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F5AE2-7F0F-4165-8E76-D740A8AE79F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9462F-284E-4BFA-9487-039651E26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8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5CBA1-5578-A343-A225-3A2A180809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67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C5C7-F72D-4DA9-AED8-8B198894E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01678-1A72-4ECE-81D8-04842B80E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C2D2C-8D8B-4775-AF21-1D629B6A9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4BC-C748-429E-92B0-487C2161C06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1E1BA-FB9D-494A-BD30-C95F43ED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04BC-F129-488E-8CF9-B27586C1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E3B0-1992-40BF-80FF-C7C0B8AE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9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9A8A2-6FC9-4605-BD9B-E699D41D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2FE10-CB45-49C4-8963-500ADCA0C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B96DD-6396-4095-BBF7-6375B990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4BC-C748-429E-92B0-487C2161C06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46BBC-69BC-40AB-AC6C-660A4CD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6B18F-AE59-4C5E-AE7D-4B1D5416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E3B0-1992-40BF-80FF-C7C0B8AE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10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8F34BB-1A83-4F83-913D-1C7ABCFA9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D4B01-93BD-4812-8060-5E9CA3B71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FEC15-7C62-4282-9D1B-07F5F395A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4BC-C748-429E-92B0-487C2161C06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46E2F-210A-433E-985B-5F3DBE2B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B9539-7E2D-4905-9AC6-BA4E3C43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E3B0-1992-40BF-80FF-C7C0B8AE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6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1757" y="211017"/>
            <a:ext cx="11752446" cy="114892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5400" b="1" spc="-300" baseline="0">
                <a:solidFill>
                  <a:srgbClr val="26416B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756" y="1359936"/>
            <a:ext cx="11752447" cy="451835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  <a:lvl2pPr>
              <a:defRPr sz="3200">
                <a:solidFill>
                  <a:schemeClr val="tx1"/>
                </a:solidFill>
              </a:defRPr>
            </a:lvl2pPr>
            <a:lvl3pPr>
              <a:defRPr sz="28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11757" y="6219929"/>
            <a:ext cx="11206520" cy="394430"/>
          </a:xfrm>
        </p:spPr>
        <p:txBody>
          <a:bodyPr>
            <a:no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reference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1600" y="6219929"/>
            <a:ext cx="272603" cy="39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9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39E8-C27D-4FD8-953D-64046FAE2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1AA9-F85C-49CB-B667-FCB91FFC5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B68ED-0783-48C9-9F7C-8B35BE68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4BC-C748-429E-92B0-487C2161C06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5D5B6-4AB3-4AC0-B347-DC0234EC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6319E-01C2-43FE-AC03-94F899E21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E3B0-1992-40BF-80FF-C7C0B8AE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9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313A-5D70-4778-9F07-F9F959773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2D857-C0FB-4FA8-B0A4-3A626FBE1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60188-6278-4902-AAFE-8F86B143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4BC-C748-429E-92B0-487C2161C06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34836-FD2F-492D-9D9D-2979BA9B1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6C60E-2F29-42C3-AF4B-A4BEE2252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E3B0-1992-40BF-80FF-C7C0B8AE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4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94FF-D45B-4BD0-82BE-2C09FE03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D6C68-9C85-400B-B422-CC87FCF8B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73AD9-B911-42A0-A184-8368467B5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17D32-4BE8-408F-B567-88E94E66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4BC-C748-429E-92B0-487C2161C06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FEA9-78B9-4EED-AEA4-3BF7730A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EB6F8-EF0D-432D-A780-7852070A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E3B0-1992-40BF-80FF-C7C0B8AE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4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6E417-7908-4652-B27C-8E9E6049F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1EE90-1046-4E6F-BFFE-64B691FFB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ACBF3-F455-4F11-8745-E69645A76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DD53A5-43D4-4DD8-B89B-5F96118B4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02753-7FE8-4933-80A2-9FE09F386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BA49A-973C-4DBC-B7A7-2176B959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4BC-C748-429E-92B0-487C2161C06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7C4A2-D4C6-472D-83F6-40B5EEDF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A283CA-D7BD-4229-A84F-88873901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E3B0-1992-40BF-80FF-C7C0B8AE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3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664D-AC74-4657-8762-CE7C51C2B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389D4-EC60-458F-A3C4-82D097773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4BC-C748-429E-92B0-487C2161C06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8B41C-E1B2-47C4-961F-0AB75C0C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B3D17-8342-4322-A364-DAF3A539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E3B0-1992-40BF-80FF-C7C0B8AE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6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16AAA7-5F23-49A8-8041-032210FF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4BC-C748-429E-92B0-487C2161C06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295AFB-E174-458A-8B76-E18A024A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C175D-FEC4-417F-8106-8E041B89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E3B0-1992-40BF-80FF-C7C0B8AE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5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9C75-55AE-4D74-9C4B-1CB7CB88F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1BED5-1DDC-43A2-8AD0-4BA7F4947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4D190-974B-41B9-B568-FAB368FAA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584BF-C864-4C11-8A9C-21539291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4BC-C748-429E-92B0-487C2161C06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595E2-2390-4FF8-A812-73E21AE1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25678-496E-4FBB-95AE-6F08C92B8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E3B0-1992-40BF-80FF-C7C0B8AE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1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9AA2-AD59-4861-B4B7-ED18B2C16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4A3415-8C8B-4EB0-8808-B9DE52ACA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220F0-6D0D-40F7-ADEB-844A2240A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0C66E-F8DE-4AEC-A8C5-5D323652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4BC-C748-429E-92B0-487C2161C06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217CB-DAFC-4F18-A847-BFA3194F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3D2B3-864D-4E70-9215-0163D97A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E3B0-1992-40BF-80FF-C7C0B8AE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6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F6D6D8-42C6-4743-B4A5-EC806476D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64DB0-73D5-4F24-AC35-E2A672E83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5B644-C859-436A-93FA-671C0EA38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54BC-C748-429E-92B0-487C2161C06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56C3F-0C86-4BE8-840C-D30D0FD28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356C5-7C7B-4E2D-BD1D-FFE5C3390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2E3B0-1992-40BF-80FF-C7C0B8AE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6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9275D-F9A5-564C-BFE2-A248587D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57" y="296742"/>
            <a:ext cx="11752446" cy="1148920"/>
          </a:xfrm>
        </p:spPr>
        <p:txBody>
          <a:bodyPr>
            <a:normAutofit/>
          </a:bodyPr>
          <a:lstStyle/>
          <a:p>
            <a:r>
              <a:rPr lang="en-US" sz="4800" cap="none" dirty="0">
                <a:solidFill>
                  <a:srgbClr val="002060"/>
                </a:solidFill>
              </a:rPr>
              <a:t>MASKING IN NUMPY (AND IRL….)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3BE82-B08F-D741-BBB1-EFDEB88F9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756" y="1133476"/>
            <a:ext cx="11882787" cy="5200649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1200"/>
              </a:spcAft>
            </a:pPr>
            <a:r>
              <a:rPr lang="en-US" b="1" i="1" dirty="0"/>
              <a:t>Recall:</a:t>
            </a:r>
            <a:r>
              <a:rPr lang="en-US" dirty="0"/>
              <a:t>  masking comes in handy if you don’t want to ‘get rid of’ elements of your data, but you do want to flag them/not use them in operations or plotting</a:t>
            </a:r>
            <a:endParaRPr lang="en-US" b="1" i="1" dirty="0"/>
          </a:p>
          <a:p>
            <a:pPr>
              <a:spcAft>
                <a:spcPts val="1200"/>
              </a:spcAft>
            </a:pPr>
            <a:r>
              <a:rPr lang="en-US" dirty="0"/>
              <a:t>What if we have </a:t>
            </a:r>
            <a:r>
              <a:rPr lang="en-US" dirty="0" err="1"/>
              <a:t>NaNs</a:t>
            </a:r>
            <a:r>
              <a:rPr lang="en-US" dirty="0"/>
              <a:t>, or other values, that we want to ‘mask’ in our NumPy array?</a:t>
            </a:r>
          </a:p>
          <a:p>
            <a:pPr>
              <a:spcAft>
                <a:spcPts val="1200"/>
              </a:spcAft>
            </a:pPr>
            <a:r>
              <a:rPr lang="en-US" dirty="0"/>
              <a:t>NumPy ma module has many options for creating masks – feel free to explore!</a:t>
            </a:r>
          </a:p>
          <a:p>
            <a:pPr>
              <a:spcAft>
                <a:spcPts val="1200"/>
              </a:spcAft>
            </a:pPr>
            <a:r>
              <a:rPr lang="en-US" dirty="0"/>
              <a:t>Here, let’s look at </a:t>
            </a:r>
            <a:r>
              <a:rPr lang="en-US" i="1" dirty="0"/>
              <a:t>ma.masked_invalid</a:t>
            </a:r>
            <a:r>
              <a:rPr lang="en-US" dirty="0"/>
              <a:t>….it specifically masks values that aren’t valid i.e., values that are </a:t>
            </a:r>
            <a:r>
              <a:rPr lang="en-US" dirty="0" err="1"/>
              <a:t>NaN</a:t>
            </a:r>
            <a:r>
              <a:rPr lang="en-US" dirty="0"/>
              <a:t> or Inf </a:t>
            </a:r>
          </a:p>
          <a:p>
            <a:pPr lvl="1">
              <a:spcAft>
                <a:spcPts val="1200"/>
              </a:spcAft>
            </a:pPr>
            <a:r>
              <a:rPr lang="en-US" i="1" dirty="0" err="1"/>
              <a:t>masked_array</a:t>
            </a:r>
            <a:r>
              <a:rPr lang="en-US" i="1" dirty="0"/>
              <a:t> = </a:t>
            </a:r>
            <a:r>
              <a:rPr lang="en-US" i="1" dirty="0" err="1"/>
              <a:t>np.ma.masked_invalid</a:t>
            </a:r>
            <a:r>
              <a:rPr lang="en-US" i="1" dirty="0"/>
              <a:t>(array)</a:t>
            </a:r>
          </a:p>
          <a:p>
            <a:pPr lvl="2">
              <a:spcAft>
                <a:spcPts val="1200"/>
              </a:spcAft>
            </a:pPr>
            <a:r>
              <a:rPr lang="en-US" i="1" dirty="0" err="1"/>
              <a:t>masked_array</a:t>
            </a:r>
            <a:r>
              <a:rPr lang="en-US" i="1" dirty="0"/>
              <a:t> </a:t>
            </a:r>
            <a:r>
              <a:rPr lang="en-US" dirty="0"/>
              <a:t>is now a masked array</a:t>
            </a:r>
          </a:p>
          <a:p>
            <a:pPr lvl="2">
              <a:spcAft>
                <a:spcPts val="1200"/>
              </a:spcAft>
            </a:pPr>
            <a:r>
              <a:rPr lang="en-US" i="1" dirty="0" err="1"/>
              <a:t>masked_array.data</a:t>
            </a:r>
            <a:r>
              <a:rPr lang="en-US" i="1" dirty="0"/>
              <a:t> </a:t>
            </a:r>
            <a:r>
              <a:rPr lang="en-US" dirty="0"/>
              <a:t>is the original data</a:t>
            </a:r>
          </a:p>
          <a:p>
            <a:pPr lvl="2">
              <a:spcAft>
                <a:spcPts val="1200"/>
              </a:spcAft>
            </a:pPr>
            <a:r>
              <a:rPr lang="en-US" i="1" dirty="0" err="1"/>
              <a:t>masked_array.mask</a:t>
            </a:r>
            <a:r>
              <a:rPr lang="en-US" i="1" dirty="0"/>
              <a:t> </a:t>
            </a:r>
            <a:r>
              <a:rPr lang="en-US" dirty="0"/>
              <a:t>is the mask, consisting of True/False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44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154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MASKING IN NUMPY (AND IRL….)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Klees, Alicia</dc:creator>
  <cp:lastModifiedBy>Klees, Alicia</cp:lastModifiedBy>
  <cp:revision>160</cp:revision>
  <dcterms:created xsi:type="dcterms:W3CDTF">2021-02-09T17:22:56Z</dcterms:created>
  <dcterms:modified xsi:type="dcterms:W3CDTF">2021-09-21T02:37:05Z</dcterms:modified>
</cp:coreProperties>
</file>