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5" r:id="rId4"/>
    <p:sldId id="288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E1B73-54BF-4C3F-B4B7-3FC3687DCDC6}" v="131" dt="2020-12-17T20:11:07.007"/>
    <p1510:client id="{93BB122F-3D6C-450E-8500-E857CA12D252}" v="2537" dt="2020-12-09T02:02:46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Klees" userId="iy3/pAPZqimOAveIo9QCWBMqgZGEokJULk0x4CJM1ns=" providerId="None" clId="Web-{8DAE1B73-54BF-4C3F-B4B7-3FC3687DCDC6}"/>
    <pc:docChg chg="modSld">
      <pc:chgData name="Alicia Klees" userId="iy3/pAPZqimOAveIo9QCWBMqgZGEokJULk0x4CJM1ns=" providerId="None" clId="Web-{8DAE1B73-54BF-4C3F-B4B7-3FC3687DCDC6}" dt="2020-12-17T20:11:07.007" v="131" actId="20577"/>
      <pc:docMkLst>
        <pc:docMk/>
      </pc:docMkLst>
      <pc:sldChg chg="modSp">
        <pc:chgData name="Alicia Klees" userId="iy3/pAPZqimOAveIo9QCWBMqgZGEokJULk0x4CJM1ns=" providerId="None" clId="Web-{8DAE1B73-54BF-4C3F-B4B7-3FC3687DCDC6}" dt="2020-12-17T20:11:06.898" v="129" actId="20577"/>
        <pc:sldMkLst>
          <pc:docMk/>
          <pc:sldMk cId="829474634" sldId="286"/>
        </pc:sldMkLst>
        <pc:spChg chg="mod">
          <ac:chgData name="Alicia Klees" userId="iy3/pAPZqimOAveIo9QCWBMqgZGEokJULk0x4CJM1ns=" providerId="None" clId="Web-{8DAE1B73-54BF-4C3F-B4B7-3FC3687DCDC6}" dt="2020-12-17T20:11:06.898" v="129" actId="20577"/>
          <ac:spMkLst>
            <pc:docMk/>
            <pc:sldMk cId="829474634" sldId="286"/>
            <ac:spMk id="3" creationId="{00000000-0000-0000-0000-000000000000}"/>
          </ac:spMkLst>
        </pc:spChg>
      </pc:sldChg>
    </pc:docChg>
  </pc:docChgLst>
  <pc:docChgLst>
    <pc:chgData name="Alicia Klees" userId="iy3/pAPZqimOAveIo9QCWBMqgZGEokJULk0x4CJM1ns=" providerId="None" clId="Web-{93BB122F-3D6C-450E-8500-E857CA12D252}"/>
    <pc:docChg chg="addSld delSld modSld sldOrd addMainMaster modMainMaster">
      <pc:chgData name="Alicia Klees" userId="iy3/pAPZqimOAveIo9QCWBMqgZGEokJULk0x4CJM1ns=" providerId="None" clId="Web-{93BB122F-3D6C-450E-8500-E857CA12D252}" dt="2020-12-09T02:02:46.499" v="2529" actId="20577"/>
      <pc:docMkLst>
        <pc:docMk/>
      </pc:docMkLst>
      <pc:sldChg chg="del">
        <pc:chgData name="Alicia Klees" userId="iy3/pAPZqimOAveIo9QCWBMqgZGEokJULk0x4CJM1ns=" providerId="None" clId="Web-{93BB122F-3D6C-450E-8500-E857CA12D252}" dt="2020-12-08T20:16:36.352" v="0"/>
        <pc:sldMkLst>
          <pc:docMk/>
          <pc:sldMk cId="1521450108" sldId="257"/>
        </pc:sldMkLst>
      </pc:sldChg>
      <pc:sldChg chg="modSp">
        <pc:chgData name="Alicia Klees" userId="iy3/pAPZqimOAveIo9QCWBMqgZGEokJULk0x4CJM1ns=" providerId="None" clId="Web-{93BB122F-3D6C-450E-8500-E857CA12D252}" dt="2020-12-09T02:02:46.499" v="2529" actId="20577"/>
        <pc:sldMkLst>
          <pc:docMk/>
          <pc:sldMk cId="3672206312" sldId="279"/>
        </pc:sldMkLst>
        <pc:spChg chg="mod">
          <ac:chgData name="Alicia Klees" userId="iy3/pAPZqimOAveIo9QCWBMqgZGEokJULk0x4CJM1ns=" providerId="None" clId="Web-{93BB122F-3D6C-450E-8500-E857CA12D252}" dt="2020-12-09T01:24:10.141" v="2111" actId="20577"/>
          <ac:spMkLst>
            <pc:docMk/>
            <pc:sldMk cId="3672206312" sldId="279"/>
            <ac:spMk id="2" creationId="{00000000-0000-0000-0000-000000000000}"/>
          </ac:spMkLst>
        </pc:spChg>
        <pc:spChg chg="mod">
          <ac:chgData name="Alicia Klees" userId="iy3/pAPZqimOAveIo9QCWBMqgZGEokJULk0x4CJM1ns=" providerId="None" clId="Web-{93BB122F-3D6C-450E-8500-E857CA12D252}" dt="2020-12-09T01:30:12.636" v="2497" actId="20577"/>
          <ac:spMkLst>
            <pc:docMk/>
            <pc:sldMk cId="3672206312" sldId="279"/>
            <ac:spMk id="3" creationId="{00000000-0000-0000-0000-000000000000}"/>
          </ac:spMkLst>
        </pc:spChg>
        <pc:spChg chg="mod">
          <ac:chgData name="Alicia Klees" userId="iy3/pAPZqimOAveIo9QCWBMqgZGEokJULk0x4CJM1ns=" providerId="None" clId="Web-{93BB122F-3D6C-450E-8500-E857CA12D252}" dt="2020-12-09T02:02:46.499" v="2529" actId="20577"/>
          <ac:spMkLst>
            <pc:docMk/>
            <pc:sldMk cId="3672206312" sldId="279"/>
            <ac:spMk id="4" creationId="{00000000-0000-0000-0000-000000000000}"/>
          </ac:spMkLst>
        </pc:spChg>
      </pc:sldChg>
      <pc:sldChg chg="del">
        <pc:chgData name="Alicia Klees" userId="iy3/pAPZqimOAveIo9QCWBMqgZGEokJULk0x4CJM1ns=" providerId="None" clId="Web-{93BB122F-3D6C-450E-8500-E857CA12D252}" dt="2020-12-08T20:25:26.248" v="328"/>
        <pc:sldMkLst>
          <pc:docMk/>
          <pc:sldMk cId="292178656" sldId="280"/>
        </pc:sldMkLst>
      </pc:sldChg>
      <pc:sldChg chg="addSp delSp modSp">
        <pc:chgData name="Alicia Klees" userId="iy3/pAPZqimOAveIo9QCWBMqgZGEokJULk0x4CJM1ns=" providerId="None" clId="Web-{93BB122F-3D6C-450E-8500-E857CA12D252}" dt="2020-12-09T01:23:09.062" v="2040" actId="20577"/>
        <pc:sldMkLst>
          <pc:docMk/>
          <pc:sldMk cId="1763947403" sldId="281"/>
        </pc:sldMkLst>
        <pc:spChg chg="mod">
          <ac:chgData name="Alicia Klees" userId="iy3/pAPZqimOAveIo9QCWBMqgZGEokJULk0x4CJM1ns=" providerId="None" clId="Web-{93BB122F-3D6C-450E-8500-E857CA12D252}" dt="2020-12-08T21:40:52.943" v="1074" actId="20577"/>
          <ac:spMkLst>
            <pc:docMk/>
            <pc:sldMk cId="1763947403" sldId="281"/>
            <ac:spMk id="2" creationId="{1B38A473-19CE-4BC0-8A85-6C92E641F1B5}"/>
          </ac:spMkLst>
        </pc:spChg>
        <pc:spChg chg="mod">
          <ac:chgData name="Alicia Klees" userId="iy3/pAPZqimOAveIo9QCWBMqgZGEokJULk0x4CJM1ns=" providerId="None" clId="Web-{93BB122F-3D6C-450E-8500-E857CA12D252}" dt="2020-12-09T01:23:09.062" v="2040" actId="20577"/>
          <ac:spMkLst>
            <pc:docMk/>
            <pc:sldMk cId="1763947403" sldId="281"/>
            <ac:spMk id="3" creationId="{88D0F595-45B5-4244-85DF-E3AC63081C14}"/>
          </ac:spMkLst>
        </pc:spChg>
        <pc:spChg chg="del mod">
          <ac:chgData name="Alicia Klees" userId="iy3/pAPZqimOAveIo9QCWBMqgZGEokJULk0x4CJM1ns=" providerId="None" clId="Web-{93BB122F-3D6C-450E-8500-E857CA12D252}" dt="2020-12-09T00:53:38.278" v="1328"/>
          <ac:spMkLst>
            <pc:docMk/>
            <pc:sldMk cId="1763947403" sldId="281"/>
            <ac:spMk id="6" creationId="{0EA0E959-B0F1-49B2-971C-6F214D99CE04}"/>
          </ac:spMkLst>
        </pc:spChg>
        <pc:spChg chg="add del">
          <ac:chgData name="Alicia Klees" userId="iy3/pAPZqimOAveIo9QCWBMqgZGEokJULk0x4CJM1ns=" providerId="None" clId="Web-{93BB122F-3D6C-450E-8500-E857CA12D252}" dt="2020-12-09T00:55:30.391" v="1437"/>
          <ac:spMkLst>
            <pc:docMk/>
            <pc:sldMk cId="1763947403" sldId="281"/>
            <ac:spMk id="9" creationId="{FCB9CCCD-FEE8-4DCB-AC4F-7817C4C01D00}"/>
          </ac:spMkLst>
        </pc:spChg>
        <pc:spChg chg="add mod">
          <ac:chgData name="Alicia Klees" userId="iy3/pAPZqimOAveIo9QCWBMqgZGEokJULk0x4CJM1ns=" providerId="None" clId="Web-{93BB122F-3D6C-450E-8500-E857CA12D252}" dt="2020-12-09T00:59:55.007" v="1696" actId="1076"/>
          <ac:spMkLst>
            <pc:docMk/>
            <pc:sldMk cId="1763947403" sldId="281"/>
            <ac:spMk id="10" creationId="{B9247E63-90B0-453E-B024-205C2F6D14B5}"/>
          </ac:spMkLst>
        </pc:spChg>
        <pc:spChg chg="add mod">
          <ac:chgData name="Alicia Klees" userId="iy3/pAPZqimOAveIo9QCWBMqgZGEokJULk0x4CJM1ns=" providerId="None" clId="Web-{93BB122F-3D6C-450E-8500-E857CA12D252}" dt="2020-12-09T00:59:51.179" v="1695" actId="1076"/>
          <ac:spMkLst>
            <pc:docMk/>
            <pc:sldMk cId="1763947403" sldId="281"/>
            <ac:spMk id="12" creationId="{8C5D8C49-B146-414A-BBDA-13C59F177883}"/>
          </ac:spMkLst>
        </pc:spChg>
        <pc:spChg chg="add mod">
          <ac:chgData name="Alicia Klees" userId="iy3/pAPZqimOAveIo9QCWBMqgZGEokJULk0x4CJM1ns=" providerId="None" clId="Web-{93BB122F-3D6C-450E-8500-E857CA12D252}" dt="2020-12-09T00:59:46.054" v="1694" actId="1076"/>
          <ac:spMkLst>
            <pc:docMk/>
            <pc:sldMk cId="1763947403" sldId="281"/>
            <ac:spMk id="13" creationId="{3BA58913-35AD-49B4-B592-6988F47F7B44}"/>
          </ac:spMkLst>
        </pc:spChg>
        <pc:spChg chg="add mod">
          <ac:chgData name="Alicia Klees" userId="iy3/pAPZqimOAveIo9QCWBMqgZGEokJULk0x4CJM1ns=" providerId="None" clId="Web-{93BB122F-3D6C-450E-8500-E857CA12D252}" dt="2020-12-09T01:06:41.503" v="1828" actId="1076"/>
          <ac:spMkLst>
            <pc:docMk/>
            <pc:sldMk cId="1763947403" sldId="281"/>
            <ac:spMk id="14" creationId="{E069CBF7-6629-43F6-B93F-FE35C5027815}"/>
          </ac:spMkLst>
        </pc:spChg>
        <pc:spChg chg="add mod">
          <ac:chgData name="Alicia Klees" userId="iy3/pAPZqimOAveIo9QCWBMqgZGEokJULk0x4CJM1ns=" providerId="None" clId="Web-{93BB122F-3D6C-450E-8500-E857CA12D252}" dt="2020-12-09T01:07:08.457" v="1843" actId="20577"/>
          <ac:spMkLst>
            <pc:docMk/>
            <pc:sldMk cId="1763947403" sldId="281"/>
            <ac:spMk id="15" creationId="{F8215E2C-7B14-4139-BB5E-B0263BD21ECD}"/>
          </ac:spMkLst>
        </pc:spChg>
        <pc:spChg chg="add mod">
          <ac:chgData name="Alicia Klees" userId="iy3/pAPZqimOAveIo9QCWBMqgZGEokJULk0x4CJM1ns=" providerId="None" clId="Web-{93BB122F-3D6C-450E-8500-E857CA12D252}" dt="2020-12-09T01:07:33.989" v="1858" actId="20577"/>
          <ac:spMkLst>
            <pc:docMk/>
            <pc:sldMk cId="1763947403" sldId="281"/>
            <ac:spMk id="16" creationId="{A62B680B-0BDE-4E25-9A10-3FE032AF1D2B}"/>
          </ac:spMkLst>
        </pc:spChg>
        <pc:picChg chg="add mod">
          <ac:chgData name="Alicia Klees" userId="iy3/pAPZqimOAveIo9QCWBMqgZGEokJULk0x4CJM1ns=" providerId="None" clId="Web-{93BB122F-3D6C-450E-8500-E857CA12D252}" dt="2020-12-09T00:59:34.460" v="1691" actId="1076"/>
          <ac:picMkLst>
            <pc:docMk/>
            <pc:sldMk cId="1763947403" sldId="281"/>
            <ac:picMk id="5" creationId="{C3D6978C-4627-41A4-8B18-9326ED438CC8}"/>
          </ac:picMkLst>
        </pc:picChg>
        <pc:picChg chg="add mod">
          <ac:chgData name="Alicia Klees" userId="iy3/pAPZqimOAveIo9QCWBMqgZGEokJULk0x4CJM1ns=" providerId="None" clId="Web-{93BB122F-3D6C-450E-8500-E857CA12D252}" dt="2020-12-09T00:59:38.194" v="1692" actId="1076"/>
          <ac:picMkLst>
            <pc:docMk/>
            <pc:sldMk cId="1763947403" sldId="281"/>
            <ac:picMk id="7" creationId="{419ACBF1-B8BE-4887-8D46-8E7AD11935C5}"/>
          </ac:picMkLst>
        </pc:picChg>
        <pc:picChg chg="add mod">
          <ac:chgData name="Alicia Klees" userId="iy3/pAPZqimOAveIo9QCWBMqgZGEokJULk0x4CJM1ns=" providerId="None" clId="Web-{93BB122F-3D6C-450E-8500-E857CA12D252}" dt="2020-12-09T00:59:41.538" v="1693" actId="1076"/>
          <ac:picMkLst>
            <pc:docMk/>
            <pc:sldMk cId="1763947403" sldId="281"/>
            <ac:picMk id="8" creationId="{46264FBC-175B-4DE5-8EE9-5994833F64AF}"/>
          </ac:picMkLst>
        </pc:picChg>
        <pc:picChg chg="add del mod">
          <ac:chgData name="Alicia Klees" userId="iy3/pAPZqimOAveIo9QCWBMqgZGEokJULk0x4CJM1ns=" providerId="None" clId="Web-{93BB122F-3D6C-450E-8500-E857CA12D252}" dt="2020-12-09T00:55:11.172" v="1424"/>
          <ac:picMkLst>
            <pc:docMk/>
            <pc:sldMk cId="1763947403" sldId="281"/>
            <ac:picMk id="11" creationId="{D050F901-FD1E-4983-B473-30B4ADE45448}"/>
          </ac:picMkLst>
        </pc:picChg>
      </pc:sldChg>
      <pc:sldChg chg="delSp modSp">
        <pc:chgData name="Alicia Klees" userId="iy3/pAPZqimOAveIo9QCWBMqgZGEokJULk0x4CJM1ns=" providerId="None" clId="Web-{93BB122F-3D6C-450E-8500-E857CA12D252}" dt="2020-12-09T01:57:37.944" v="2523" actId="20577"/>
        <pc:sldMkLst>
          <pc:docMk/>
          <pc:sldMk cId="1213907641" sldId="282"/>
        </pc:sldMkLst>
        <pc:spChg chg="del">
          <ac:chgData name="Alicia Klees" userId="iy3/pAPZqimOAveIo9QCWBMqgZGEokJULk0x4CJM1ns=" providerId="None" clId="Web-{93BB122F-3D6C-450E-8500-E857CA12D252}" dt="2020-12-09T01:57:31.647" v="2518"/>
          <ac:spMkLst>
            <pc:docMk/>
            <pc:sldMk cId="1213907641" sldId="282"/>
            <ac:spMk id="2" creationId="{D9B49858-A8BD-4240-9959-645418ABBF8B}"/>
          </ac:spMkLst>
        </pc:spChg>
        <pc:spChg chg="mod">
          <ac:chgData name="Alicia Klees" userId="iy3/pAPZqimOAveIo9QCWBMqgZGEokJULk0x4CJM1ns=" providerId="None" clId="Web-{93BB122F-3D6C-450E-8500-E857CA12D252}" dt="2020-12-09T01:57:37.944" v="2523" actId="20577"/>
          <ac:spMkLst>
            <pc:docMk/>
            <pc:sldMk cId="1213907641" sldId="282"/>
            <ac:spMk id="3" creationId="{E7942476-8602-48B6-874A-DAFDA331B154}"/>
          </ac:spMkLst>
        </pc:spChg>
      </pc:sldChg>
      <pc:sldChg chg="delSp modSp add">
        <pc:chgData name="Alicia Klees" userId="iy3/pAPZqimOAveIo9QCWBMqgZGEokJULk0x4CJM1ns=" providerId="None" clId="Web-{93BB122F-3D6C-450E-8500-E857CA12D252}" dt="2020-12-08T20:57:06.034" v="654" actId="20577"/>
        <pc:sldMkLst>
          <pc:docMk/>
          <pc:sldMk cId="2572306602" sldId="283"/>
        </pc:sldMkLst>
        <pc:spChg chg="mod">
          <ac:chgData name="Alicia Klees" userId="iy3/pAPZqimOAveIo9QCWBMqgZGEokJULk0x4CJM1ns=" providerId="None" clId="Web-{93BB122F-3D6C-450E-8500-E857CA12D252}" dt="2020-12-08T20:30:58.692" v="555" actId="1076"/>
          <ac:spMkLst>
            <pc:docMk/>
            <pc:sldMk cId="2572306602" sldId="283"/>
            <ac:spMk id="2" creationId="{00000000-0000-0000-0000-000000000000}"/>
          </ac:spMkLst>
        </pc:spChg>
        <pc:spChg chg="mod">
          <ac:chgData name="Alicia Klees" userId="iy3/pAPZqimOAveIo9QCWBMqgZGEokJULk0x4CJM1ns=" providerId="None" clId="Web-{93BB122F-3D6C-450E-8500-E857CA12D252}" dt="2020-12-08T20:57:06.034" v="654" actId="20577"/>
          <ac:spMkLst>
            <pc:docMk/>
            <pc:sldMk cId="2572306602" sldId="283"/>
            <ac:spMk id="3" creationId="{00000000-0000-0000-0000-000000000000}"/>
          </ac:spMkLst>
        </pc:spChg>
        <pc:picChg chg="del mod">
          <ac:chgData name="Alicia Klees" userId="iy3/pAPZqimOAveIo9QCWBMqgZGEokJULk0x4CJM1ns=" providerId="None" clId="Web-{93BB122F-3D6C-450E-8500-E857CA12D252}" dt="2020-12-08T20:19:39.443" v="4"/>
          <ac:picMkLst>
            <pc:docMk/>
            <pc:sldMk cId="2572306602" sldId="283"/>
            <ac:picMk id="1028" creationId="{207F5E57-E92F-468A-AA52-95D2AC1E1939}"/>
          </ac:picMkLst>
        </pc:picChg>
      </pc:sldChg>
      <pc:sldChg chg="add">
        <pc:chgData name="Alicia Klees" userId="iy3/pAPZqimOAveIo9QCWBMqgZGEokJULk0x4CJM1ns=" providerId="None" clId="Web-{93BB122F-3D6C-450E-8500-E857CA12D252}" dt="2020-12-08T20:18:47.080" v="2"/>
        <pc:sldMkLst>
          <pc:docMk/>
          <pc:sldMk cId="3281815379" sldId="284"/>
        </pc:sldMkLst>
      </pc:sldChg>
      <pc:sldChg chg="modSp add ord replId">
        <pc:chgData name="Alicia Klees" userId="iy3/pAPZqimOAveIo9QCWBMqgZGEokJULk0x4CJM1ns=" providerId="None" clId="Web-{93BB122F-3D6C-450E-8500-E857CA12D252}" dt="2020-12-09T01:23:51.391" v="2098" actId="20577"/>
        <pc:sldMkLst>
          <pc:docMk/>
          <pc:sldMk cId="3789097773" sldId="285"/>
        </pc:sldMkLst>
        <pc:spChg chg="mod">
          <ac:chgData name="Alicia Klees" userId="iy3/pAPZqimOAveIo9QCWBMqgZGEokJULk0x4CJM1ns=" providerId="None" clId="Web-{93BB122F-3D6C-450E-8500-E857CA12D252}" dt="2020-12-08T21:38:39.096" v="917" actId="20577"/>
          <ac:spMkLst>
            <pc:docMk/>
            <pc:sldMk cId="3789097773" sldId="285"/>
            <ac:spMk id="2" creationId="{00000000-0000-0000-0000-000000000000}"/>
          </ac:spMkLst>
        </pc:spChg>
        <pc:spChg chg="mod">
          <ac:chgData name="Alicia Klees" userId="iy3/pAPZqimOAveIo9QCWBMqgZGEokJULk0x4CJM1ns=" providerId="None" clId="Web-{93BB122F-3D6C-450E-8500-E857CA12D252}" dt="2020-12-09T01:23:51.391" v="2098" actId="20577"/>
          <ac:spMkLst>
            <pc:docMk/>
            <pc:sldMk cId="3789097773" sldId="285"/>
            <ac:spMk id="3" creationId="{00000000-0000-0000-0000-000000000000}"/>
          </ac:spMkLst>
        </pc:spChg>
      </pc:sldChg>
      <pc:sldChg chg="modSp add ord replId">
        <pc:chgData name="Alicia Klees" userId="iy3/pAPZqimOAveIo9QCWBMqgZGEokJULk0x4CJM1ns=" providerId="None" clId="Web-{93BB122F-3D6C-450E-8500-E857CA12D252}" dt="2020-12-08T21:21:36.985" v="829" actId="20577"/>
        <pc:sldMkLst>
          <pc:docMk/>
          <pc:sldMk cId="829474634" sldId="286"/>
        </pc:sldMkLst>
        <pc:spChg chg="mod">
          <ac:chgData name="Alicia Klees" userId="iy3/pAPZqimOAveIo9QCWBMqgZGEokJULk0x4CJM1ns=" providerId="None" clId="Web-{93BB122F-3D6C-450E-8500-E857CA12D252}" dt="2020-12-08T20:44:23.326" v="632" actId="20577"/>
          <ac:spMkLst>
            <pc:docMk/>
            <pc:sldMk cId="829474634" sldId="286"/>
            <ac:spMk id="2" creationId="{00000000-0000-0000-0000-000000000000}"/>
          </ac:spMkLst>
        </pc:spChg>
        <pc:spChg chg="mod">
          <ac:chgData name="Alicia Klees" userId="iy3/pAPZqimOAveIo9QCWBMqgZGEokJULk0x4CJM1ns=" providerId="None" clId="Web-{93BB122F-3D6C-450E-8500-E857CA12D252}" dt="2020-12-08T21:21:36.985" v="829" actId="20577"/>
          <ac:spMkLst>
            <pc:docMk/>
            <pc:sldMk cId="829474634" sldId="286"/>
            <ac:spMk id="3" creationId="{00000000-0000-0000-0000-000000000000}"/>
          </ac:spMkLst>
        </pc:spChg>
      </pc:sldChg>
      <pc:sldChg chg="addSp delSp modSp new mod modShow">
        <pc:chgData name="Alicia Klees" userId="iy3/pAPZqimOAveIo9QCWBMqgZGEokJULk0x4CJM1ns=" providerId="None" clId="Web-{93BB122F-3D6C-450E-8500-E857CA12D252}" dt="2020-12-09T02:02:13.655" v="2527"/>
        <pc:sldMkLst>
          <pc:docMk/>
          <pc:sldMk cId="1480231541" sldId="287"/>
        </pc:sldMkLst>
        <pc:spChg chg="mod">
          <ac:chgData name="Alicia Klees" userId="iy3/pAPZqimOAveIo9QCWBMqgZGEokJULk0x4CJM1ns=" providerId="None" clId="Web-{93BB122F-3D6C-450E-8500-E857CA12D252}" dt="2020-12-09T01:45:58.239" v="2513" actId="20577"/>
          <ac:spMkLst>
            <pc:docMk/>
            <pc:sldMk cId="1480231541" sldId="287"/>
            <ac:spMk id="2" creationId="{21266826-979E-4F51-9A15-38C26B04BD09}"/>
          </ac:spMkLst>
        </pc:spChg>
        <pc:spChg chg="del">
          <ac:chgData name="Alicia Klees" userId="iy3/pAPZqimOAveIo9QCWBMqgZGEokJULk0x4CJM1ns=" providerId="None" clId="Web-{93BB122F-3D6C-450E-8500-E857CA12D252}" dt="2020-12-09T01:45:36.097" v="2501"/>
          <ac:spMkLst>
            <pc:docMk/>
            <pc:sldMk cId="1480231541" sldId="287"/>
            <ac:spMk id="3" creationId="{8B2538E9-036C-4ECE-9A82-7B21329655E8}"/>
          </ac:spMkLst>
        </pc:spChg>
        <pc:picChg chg="add mod ord">
          <ac:chgData name="Alicia Klees" userId="iy3/pAPZqimOAveIo9QCWBMqgZGEokJULk0x4CJM1ns=" providerId="None" clId="Web-{93BB122F-3D6C-450E-8500-E857CA12D252}" dt="2020-12-09T01:58:05.914" v="2526" actId="1076"/>
          <ac:picMkLst>
            <pc:docMk/>
            <pc:sldMk cId="1480231541" sldId="287"/>
            <ac:picMk id="5" creationId="{2D6D92D6-357A-4FCD-B5D3-1C1E96196EE5}"/>
          </ac:picMkLst>
        </pc:picChg>
      </pc:sldChg>
      <pc:sldMasterChg chg="add addSldLayout">
        <pc:chgData name="Alicia Klees" userId="iy3/pAPZqimOAveIo9QCWBMqgZGEokJULk0x4CJM1ns=" providerId="None" clId="Web-{93BB122F-3D6C-450E-8500-E857CA12D252}" dt="2020-12-08T20:18:47.001" v="1"/>
        <pc:sldMasterMkLst>
          <pc:docMk/>
          <pc:sldMasterMk cId="3146765683" sldId="2147483648"/>
        </pc:sldMasterMkLst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4095426711" sldId="2147483649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3236638764" sldId="2147483650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1783039935" sldId="2147483651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1829765306" sldId="2147483652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1701943239" sldId="2147483653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2469007305" sldId="2147483654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3101224623" sldId="2147483655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184537481" sldId="2147483656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3811771108" sldId="2147483657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417390555" sldId="2147483658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1961428307" sldId="2147483659"/>
          </pc:sldLayoutMkLst>
        </pc:sldLayoutChg>
        <pc:sldLayoutChg chg="ad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3146765683" sldId="2147483648"/>
            <pc:sldLayoutMk cId="2837967883" sldId="2147483661"/>
          </pc:sldLayoutMkLst>
        </pc:sldLayoutChg>
      </pc:sldMasterChg>
      <pc:sldMasterChg chg="replId modSldLayout">
        <pc:chgData name="Alicia Klees" userId="iy3/pAPZqimOAveIo9QCWBMqgZGEokJULk0x4CJM1ns=" providerId="None" clId="Web-{93BB122F-3D6C-450E-8500-E857CA12D252}" dt="2020-12-08T20:18:47.001" v="1"/>
        <pc:sldMasterMkLst>
          <pc:docMk/>
          <pc:sldMasterMk cId="2187876357" sldId="2147483662"/>
        </pc:sldMasterMkLst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1541842359" sldId="2147483663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3894672761" sldId="2147483664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3210469694" sldId="2147483665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3403520412" sldId="2147483666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253674969" sldId="2147483667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730576378" sldId="2147483668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1500021289" sldId="2147483669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472890380" sldId="2147483670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2262093492" sldId="2147483671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1480578328" sldId="2147483672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412385149" sldId="2147483673"/>
          </pc:sldLayoutMkLst>
        </pc:sldLayoutChg>
        <pc:sldLayoutChg chg="replId">
          <pc:chgData name="Alicia Klees" userId="iy3/pAPZqimOAveIo9QCWBMqgZGEokJULk0x4CJM1ns=" providerId="None" clId="Web-{93BB122F-3D6C-450E-8500-E857CA12D252}" dt="2020-12-08T20:18:47.001" v="1"/>
          <pc:sldLayoutMkLst>
            <pc:docMk/>
            <pc:sldMasterMk cId="2187876357" sldId="2147483662"/>
            <pc:sldLayoutMk cId="2218745587" sldId="21474836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8044-D8FD-4C02-AECD-3073AD5DB120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Correlation:</a:t>
            </a:r>
            <a:r>
              <a:rPr lang="en-US" dirty="0"/>
              <a:t>  how strong is the (statistical) relationship between two variables?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describes,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b="1" i="1" dirty="0">
                <a:solidFill>
                  <a:srgbClr val="0070C0"/>
                </a:solidFill>
              </a:rPr>
              <a:t>explains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 relationship between two variables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tells us nothing about cause-and-effect</a:t>
            </a:r>
          </a:p>
          <a:p>
            <a:pPr lvl="2"/>
            <a:r>
              <a:rPr lang="en-US" dirty="0"/>
              <a:t>If var1 and var2 have a strong, positive correlation</a:t>
            </a:r>
          </a:p>
          <a:p>
            <a:pPr lvl="2"/>
            <a:r>
              <a:rPr lang="en-US" dirty="0"/>
              <a:t>This does </a:t>
            </a:r>
            <a:r>
              <a:rPr lang="en-US" i="1" dirty="0"/>
              <a:t>not</a:t>
            </a:r>
            <a:r>
              <a:rPr lang="en-US" dirty="0"/>
              <a:t> mean that an increase in var2 </a:t>
            </a:r>
            <a:r>
              <a:rPr lang="en-US" i="1" dirty="0"/>
              <a:t>causes</a:t>
            </a:r>
            <a:r>
              <a:rPr lang="en-US" dirty="0"/>
              <a:t> an increase in var1 or vice versa</a:t>
            </a:r>
          </a:p>
          <a:p>
            <a:pPr lvl="2"/>
            <a:r>
              <a:rPr lang="en-US" dirty="0"/>
              <a:t>This simply means that as var1 increases, var2 also tends to increase </a:t>
            </a:r>
          </a:p>
          <a:p>
            <a:r>
              <a:rPr lang="en-US" b="1" dirty="0"/>
              <a:t>Correlation </a:t>
            </a:r>
            <a:r>
              <a:rPr lang="en-US" dirty="0"/>
              <a:t>can be </a:t>
            </a:r>
            <a:r>
              <a:rPr lang="en-US" i="1" dirty="0"/>
              <a:t>negative, positive, </a:t>
            </a:r>
            <a:r>
              <a:rPr lang="en-US" dirty="0"/>
              <a:t>or </a:t>
            </a:r>
            <a:r>
              <a:rPr lang="en-US" i="1" dirty="0"/>
              <a:t>minimal/zero </a:t>
            </a:r>
            <a:endParaRPr lang="en-US" b="1" dirty="0"/>
          </a:p>
          <a:p>
            <a:r>
              <a:rPr lang="en-US" b="1" dirty="0"/>
              <a:t>Correlation coefficient calculation methods: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Pearson’s</a:t>
            </a:r>
            <a:r>
              <a:rPr lang="en-US" dirty="0"/>
              <a:t> (measures only linear relationship)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Spearman’s Rank </a:t>
            </a:r>
            <a:r>
              <a:rPr lang="en-US" dirty="0"/>
              <a:t>(can measure non-linear relationships as well)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17" y="-2343"/>
            <a:ext cx="11752446" cy="1148920"/>
          </a:xfrm>
        </p:spPr>
        <p:txBody>
          <a:bodyPr/>
          <a:lstStyle/>
          <a:p>
            <a:r>
              <a:rPr lang="en-US" dirty="0"/>
              <a:t>CORRELATIONS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923055"/>
            <a:ext cx="11752447" cy="5743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/>
              <a:t>Correlation coefficient, r: </a:t>
            </a:r>
            <a:endParaRPr lang="en-US" sz="3000" dirty="0"/>
          </a:p>
          <a:p>
            <a:pPr lvl="1"/>
            <a:r>
              <a:rPr lang="en-US" sz="2600" dirty="0"/>
              <a:t>Ranges between -1 and 1</a:t>
            </a:r>
          </a:p>
          <a:p>
            <a:pPr lvl="1"/>
            <a:r>
              <a:rPr lang="en-US" sz="2600" dirty="0"/>
              <a:t>|r| &gt;= 0.7 suggests “strong” relationship </a:t>
            </a:r>
          </a:p>
          <a:p>
            <a:pPr lvl="1"/>
            <a:r>
              <a:rPr lang="en-US" sz="2600" b="1" dirty="0">
                <a:solidFill>
                  <a:srgbClr val="0070C0"/>
                </a:solidFill>
                <a:cs typeface="Calibri"/>
              </a:rPr>
              <a:t>Keep in mind: </a:t>
            </a:r>
            <a:r>
              <a:rPr lang="en-US" sz="2600" dirty="0">
                <a:solidFill>
                  <a:srgbClr val="0070C0"/>
                </a:solidFill>
                <a:cs typeface="Calibri"/>
              </a:rPr>
              <a:t>relationship and strength of it, not </a:t>
            </a:r>
            <a:r>
              <a:rPr lang="en-US" sz="2600" i="1" dirty="0">
                <a:solidFill>
                  <a:srgbClr val="0070C0"/>
                </a:solidFill>
                <a:cs typeface="Calibri"/>
              </a:rPr>
              <a:t>slope</a:t>
            </a:r>
            <a:r>
              <a:rPr lang="en-US" sz="2600" dirty="0">
                <a:solidFill>
                  <a:srgbClr val="0070C0"/>
                </a:solidFill>
                <a:cs typeface="Calibri"/>
              </a:rPr>
              <a:t> of relationship </a:t>
            </a:r>
          </a:p>
          <a:p>
            <a:r>
              <a:rPr lang="en-US" sz="3000" b="1" dirty="0"/>
              <a:t>Coefficient of determination, R</a:t>
            </a:r>
            <a:r>
              <a:rPr lang="en-US" sz="3000" b="1" baseline="30000" dirty="0"/>
              <a:t>2</a:t>
            </a:r>
            <a:r>
              <a:rPr lang="en-US" sz="3000" b="1" dirty="0"/>
              <a:t>: </a:t>
            </a:r>
            <a:endParaRPr lang="en-US" sz="3000" dirty="0"/>
          </a:p>
          <a:p>
            <a:pPr lvl="1"/>
            <a:r>
              <a:rPr lang="en-US" sz="2600" dirty="0"/>
              <a:t>Is (correlation coefficient)</a:t>
            </a:r>
            <a:r>
              <a:rPr lang="en-US" sz="2600" baseline="30000" dirty="0"/>
              <a:t>2</a:t>
            </a:r>
            <a:endParaRPr lang="en-US" sz="2600" dirty="0"/>
          </a:p>
          <a:p>
            <a:pPr lvl="1"/>
            <a:r>
              <a:rPr lang="en-US" sz="2600" dirty="0"/>
              <a:t>Ranges between 0 and 1 </a:t>
            </a:r>
          </a:p>
          <a:p>
            <a:pPr lvl="1"/>
            <a:r>
              <a:rPr lang="en-US" sz="2800" dirty="0"/>
              <a:t>R</a:t>
            </a:r>
            <a:r>
              <a:rPr lang="en-US" sz="2800" baseline="30000" dirty="0"/>
              <a:t>2</a:t>
            </a:r>
            <a:r>
              <a:rPr lang="en-US" sz="2600" dirty="0"/>
              <a:t> &gt; = 0.5 suggests “strong” relationship </a:t>
            </a:r>
          </a:p>
          <a:p>
            <a:pPr lvl="1"/>
            <a:r>
              <a:rPr lang="en-US" sz="2600" b="1" dirty="0">
                <a:cs typeface="Calibri" panose="020F0502020204030204"/>
              </a:rPr>
              <a:t>Interpretation</a:t>
            </a:r>
            <a:r>
              <a:rPr lang="en-US" sz="2600" dirty="0">
                <a:cs typeface="Calibri" panose="020F0502020204030204"/>
              </a:rPr>
              <a:t>: proportion of the variability of x that is described (linearly) by y</a:t>
            </a:r>
          </a:p>
          <a:p>
            <a:pPr marL="0" indent="0">
              <a:buNone/>
            </a:pPr>
            <a:endParaRPr lang="en-US" sz="2600" b="1" dirty="0">
              <a:cs typeface="Calibri" panose="020F0502020204030204"/>
            </a:endParaRPr>
          </a:p>
          <a:p>
            <a:pPr lvl="2"/>
            <a:endParaRPr lang="en-US" dirty="0">
              <a:cs typeface="Calibri" panose="020F0502020204030204"/>
            </a:endParaRPr>
          </a:p>
          <a:p>
            <a:pPr marL="914400" lvl="2" indent="0">
              <a:buNone/>
            </a:pPr>
            <a:endParaRPr lang="en-US" dirty="0">
              <a:cs typeface="Calibri" panose="020F0502020204030204"/>
            </a:endParaRPr>
          </a:p>
          <a:p>
            <a:pPr lvl="2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b="1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PEARSON CORRELATION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359935"/>
            <a:ext cx="11752447" cy="5743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Most</a:t>
            </a:r>
            <a:r>
              <a:rPr lang="en-US">
                <a:ea typeface="+mn-lt"/>
                <a:cs typeface="+mn-lt"/>
              </a:rPr>
              <a:t> commonly used 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Only detects </a:t>
            </a:r>
            <a:r>
              <a:rPr lang="en-US" b="1">
                <a:cs typeface="Calibri" panose="020F0502020204030204"/>
              </a:rPr>
              <a:t>linear </a:t>
            </a:r>
            <a:r>
              <a:rPr lang="en-US">
                <a:cs typeface="Calibri" panose="020F0502020204030204"/>
              </a:rPr>
              <a:t>relationships</a:t>
            </a:r>
          </a:p>
          <a:p>
            <a:pPr lvl="1"/>
            <a:r>
              <a:rPr lang="en-US">
                <a:cs typeface="Calibri" panose="020F0502020204030204"/>
              </a:rPr>
              <a:t>Not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robust -</a:t>
            </a:r>
            <a:r>
              <a:rPr lang="en-US">
                <a:ea typeface="+mn-lt"/>
                <a:cs typeface="+mn-lt"/>
              </a:rPr>
              <a:t>  may miss strong non-linear relationships!</a:t>
            </a:r>
            <a:endParaRPr lang="en-US">
              <a:cs typeface="Calibri" panose="020F0502020204030204"/>
            </a:endParaRPr>
          </a:p>
          <a:p>
            <a:r>
              <a:rPr lang="en-US" b="1" i="1">
                <a:ea typeface="+mn-lt"/>
                <a:cs typeface="+mn-lt"/>
              </a:rPr>
              <a:t>Interpretation:  "</a:t>
            </a:r>
            <a:r>
              <a:rPr lang="en-US">
                <a:ea typeface="+mn-lt"/>
                <a:cs typeface="+mn-lt"/>
              </a:rPr>
              <a:t>strong" relationship means variables vary together, at a constant rate </a:t>
            </a:r>
          </a:p>
          <a:p>
            <a:r>
              <a:rPr lang="en-US" b="1" i="1">
                <a:cs typeface="Calibri" panose="020F0502020204030204"/>
              </a:rPr>
              <a:t>Caveat:  </a:t>
            </a:r>
            <a:r>
              <a:rPr lang="en-US">
                <a:cs typeface="Calibri" panose="020F0502020204030204"/>
              </a:rPr>
              <a:t>If your data isn't ~normally distributed, your p-values may not be as meaningful  </a:t>
            </a:r>
            <a:endParaRPr lang="en-US"/>
          </a:p>
          <a:p>
            <a:pPr lvl="1"/>
            <a:endParaRPr lang="en-US" sz="2200" dirty="0">
              <a:cs typeface="Calibri" panose="020F0502020204030204"/>
            </a:endParaRPr>
          </a:p>
          <a:p>
            <a:pPr lvl="2"/>
            <a:endParaRPr lang="en-US" dirty="0">
              <a:cs typeface="Calibri" panose="020F0502020204030204"/>
            </a:endParaRPr>
          </a:p>
          <a:p>
            <a:pPr marL="914400" lvl="2" indent="0">
              <a:buNone/>
            </a:pPr>
            <a:endParaRPr lang="en-US" dirty="0">
              <a:cs typeface="Calibri" panose="020F0502020204030204"/>
            </a:endParaRPr>
          </a:p>
          <a:p>
            <a:pPr lvl="2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b="1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SPEARMAN'S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Spearman’s, unlike Pearson’s, can well-capture non-linear, </a:t>
            </a:r>
            <a:r>
              <a:rPr lang="en-US" b="1" i="1" dirty="0">
                <a:ea typeface="+mn-lt"/>
                <a:cs typeface="+mn-lt"/>
              </a:rPr>
              <a:t>monotonic </a:t>
            </a:r>
            <a:r>
              <a:rPr lang="en-US" dirty="0">
                <a:ea typeface="+mn-lt"/>
                <a:cs typeface="+mn-lt"/>
              </a:rPr>
              <a:t>(consistently increasing or decreasing)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relationships </a:t>
            </a:r>
          </a:p>
          <a:p>
            <a:endParaRPr lang="en-US" dirty="0"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endParaRPr lang="en-US" b="1" i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3D6978C-4627-41A4-8B18-9326ED43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2" y="2630917"/>
            <a:ext cx="3358308" cy="2236038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19ACBF1-B8BE-4887-8D46-8E7AD119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967" y="2641091"/>
            <a:ext cx="3339946" cy="2233456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46264FBC-175B-4DE5-8EE9-5994833F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810" y="2632208"/>
            <a:ext cx="3312404" cy="22334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7E63-90B0-453E-B024-205C2F6D14B5}"/>
              </a:ext>
            </a:extLst>
          </p:cNvPr>
          <p:cNvSpPr txBox="1"/>
          <p:nvPr/>
        </p:nvSpPr>
        <p:spPr>
          <a:xfrm>
            <a:off x="1002190" y="2437585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Monotonically increasing</a:t>
            </a:r>
            <a:endParaRPr lang="en-US" sz="1200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D8C49-B146-414A-BBDA-13C59F177883}"/>
              </a:ext>
            </a:extLst>
          </p:cNvPr>
          <p:cNvSpPr txBox="1"/>
          <p:nvPr/>
        </p:nvSpPr>
        <p:spPr>
          <a:xfrm>
            <a:off x="4582671" y="243758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Monotonically decreasing</a:t>
            </a:r>
            <a:endParaRPr lang="en-US" sz="1200" b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58913-35AD-49B4-B592-6988F47F7B44}"/>
              </a:ext>
            </a:extLst>
          </p:cNvPr>
          <p:cNvSpPr txBox="1"/>
          <p:nvPr/>
        </p:nvSpPr>
        <p:spPr>
          <a:xfrm>
            <a:off x="8530381" y="243758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Not monotic 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9CBF7-6629-43F6-B93F-FE35C5027815}"/>
              </a:ext>
            </a:extLst>
          </p:cNvPr>
          <p:cNvSpPr txBox="1"/>
          <p:nvPr/>
        </p:nvSpPr>
        <p:spPr>
          <a:xfrm>
            <a:off x="2259948" y="4163561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Calibri"/>
              </a:rPr>
              <a:t>Pearson:  0.85</a:t>
            </a:r>
            <a:endParaRPr lang="en-US" sz="1200" b="1" dirty="0">
              <a:cs typeface="Calibri"/>
            </a:endParaRPr>
          </a:p>
          <a:p>
            <a:r>
              <a:rPr lang="en-US" sz="1200" b="1">
                <a:cs typeface="Calibri"/>
              </a:rPr>
              <a:t>Spearman's: 1.0</a:t>
            </a:r>
            <a:endParaRPr lang="en-US" sz="1200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15E2C-7B14-4139-BB5E-B0263BD21ECD}"/>
              </a:ext>
            </a:extLst>
          </p:cNvPr>
          <p:cNvSpPr txBox="1"/>
          <p:nvPr/>
        </p:nvSpPr>
        <p:spPr>
          <a:xfrm>
            <a:off x="4031827" y="416356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Calibri"/>
              </a:rPr>
              <a:t>Pearson:  -0.89</a:t>
            </a:r>
            <a:endParaRPr lang="en-US" sz="1200" b="1" dirty="0">
              <a:cs typeface="Calibri"/>
            </a:endParaRPr>
          </a:p>
          <a:p>
            <a:r>
              <a:rPr lang="en-US" sz="1200" b="1">
                <a:cs typeface="Calibri"/>
              </a:rPr>
              <a:t>Spearman's: -1.0</a:t>
            </a:r>
            <a:endParaRPr lang="en-US" sz="1200" b="1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B680B-0BDE-4E25-9A10-3FE032AF1D2B}"/>
              </a:ext>
            </a:extLst>
          </p:cNvPr>
          <p:cNvSpPr txBox="1"/>
          <p:nvPr/>
        </p:nvSpPr>
        <p:spPr>
          <a:xfrm>
            <a:off x="7575585" y="416355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cs typeface="Calibri"/>
              </a:rPr>
              <a:t>Pearson:  -0.79</a:t>
            </a:r>
            <a:endParaRPr lang="en-US" sz="1200" b="1" dirty="0">
              <a:cs typeface="Calibri"/>
            </a:endParaRPr>
          </a:p>
          <a:p>
            <a:r>
              <a:rPr lang="en-US" sz="1200" b="1">
                <a:cs typeface="Calibri"/>
              </a:rPr>
              <a:t>Spearman's: -0.77</a:t>
            </a:r>
            <a:endParaRPr lang="en-US" sz="1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31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A473-19CE-4BC0-8A85-6C92E64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SPEARMAN'S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F595-45B5-4244-85DF-E3AC6308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97" y="785477"/>
            <a:ext cx="11752447" cy="4518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i="1" dirty="0"/>
              <a:t>Other advantages:</a:t>
            </a:r>
            <a:r>
              <a:rPr lang="en-US" sz="2400" dirty="0"/>
              <a:t> may also better handle data with outliers and/or skewness </a:t>
            </a:r>
            <a:endParaRPr lang="en-US" sz="2400" b="1" i="1" dirty="0">
              <a:cs typeface="Calibri"/>
            </a:endParaRPr>
          </a:p>
          <a:p>
            <a:pPr>
              <a:buFont typeface="Arial"/>
            </a:pPr>
            <a:r>
              <a:rPr lang="en-US" sz="2400" b="1" i="1" dirty="0">
                <a:cs typeface="Calibri"/>
              </a:rPr>
              <a:t>Conceptually:</a:t>
            </a:r>
            <a:r>
              <a:rPr lang="en-US" sz="2400" b="1" dirty="0">
                <a:cs typeface="Calibri"/>
              </a:rPr>
              <a:t>  </a:t>
            </a:r>
            <a:r>
              <a:rPr lang="en-US" sz="2400" dirty="0">
                <a:cs typeface="Calibri"/>
              </a:rPr>
              <a:t>rank values in each variable, then take the correlation of the ranked values </a:t>
            </a:r>
          </a:p>
          <a:p>
            <a:pPr>
              <a:buFont typeface="Arial"/>
            </a:pPr>
            <a:r>
              <a:rPr lang="en-US" sz="2400" b="1" i="1" dirty="0">
                <a:cs typeface="Calibri"/>
              </a:rPr>
              <a:t>Interpretation:  "</a:t>
            </a:r>
            <a:r>
              <a:rPr lang="en-US" sz="2400" dirty="0">
                <a:cs typeface="Calibri"/>
              </a:rPr>
              <a:t>strong" relationship means variables vary together, but not always at a constant rate 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cs typeface="Calibri"/>
              </a:rPr>
              <a:t>ALWAYS HELPFUL TO VISUALLY EXAMINE YOUR SCATTERPLOT FIRST!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lvl="3"/>
            <a:endParaRPr lang="en-US" sz="2400" dirty="0"/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B0A38-7B6C-4879-8E4D-C0B59C46A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17" y="-2343"/>
            <a:ext cx="11752446" cy="1148920"/>
          </a:xfrm>
        </p:spPr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923055"/>
            <a:ext cx="11752447" cy="5743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000000"/>
                </a:solidFill>
                <a:cs typeface="Calibri" panose="020F0502020204030204"/>
              </a:rPr>
              <a:t>Hypothesis testing:  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Testing an effect or difference between two 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populations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 of data using a </a:t>
            </a:r>
            <a:r>
              <a:rPr lang="en-US" sz="2600" i="1" dirty="0">
                <a:solidFill>
                  <a:srgbClr val="000000"/>
                </a:solidFill>
                <a:cs typeface="Calibri" panose="020F0502020204030204"/>
              </a:rPr>
              <a:t>sample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 from each population  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Examples of effect: benefit, relationship, effectiveness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600" b="1" dirty="0">
                <a:solidFill>
                  <a:srgbClr val="000000"/>
                </a:solidFill>
                <a:cs typeface="Calibri" panose="020F0502020204030204"/>
              </a:rPr>
              <a:t>Null hypothesis</a:t>
            </a:r>
            <a:r>
              <a:rPr lang="en-US" sz="2600" b="1" i="1" dirty="0">
                <a:solidFill>
                  <a:srgbClr val="000000"/>
                </a:solidFill>
                <a:cs typeface="Calibri" panose="020F0502020204030204"/>
              </a:rPr>
              <a:t>: </a:t>
            </a:r>
            <a:r>
              <a:rPr lang="en-US" sz="2600" dirty="0">
                <a:solidFill>
                  <a:srgbClr val="000000"/>
                </a:solidFill>
                <a:cs typeface="Calibri" panose="020F0502020204030204"/>
              </a:rPr>
              <a:t>there is no effect or difference between these two populations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Here, null hypothesis = there is no linear relationship between two variables:  r = 0 </a:t>
            </a:r>
          </a:p>
          <a:p>
            <a:pPr lvl="1"/>
            <a:r>
              <a:rPr lang="en-US">
                <a:solidFill>
                  <a:srgbClr val="000000"/>
                </a:solidFill>
                <a:cs typeface="Calibri" panose="020F0502020204030204"/>
              </a:rPr>
              <a:t>We hope to </a:t>
            </a:r>
            <a:r>
              <a:rPr lang="en-US" i="1" dirty="0">
                <a:solidFill>
                  <a:srgbClr val="000000"/>
                </a:solidFill>
                <a:cs typeface="Calibri" panose="020F0502020204030204"/>
              </a:rPr>
              <a:t>reject</a:t>
            </a:r>
            <a:r>
              <a:rPr lang="en-US" dirty="0">
                <a:solidFill>
                  <a:srgbClr val="000000"/>
                </a:solidFill>
                <a:cs typeface="Calibri" panose="020F0502020204030204"/>
              </a:rPr>
              <a:t> the null hypothesis 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400" b="1" dirty="0"/>
              <a:t>P-value </a:t>
            </a:r>
            <a:r>
              <a:rPr lang="en-US" sz="2400" dirty="0"/>
              <a:t>less than &lt; 0.05: there is sufficient evidence from this </a:t>
            </a:r>
            <a:r>
              <a:rPr lang="en-US" sz="2400" b="1" i="1" dirty="0"/>
              <a:t>sample</a:t>
            </a:r>
            <a:r>
              <a:rPr lang="en-US" sz="2400" dirty="0"/>
              <a:t> of data to reject this null hypothesis for the entire population and the correlation coefficient (and the relationship it represents) are </a:t>
            </a:r>
            <a:r>
              <a:rPr lang="en-US" sz="2400" b="1" dirty="0"/>
              <a:t>statistically significant </a:t>
            </a:r>
          </a:p>
          <a:p>
            <a:pPr lvl="2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b="1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778CDD-A3F0-403F-B082-D33CD8704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303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CORRELATIONS </vt:lpstr>
      <vt:lpstr>CORRELATIONS </vt:lpstr>
      <vt:lpstr>PEARSON CORRELATION </vt:lpstr>
      <vt:lpstr>SPEARMAN'S RANK CORRELATION</vt:lpstr>
      <vt:lpstr>SPEARMAN'S RANK CORRELATION</vt:lpstr>
      <vt:lpstr>STATISTICAL 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Klees, Alicia</dc:creator>
  <cp:lastModifiedBy>Klees, Alicia</cp:lastModifiedBy>
  <cp:revision>342</cp:revision>
  <dcterms:created xsi:type="dcterms:W3CDTF">2020-11-09T22:49:12Z</dcterms:created>
  <dcterms:modified xsi:type="dcterms:W3CDTF">2021-01-06T03:33:25Z</dcterms:modified>
</cp:coreProperties>
</file>