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2847-5805-4367-9DFF-71971B436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6F16C-3282-4B02-A250-DBA33EA59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62E1C-9174-4A42-A77F-8CF2E8CF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8280-43E4-433A-B378-52E7BF7962E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6947F-2032-46B8-A0FB-C5982819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6F162-D44A-48D0-A403-251A63B9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D0AE-2287-495D-BE6F-EFF0D6F21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4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34A2-DCC8-4C6F-AA54-455BB303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3F3E5-9632-4312-B765-4EB15F833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800C9-74AA-4BDB-8262-C23DA45D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8280-43E4-433A-B378-52E7BF7962E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9710E-D4AA-4AD6-8358-6045D682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6E106-FD23-4450-BC5B-AFF54672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D0AE-2287-495D-BE6F-EFF0D6F21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2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B2A60-DAB0-42A9-BD9B-2E1BCB9A5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372B2-86F5-46A6-8F9C-EA0DBB85B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B7E4F-914A-43F5-8606-EB354FFE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8280-43E4-433A-B378-52E7BF7962E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6D652-50A6-420B-992C-F00290A7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6EFA5-1108-48CF-ADFC-9981859B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D0AE-2287-495D-BE6F-EFF0D6F21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69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1757" y="211017"/>
            <a:ext cx="11752446" cy="114892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5400" b="1" spc="-300" baseline="0">
                <a:solidFill>
                  <a:srgbClr val="26416B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756" y="1359936"/>
            <a:ext cx="11752447" cy="45183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11757" y="6219929"/>
            <a:ext cx="11206520" cy="394430"/>
          </a:xfrm>
        </p:spPr>
        <p:txBody>
          <a:bodyPr>
            <a:no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reference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600" y="6219929"/>
            <a:ext cx="272603" cy="39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2D10-25A4-47C9-8138-447369CA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595B8-2637-401C-B93D-51C304A5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F14C-D25F-44E6-B367-6CD04FE5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8280-43E4-433A-B378-52E7BF7962E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872C-AB5A-4D7D-A2FC-FFB9BD1F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8BCFD-1FBC-4350-B38F-CEC0697B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D0AE-2287-495D-BE6F-EFF0D6F21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9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1F17-E25B-4C31-BB13-B9099C383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B1168-1B7B-4DA4-A0D8-9792A29AB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36258-B936-49C0-B9AA-A4387832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8280-43E4-433A-B378-52E7BF7962E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A2236-EF01-459D-A8CA-7102CE4E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2C8C7-6DB0-4D8A-86C4-DED4D1E2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D0AE-2287-495D-BE6F-EFF0D6F21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8036-562B-47A0-9AFB-80AC6C80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EF433-6EDF-471B-9AC5-1CC050767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AFB10-2035-4A9B-9141-F667A8639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1257C-6F5F-48E5-8E6C-DF4294B0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8280-43E4-433A-B378-52E7BF7962E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30159-8006-424C-90C0-3D78654C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0D66D-2A36-4D34-8AFB-5BAECB35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D0AE-2287-495D-BE6F-EFF0D6F21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7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E25C-1DE2-44A4-A86A-A9032876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40E70-4FAF-4E1C-BAEA-F80A77070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9585A-B905-40B3-8564-8FA922767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3DFEF-468D-477B-92F1-13239CF56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651AC-FC81-4E35-9E3E-3A9E67C03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89C398-C940-4CA0-9F16-8ADE84CF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8280-43E4-433A-B378-52E7BF7962E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E26F4-77F1-413A-89E1-DE7942E4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C923C0-DAEE-40BD-9B9D-C94AA696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D0AE-2287-495D-BE6F-EFF0D6F21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8FAF-AEF5-4595-8526-4DFFC3FD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F05D3-7E26-4D62-B7DC-EB3F0270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8280-43E4-433A-B378-52E7BF7962E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453ED-DC0A-4CEA-BDEC-E470E1CB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1F1B7-BBCB-4648-BE6E-EE1CD196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D0AE-2287-495D-BE6F-EFF0D6F21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2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96AFF-B2A5-44B6-A9F9-22090CFD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8280-43E4-433A-B378-52E7BF7962E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BFB4D-3303-4F47-9212-D5D9DD75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2C8E0-882B-447D-9E6A-5745581C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D0AE-2287-495D-BE6F-EFF0D6F21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1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0F481-4A70-459C-9033-415868E7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207CE-413C-47C0-B2E0-5BB989FB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4F305-5735-405D-9943-4A04B1C56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3CD47-3484-430C-A0CE-5C7E2C3F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8280-43E4-433A-B378-52E7BF7962E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FEDE0-9A78-4F86-A5E0-B678C03D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2E4EC-2A81-4680-A2F6-3360DA45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D0AE-2287-495D-BE6F-EFF0D6F21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3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BF81-D484-4509-9987-86D409BCE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5BCD0-B014-41D3-B16B-60D6DF08F6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41BF3-F4E5-4DC2-BDB8-A89CD017D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A8978-9D15-4276-8DA2-0560F81F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8280-43E4-433A-B378-52E7BF7962E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860C5-1408-48DA-92EC-87635650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19099-2344-453D-A05E-0EB418E8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D0AE-2287-495D-BE6F-EFF0D6F21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3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D2ACE-FFF3-4D33-90FD-BB9C859F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574BD-7169-48D9-A75D-723BFDD65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2D9CA-10DE-4DAA-9D89-BCDB512B3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D8280-43E4-433A-B378-52E7BF7962E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C3E3B-597F-4407-922C-3AA644387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391F9-1D98-458B-913F-6313868D6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7D0AE-2287-495D-BE6F-EFF0D6F21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0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6" y="1371600"/>
            <a:ext cx="7565083" cy="52544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What is interpolation?</a:t>
            </a:r>
          </a:p>
          <a:p>
            <a:r>
              <a:rPr lang="en-US" dirty="0"/>
              <a:t>Finding a function that runs through each of the existing data points </a:t>
            </a:r>
          </a:p>
          <a:p>
            <a:pPr marL="0" indent="0">
              <a:buNone/>
            </a:pPr>
            <a:r>
              <a:rPr lang="en-US" b="1" dirty="0"/>
              <a:t>Why do we interpolate data? </a:t>
            </a:r>
            <a:r>
              <a:rPr lang="en-US" dirty="0"/>
              <a:t> </a:t>
            </a:r>
          </a:p>
          <a:p>
            <a:r>
              <a:rPr lang="en-US" dirty="0"/>
              <a:t>When we desire data where data does not currently exist</a:t>
            </a:r>
          </a:p>
          <a:p>
            <a:r>
              <a:rPr lang="en-US" dirty="0"/>
              <a:t>So we estimate data in-between existing data points!</a:t>
            </a:r>
          </a:p>
          <a:p>
            <a:pPr marL="0" indent="0">
              <a:buNone/>
            </a:pPr>
            <a:r>
              <a:rPr lang="en-US" b="1" dirty="0"/>
              <a:t>Examples of interpolation</a:t>
            </a:r>
          </a:p>
          <a:p>
            <a:r>
              <a:rPr lang="en-US" dirty="0"/>
              <a:t>Filling in missing data, irregular data, or data we otherwise don’t have but want </a:t>
            </a:r>
          </a:p>
          <a:p>
            <a:pPr lvl="1"/>
            <a:r>
              <a:rPr lang="en-US"/>
              <a:t>Example: </a:t>
            </a:r>
            <a:r>
              <a:rPr lang="en-US" dirty="0"/>
              <a:t>c</a:t>
            </a:r>
            <a:r>
              <a:rPr lang="en-US"/>
              <a:t>hanging </a:t>
            </a:r>
            <a:r>
              <a:rPr lang="en-US" dirty="0"/>
              <a:t>resolution of spatial data 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Note:</a:t>
            </a:r>
            <a:r>
              <a:rPr lang="en-US" dirty="0"/>
              <a:t>  </a:t>
            </a:r>
            <a:r>
              <a:rPr lang="en-US" b="1" dirty="0"/>
              <a:t>Extrapolation </a:t>
            </a:r>
            <a:r>
              <a:rPr lang="en-US" dirty="0"/>
              <a:t>is estimating data </a:t>
            </a:r>
            <a:r>
              <a:rPr lang="en-US" i="1" dirty="0"/>
              <a:t>outside</a:t>
            </a:r>
            <a:r>
              <a:rPr lang="en-US" dirty="0"/>
              <a:t> of bounds of existing data </a:t>
            </a:r>
            <a:endParaRPr lang="en-US" i="1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  <a:endParaRPr lang="en-US" b="1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4F2EFFD0-4F45-4323-935A-09A99C34E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5" y="638071"/>
            <a:ext cx="36004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93E1622-A132-449E-BE08-C82C7EFF5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5" y="3238909"/>
            <a:ext cx="36004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52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0AD8B-1CE2-47CE-967B-AE45BEF457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F5B420B-2D77-4899-9CD7-05D766C23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427" y="345791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259F013-119E-40AD-8BC3-DD69D7516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265" y="2959384"/>
            <a:ext cx="360997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56B922-66A9-48F9-859B-0EFA5A796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56" y="1371600"/>
            <a:ext cx="7565083" cy="525442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Common types of interpolation </a:t>
            </a:r>
          </a:p>
          <a:p>
            <a:r>
              <a:rPr lang="en-US" b="1" dirty="0"/>
              <a:t>Linear:  </a:t>
            </a:r>
            <a:r>
              <a:rPr lang="en-US" dirty="0"/>
              <a:t>a straight line between data points </a:t>
            </a:r>
            <a:endParaRPr lang="en-US" b="1" dirty="0"/>
          </a:p>
          <a:p>
            <a:r>
              <a:rPr lang="en-US" b="1" dirty="0"/>
              <a:t>Cubic spline:</a:t>
            </a:r>
            <a:r>
              <a:rPr lang="en-US" dirty="0"/>
              <a:t> third-order polynomial between data points </a:t>
            </a:r>
          </a:p>
          <a:p>
            <a:r>
              <a:rPr lang="en-US" b="1" dirty="0"/>
              <a:t>Nearest neighbor: </a:t>
            </a:r>
            <a:r>
              <a:rPr lang="en-US" dirty="0"/>
              <a:t>use value of closest existing data point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Extensions of all of the above for spatial (2D+ data!)</a:t>
            </a:r>
          </a:p>
          <a:p>
            <a:pPr marL="457200" lvl="1" indent="0">
              <a:buNone/>
            </a:pPr>
            <a:r>
              <a:rPr lang="en-US" sz="2600" dirty="0">
                <a:sym typeface="Wingdings" panose="05000000000000000000" pitchFamily="2" charset="2"/>
              </a:rPr>
              <a:t>- Example:  bilinear interpolation </a:t>
            </a:r>
            <a:endParaRPr lang="en-US" sz="2600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Other types for spatial include:</a:t>
            </a:r>
          </a:p>
          <a:p>
            <a:r>
              <a:rPr lang="en-US" dirty="0"/>
              <a:t>Barnes (frequently used in meteorology for irregularly spaced observations)</a:t>
            </a:r>
          </a:p>
          <a:p>
            <a:r>
              <a:rPr lang="en-US" dirty="0"/>
              <a:t>Kriging (statistical method based on relationships in your data)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Some Considerations</a:t>
            </a:r>
          </a:p>
          <a:p>
            <a:r>
              <a:rPr lang="en-US" dirty="0"/>
              <a:t>Are your observations on a regular or irregular grid?</a:t>
            </a:r>
          </a:p>
          <a:p>
            <a:r>
              <a:rPr lang="en-US" dirty="0"/>
              <a:t>Is enough existing data present around the missing data to safely interpolate?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  <a:endParaRPr lang="en-US" b="1" u="sng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0C42FF2-4EF1-47B0-812F-A548AC5C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57" y="211017"/>
            <a:ext cx="11752446" cy="1148920"/>
          </a:xfrm>
        </p:spPr>
        <p:txBody>
          <a:bodyPr/>
          <a:lstStyle/>
          <a:p>
            <a:r>
              <a:rPr lang="en-US" dirty="0"/>
              <a:t>INTERPOLATION </a:t>
            </a:r>
          </a:p>
        </p:txBody>
      </p:sp>
    </p:spTree>
    <p:extLst>
      <p:ext uri="{BB962C8B-B14F-4D97-AF65-F5344CB8AC3E}">
        <p14:creationId xmlns:p14="http://schemas.microsoft.com/office/powerpoint/2010/main" val="254012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184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INTERPOLATION </vt:lpstr>
      <vt:lpstr>INTERPOLATION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SMOOTHING/FILTERING </dc:title>
  <dc:creator>Klees, Alicia</dc:creator>
  <cp:lastModifiedBy>Klees, Alicia</cp:lastModifiedBy>
  <cp:revision>46</cp:revision>
  <dcterms:created xsi:type="dcterms:W3CDTF">2020-12-02T20:24:41Z</dcterms:created>
  <dcterms:modified xsi:type="dcterms:W3CDTF">2021-03-02T23:27:20Z</dcterms:modified>
</cp:coreProperties>
</file>