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a9c2214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a9c2214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a9c2214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a9c2214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a9c2214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a9c2214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a9c2214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a9c2214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a9c2214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a9c2214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a9c2214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a9c2214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a9c2214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a9c2214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a9c2214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a9c2214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108200" y="1602550"/>
            <a:ext cx="79053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Character Recognition using Bidirectional RNN</a:t>
            </a:r>
            <a:endParaRPr b="1" sz="30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57125" y="3924925"/>
            <a:ext cx="37974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Nikhil V Revankar  - 01FB16ECS230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Omkar Metri 	     - 01FB16ECS239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203525" y="3336650"/>
            <a:ext cx="2349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Date: 28-11-2019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951600" y="393750"/>
            <a:ext cx="73848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About the Dataset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722750" y="1216600"/>
            <a:ext cx="4215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handwritten Kannada documents from different groups of people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was conducted on 500 such documents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scanned from the scanner will have noise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bounding box method is used on the images to extract the characters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images are extracted after drawing bounding box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mage resizing and binarization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750" y="1156250"/>
            <a:ext cx="33969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996375" y="393750"/>
            <a:ext cx="7038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96375" y="1531400"/>
            <a:ext cx="73233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images is resized to 28*28.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this, the images is converted to black and white images using simple thresholding technique.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pixel values are normalized for faster computation.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 are converted into one-hot encoding vector for the classification problem.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934500" y="417825"/>
            <a:ext cx="7038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934500" y="1435050"/>
            <a:ext cx="727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training the model, Local Machine is sufficient with 4GB RAM and 1TB Hard disk space, since the dataset is not large enough to train the model.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Bidirectional RNN model code was written in Tensorflow.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36150" y="381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RNN Architecture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Image result for bidirectional lstm architecture"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13450"/>
            <a:ext cx="70389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7050" y="1247475"/>
            <a:ext cx="75099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layer of the architecture uses Softmax activation unit.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metric is softmax cross-entropy. The main reason for using softmax cross-entropy was because the gradient of the SCE error is directly proportional to the update made at that point.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training the BiRNN model, Adam optimizer is used so that the effects of both momentum and RMSProp is considered.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trained for 10 and 40 epochs. The model took 5 minutes to train. It is due to the presence of very small dataset.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999800" y="380200"/>
            <a:ext cx="7509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912025" y="381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 and Results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912025" y="1555375"/>
            <a:ext cx="39063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Accuracy is used to measure the correctness of the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Loss Measure vs Epochs graph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From the graph, the model seems to be overfitting from 15th epoch.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concluded that the optimum number of epochs to train the model is 15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Achieved a Test accuracy of 90.9%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15627" l="27085" r="45449" t="50318"/>
          <a:stretch/>
        </p:blipFill>
        <p:spPr>
          <a:xfrm>
            <a:off x="5092225" y="1853400"/>
            <a:ext cx="3750650" cy="2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57550"/>
            <a:ext cx="7468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Correctly Classified Images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19469" l="19416" r="36613" t="38724"/>
          <a:stretch/>
        </p:blipFill>
        <p:spPr>
          <a:xfrm>
            <a:off x="2178875" y="1567550"/>
            <a:ext cx="544620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2963725" y="2114700"/>
            <a:ext cx="303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