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7" r:id="rId3"/>
    <p:sldId id="270" r:id="rId4"/>
    <p:sldId id="258" r:id="rId5"/>
    <p:sldId id="275" r:id="rId6"/>
    <p:sldId id="272" r:id="rId7"/>
    <p:sldId id="274" r:id="rId8"/>
    <p:sldId id="273" r:id="rId9"/>
    <p:sldId id="279" r:id="rId10"/>
    <p:sldId id="280" r:id="rId11"/>
    <p:sldId id="276" r:id="rId12"/>
    <p:sldId id="277" r:id="rId13"/>
    <p:sldId id="271" r:id="rId14"/>
  </p:sldIdLst>
  <p:sldSz cx="10972800" cy="7315200"/>
  <p:notesSz cx="6858000" cy="9144000"/>
  <p:defaultTextStyle>
    <a:defPPr>
      <a:defRPr lang="en-IN"/>
    </a:defPPr>
    <a:lvl1pPr algn="l" defTabSz="1044575" rtl="0" fontAlgn="base">
      <a:spcBef>
        <a:spcPct val="0"/>
      </a:spcBef>
      <a:spcAft>
        <a:spcPct val="0"/>
      </a:spcAft>
      <a:defRPr sz="2100" kern="1200">
        <a:solidFill>
          <a:schemeClr val="tx1"/>
        </a:solidFill>
        <a:latin typeface="Arial" panose="020B0604020202020204" pitchFamily="34" charset="0"/>
        <a:ea typeface="+mn-ea"/>
        <a:cs typeface="Arial" panose="020B0604020202020204" pitchFamily="34" charset="0"/>
      </a:defRPr>
    </a:lvl1pPr>
    <a:lvl2pPr marL="522288" indent="-65088" algn="l" defTabSz="1044575" rtl="0" fontAlgn="base">
      <a:spcBef>
        <a:spcPct val="0"/>
      </a:spcBef>
      <a:spcAft>
        <a:spcPct val="0"/>
      </a:spcAft>
      <a:defRPr sz="2100" kern="1200">
        <a:solidFill>
          <a:schemeClr val="tx1"/>
        </a:solidFill>
        <a:latin typeface="Arial" panose="020B0604020202020204" pitchFamily="34" charset="0"/>
        <a:ea typeface="+mn-ea"/>
        <a:cs typeface="Arial" panose="020B0604020202020204" pitchFamily="34" charset="0"/>
      </a:defRPr>
    </a:lvl2pPr>
    <a:lvl3pPr marL="1044575" indent="-130175" algn="l" defTabSz="1044575" rtl="0" fontAlgn="base">
      <a:spcBef>
        <a:spcPct val="0"/>
      </a:spcBef>
      <a:spcAft>
        <a:spcPct val="0"/>
      </a:spcAft>
      <a:defRPr sz="2100" kern="1200">
        <a:solidFill>
          <a:schemeClr val="tx1"/>
        </a:solidFill>
        <a:latin typeface="Arial" panose="020B0604020202020204" pitchFamily="34" charset="0"/>
        <a:ea typeface="+mn-ea"/>
        <a:cs typeface="Arial" panose="020B0604020202020204" pitchFamily="34" charset="0"/>
      </a:defRPr>
    </a:lvl3pPr>
    <a:lvl4pPr marL="1566863" indent="-195263" algn="l" defTabSz="1044575" rtl="0" fontAlgn="base">
      <a:spcBef>
        <a:spcPct val="0"/>
      </a:spcBef>
      <a:spcAft>
        <a:spcPct val="0"/>
      </a:spcAft>
      <a:defRPr sz="2100" kern="1200">
        <a:solidFill>
          <a:schemeClr val="tx1"/>
        </a:solidFill>
        <a:latin typeface="Arial" panose="020B0604020202020204" pitchFamily="34" charset="0"/>
        <a:ea typeface="+mn-ea"/>
        <a:cs typeface="Arial" panose="020B0604020202020204" pitchFamily="34" charset="0"/>
      </a:defRPr>
    </a:lvl4pPr>
    <a:lvl5pPr marL="2089150" indent="-260350" algn="l" defTabSz="1044575" rtl="0" fontAlgn="base">
      <a:spcBef>
        <a:spcPct val="0"/>
      </a:spcBef>
      <a:spcAft>
        <a:spcPct val="0"/>
      </a:spcAft>
      <a:defRPr sz="21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1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1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1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1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165" autoAdjust="0"/>
  </p:normalViewPr>
  <p:slideViewPr>
    <p:cSldViewPr>
      <p:cViewPr>
        <p:scale>
          <a:sx n="68" d="100"/>
          <a:sy n="68" d="100"/>
        </p:scale>
        <p:origin x="1973" y="130"/>
      </p:cViewPr>
      <p:guideLst>
        <p:guide orient="horz" pos="2304"/>
        <p:guide pos="34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6B0413-2E9A-4625-9C34-00B8CAD9998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1044976" fontAlgn="auto">
              <a:spcBef>
                <a:spcPts val="0"/>
              </a:spcBef>
              <a:spcAft>
                <a:spcPts val="0"/>
              </a:spcAft>
              <a:defRPr sz="1200" dirty="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3205F12C-14A9-4E94-9F30-04436640C9E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defTabSz="1044976" fontAlgn="auto">
              <a:spcBef>
                <a:spcPts val="0"/>
              </a:spcBef>
              <a:spcAft>
                <a:spcPts val="0"/>
              </a:spcAft>
              <a:defRPr sz="1200" smtClean="0">
                <a:latin typeface="+mn-lt"/>
                <a:cs typeface="+mn-cs"/>
              </a:defRPr>
            </a:lvl1pPr>
          </a:lstStyle>
          <a:p>
            <a:pPr>
              <a:defRPr/>
            </a:pPr>
            <a:fld id="{C852BA15-4B23-4628-A352-1467FCB2B97A}" type="datetimeFigureOut">
              <a:rPr lang="en-US"/>
              <a:pPr>
                <a:defRPr/>
              </a:pPr>
              <a:t>7/20/2022</a:t>
            </a:fld>
            <a:endParaRPr lang="en-US" dirty="0"/>
          </a:p>
        </p:txBody>
      </p:sp>
      <p:sp>
        <p:nvSpPr>
          <p:cNvPr id="4" name="Slide Image Placeholder 3">
            <a:extLst>
              <a:ext uri="{FF2B5EF4-FFF2-40B4-BE49-F238E27FC236}">
                <a16:creationId xmlns:a16="http://schemas.microsoft.com/office/drawing/2014/main" id="{96FF4C6E-303E-4AA0-8F65-E9C44F26B8FD}"/>
              </a:ext>
            </a:extLst>
          </p:cNvPr>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6259F562-30B3-46E7-BE55-57205EFAEE6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67447B5-EAED-46AB-B95B-D219C2503BD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044976" fontAlgn="auto">
              <a:spcBef>
                <a:spcPts val="0"/>
              </a:spcBef>
              <a:spcAft>
                <a:spcPts val="0"/>
              </a:spcAft>
              <a:defRPr sz="1200" dirty="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0A97562D-9114-4E72-841A-2617DA55662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E918005-5966-4BBE-9941-1F74DF01AD1F}" type="slidenum">
              <a:rPr lang="en-IN" altLang="en-US"/>
              <a:pPr/>
              <a:t>‹#›</a:t>
            </a:fld>
            <a:endParaRPr lang="en-IN" altLang="en-US"/>
          </a:p>
        </p:txBody>
      </p:sp>
    </p:spTree>
    <p:extLst>
      <p:ext uri="{BB962C8B-B14F-4D97-AF65-F5344CB8AC3E}">
        <p14:creationId xmlns:p14="http://schemas.microsoft.com/office/powerpoint/2010/main" val="1229676446"/>
      </p:ext>
    </p:extLst>
  </p:cSld>
  <p:clrMap bg1="lt1" tx1="dk1" bg2="lt2" tx2="dk2" accent1="accent1" accent2="accent2" accent3="accent3" accent4="accent4" accent5="accent5" accent6="accent6" hlink="hlink" folHlink="folHlink"/>
  <p:notesStyle>
    <a:lvl1pPr algn="l" defTabSz="1044575" rtl="0" fontAlgn="base">
      <a:spcBef>
        <a:spcPct val="30000"/>
      </a:spcBef>
      <a:spcAft>
        <a:spcPct val="0"/>
      </a:spcAft>
      <a:defRPr sz="1400" kern="1200">
        <a:solidFill>
          <a:schemeClr val="tx1"/>
        </a:solidFill>
        <a:latin typeface="+mn-lt"/>
        <a:ea typeface="+mn-ea"/>
        <a:cs typeface="+mn-cs"/>
      </a:defRPr>
    </a:lvl1pPr>
    <a:lvl2pPr marL="522288" algn="l" defTabSz="1044575" rtl="0" fontAlgn="base">
      <a:spcBef>
        <a:spcPct val="30000"/>
      </a:spcBef>
      <a:spcAft>
        <a:spcPct val="0"/>
      </a:spcAft>
      <a:defRPr sz="1400" kern="1200">
        <a:solidFill>
          <a:schemeClr val="tx1"/>
        </a:solidFill>
        <a:latin typeface="+mn-lt"/>
        <a:ea typeface="+mn-ea"/>
        <a:cs typeface="+mn-cs"/>
      </a:defRPr>
    </a:lvl2pPr>
    <a:lvl3pPr marL="1044575" algn="l" defTabSz="1044575" rtl="0" fontAlgn="base">
      <a:spcBef>
        <a:spcPct val="30000"/>
      </a:spcBef>
      <a:spcAft>
        <a:spcPct val="0"/>
      </a:spcAft>
      <a:defRPr sz="1400" kern="1200">
        <a:solidFill>
          <a:schemeClr val="tx1"/>
        </a:solidFill>
        <a:latin typeface="+mn-lt"/>
        <a:ea typeface="+mn-ea"/>
        <a:cs typeface="+mn-cs"/>
      </a:defRPr>
    </a:lvl3pPr>
    <a:lvl4pPr marL="1566863" algn="l" defTabSz="1044575" rtl="0" fontAlgn="base">
      <a:spcBef>
        <a:spcPct val="30000"/>
      </a:spcBef>
      <a:spcAft>
        <a:spcPct val="0"/>
      </a:spcAft>
      <a:defRPr sz="1400" kern="1200">
        <a:solidFill>
          <a:schemeClr val="tx1"/>
        </a:solidFill>
        <a:latin typeface="+mn-lt"/>
        <a:ea typeface="+mn-ea"/>
        <a:cs typeface="+mn-cs"/>
      </a:defRPr>
    </a:lvl4pPr>
    <a:lvl5pPr marL="2089150" algn="l" defTabSz="1044575" rtl="0" fontAlgn="base">
      <a:spcBef>
        <a:spcPct val="30000"/>
      </a:spcBef>
      <a:spcAft>
        <a:spcPct val="0"/>
      </a:spcAft>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E918005-5966-4BBE-9941-1F74DF01AD1F}" type="slidenum">
              <a:rPr lang="en-IN" altLang="en-US" smtClean="0"/>
              <a:pPr/>
              <a:t>4</a:t>
            </a:fld>
            <a:endParaRPr lang="en-IN" altLang="en-US"/>
          </a:p>
        </p:txBody>
      </p:sp>
    </p:spTree>
    <p:extLst>
      <p:ext uri="{BB962C8B-B14F-4D97-AF65-F5344CB8AC3E}">
        <p14:creationId xmlns:p14="http://schemas.microsoft.com/office/powerpoint/2010/main" val="160041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918005-5966-4BBE-9941-1F74DF01AD1F}" type="slidenum">
              <a:rPr lang="en-IN" altLang="en-US" smtClean="0"/>
              <a:pPr/>
              <a:t>8</a:t>
            </a:fld>
            <a:endParaRPr lang="en-IN" altLang="en-US"/>
          </a:p>
        </p:txBody>
      </p:sp>
    </p:spTree>
    <p:extLst>
      <p:ext uri="{BB962C8B-B14F-4D97-AF65-F5344CB8AC3E}">
        <p14:creationId xmlns:p14="http://schemas.microsoft.com/office/powerpoint/2010/main" val="252618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4"/>
            <a:ext cx="9326880" cy="156802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7D8842C-0B66-4B60-8843-40639C35D5AB}"/>
              </a:ext>
            </a:extLst>
          </p:cNvPr>
          <p:cNvSpPr>
            <a:spLocks noGrp="1"/>
          </p:cNvSpPr>
          <p:nvPr>
            <p:ph type="dt" sz="half" idx="10"/>
          </p:nvPr>
        </p:nvSpPr>
        <p:spPr/>
        <p:txBody>
          <a:bodyPr/>
          <a:lstStyle>
            <a:lvl1pPr>
              <a:defRPr/>
            </a:lvl1pPr>
          </a:lstStyle>
          <a:p>
            <a:pPr>
              <a:defRPr/>
            </a:pPr>
            <a:fld id="{6F930A07-1BCC-4F54-A67D-6F679DFD2CF3}" type="datetime1">
              <a:rPr lang="en-US"/>
              <a:pPr>
                <a:defRPr/>
              </a:pPr>
              <a:t>7/20/2022</a:t>
            </a:fld>
            <a:endParaRPr lang="en-US" dirty="0"/>
          </a:p>
        </p:txBody>
      </p:sp>
      <p:sp>
        <p:nvSpPr>
          <p:cNvPr id="5" name="Footer Placeholder 4">
            <a:extLst>
              <a:ext uri="{FF2B5EF4-FFF2-40B4-BE49-F238E27FC236}">
                <a16:creationId xmlns:a16="http://schemas.microsoft.com/office/drawing/2014/main" id="{76E64DFB-D354-4226-BEC2-A6AEDF9BE956}"/>
              </a:ext>
            </a:extLst>
          </p:cNvPr>
          <p:cNvSpPr>
            <a:spLocks noGrp="1"/>
          </p:cNvSpPr>
          <p:nvPr>
            <p:ph type="ftr" sz="quarter" idx="11"/>
          </p:nvPr>
        </p:nvSpPr>
        <p:spPr/>
        <p:txBody>
          <a:bodyPr/>
          <a:lstStyle>
            <a:lvl1pPr>
              <a:defRPr/>
            </a:lvl1pPr>
          </a:lstStyle>
          <a:p>
            <a:pPr>
              <a:defRPr/>
            </a:pPr>
            <a:r>
              <a:rPr lang="en-US"/>
              <a:t>Seminar Title Goes here</a:t>
            </a:r>
          </a:p>
        </p:txBody>
      </p:sp>
      <p:sp>
        <p:nvSpPr>
          <p:cNvPr id="6" name="Slide Number Placeholder 5">
            <a:extLst>
              <a:ext uri="{FF2B5EF4-FFF2-40B4-BE49-F238E27FC236}">
                <a16:creationId xmlns:a16="http://schemas.microsoft.com/office/drawing/2014/main" id="{97CA95DE-310A-470E-AE2A-C04F748E199C}"/>
              </a:ext>
            </a:extLst>
          </p:cNvPr>
          <p:cNvSpPr>
            <a:spLocks noGrp="1"/>
          </p:cNvSpPr>
          <p:nvPr>
            <p:ph type="sldNum" sz="quarter" idx="12"/>
          </p:nvPr>
        </p:nvSpPr>
        <p:spPr/>
        <p:txBody>
          <a:bodyPr/>
          <a:lstStyle>
            <a:lvl1pPr>
              <a:defRPr/>
            </a:lvl1pPr>
          </a:lstStyle>
          <a:p>
            <a:fld id="{F07A5770-CAEA-41FA-AD16-6F901A6B4ADA}" type="slidenum">
              <a:rPr lang="en-IN" altLang="en-US"/>
              <a:pPr/>
              <a:t>‹#›</a:t>
            </a:fld>
            <a:endParaRPr lang="en-IN" altLang="en-US"/>
          </a:p>
        </p:txBody>
      </p:sp>
    </p:spTree>
    <p:extLst>
      <p:ext uri="{BB962C8B-B14F-4D97-AF65-F5344CB8AC3E}">
        <p14:creationId xmlns:p14="http://schemas.microsoft.com/office/powerpoint/2010/main" val="78480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48640" y="292947"/>
            <a:ext cx="9875520" cy="1219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4F3E2-9616-4356-9210-3B78DAC2C52E}"/>
              </a:ext>
            </a:extLst>
          </p:cNvPr>
          <p:cNvSpPr>
            <a:spLocks noGrp="1"/>
          </p:cNvSpPr>
          <p:nvPr>
            <p:ph type="dt" sz="half" idx="10"/>
          </p:nvPr>
        </p:nvSpPr>
        <p:spPr/>
        <p:txBody>
          <a:bodyPr/>
          <a:lstStyle>
            <a:lvl1pPr>
              <a:defRPr/>
            </a:lvl1pPr>
          </a:lstStyle>
          <a:p>
            <a:pPr>
              <a:defRPr/>
            </a:pPr>
            <a:fld id="{D9295BDB-BCA0-4C82-B4B0-9360ABF3ABDE}" type="datetime1">
              <a:rPr lang="en-US"/>
              <a:pPr>
                <a:defRPr/>
              </a:pPr>
              <a:t>7/20/2022</a:t>
            </a:fld>
            <a:endParaRPr lang="en-US" dirty="0"/>
          </a:p>
        </p:txBody>
      </p:sp>
      <p:sp>
        <p:nvSpPr>
          <p:cNvPr id="5" name="Footer Placeholder 4">
            <a:extLst>
              <a:ext uri="{FF2B5EF4-FFF2-40B4-BE49-F238E27FC236}">
                <a16:creationId xmlns:a16="http://schemas.microsoft.com/office/drawing/2014/main" id="{C2D5843A-2968-4DB1-8046-AFE43E2332C4}"/>
              </a:ext>
            </a:extLst>
          </p:cNvPr>
          <p:cNvSpPr>
            <a:spLocks noGrp="1"/>
          </p:cNvSpPr>
          <p:nvPr>
            <p:ph type="ftr" sz="quarter" idx="11"/>
          </p:nvPr>
        </p:nvSpPr>
        <p:spPr/>
        <p:txBody>
          <a:bodyPr/>
          <a:lstStyle>
            <a:lvl1pPr>
              <a:defRPr/>
            </a:lvl1pPr>
          </a:lstStyle>
          <a:p>
            <a:pPr>
              <a:defRPr/>
            </a:pPr>
            <a:r>
              <a:rPr lang="en-US"/>
              <a:t>Seminar Title Goes here</a:t>
            </a:r>
          </a:p>
        </p:txBody>
      </p:sp>
      <p:sp>
        <p:nvSpPr>
          <p:cNvPr id="6" name="Slide Number Placeholder 5">
            <a:extLst>
              <a:ext uri="{FF2B5EF4-FFF2-40B4-BE49-F238E27FC236}">
                <a16:creationId xmlns:a16="http://schemas.microsoft.com/office/drawing/2014/main" id="{8790AA4B-B213-4F1B-9A1D-21268BD589A2}"/>
              </a:ext>
            </a:extLst>
          </p:cNvPr>
          <p:cNvSpPr>
            <a:spLocks noGrp="1"/>
          </p:cNvSpPr>
          <p:nvPr>
            <p:ph type="sldNum" sz="quarter" idx="12"/>
          </p:nvPr>
        </p:nvSpPr>
        <p:spPr/>
        <p:txBody>
          <a:bodyPr/>
          <a:lstStyle>
            <a:lvl1pPr>
              <a:defRPr/>
            </a:lvl1pPr>
          </a:lstStyle>
          <a:p>
            <a:fld id="{9E086A74-028C-4FA7-8635-4E4BE77167A8}" type="slidenum">
              <a:rPr lang="en-IN" altLang="en-US"/>
              <a:pPr/>
              <a:t>‹#›</a:t>
            </a:fld>
            <a:endParaRPr lang="en-IN" altLang="en-US"/>
          </a:p>
        </p:txBody>
      </p:sp>
    </p:spTree>
    <p:extLst>
      <p:ext uri="{BB962C8B-B14F-4D97-AF65-F5344CB8AC3E}">
        <p14:creationId xmlns:p14="http://schemas.microsoft.com/office/powerpoint/2010/main" val="151319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8"/>
            <a:ext cx="2468880" cy="624162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8"/>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6666E-E2FF-44B4-9292-B26C69E39206}"/>
              </a:ext>
            </a:extLst>
          </p:cNvPr>
          <p:cNvSpPr>
            <a:spLocks noGrp="1"/>
          </p:cNvSpPr>
          <p:nvPr>
            <p:ph type="dt" sz="half" idx="10"/>
          </p:nvPr>
        </p:nvSpPr>
        <p:spPr/>
        <p:txBody>
          <a:bodyPr/>
          <a:lstStyle>
            <a:lvl1pPr>
              <a:defRPr/>
            </a:lvl1pPr>
          </a:lstStyle>
          <a:p>
            <a:pPr>
              <a:defRPr/>
            </a:pPr>
            <a:fld id="{C1733ACE-E1CF-49D9-941B-2DC891ECD8D7}" type="datetime1">
              <a:rPr lang="en-US"/>
              <a:pPr>
                <a:defRPr/>
              </a:pPr>
              <a:t>7/20/2022</a:t>
            </a:fld>
            <a:endParaRPr lang="en-US" dirty="0"/>
          </a:p>
        </p:txBody>
      </p:sp>
      <p:sp>
        <p:nvSpPr>
          <p:cNvPr id="5" name="Footer Placeholder 4">
            <a:extLst>
              <a:ext uri="{FF2B5EF4-FFF2-40B4-BE49-F238E27FC236}">
                <a16:creationId xmlns:a16="http://schemas.microsoft.com/office/drawing/2014/main" id="{88A0C1F2-3F5F-4AA8-A2AD-693EB9A83004}"/>
              </a:ext>
            </a:extLst>
          </p:cNvPr>
          <p:cNvSpPr>
            <a:spLocks noGrp="1"/>
          </p:cNvSpPr>
          <p:nvPr>
            <p:ph type="ftr" sz="quarter" idx="11"/>
          </p:nvPr>
        </p:nvSpPr>
        <p:spPr/>
        <p:txBody>
          <a:bodyPr/>
          <a:lstStyle>
            <a:lvl1pPr>
              <a:defRPr/>
            </a:lvl1pPr>
          </a:lstStyle>
          <a:p>
            <a:pPr>
              <a:defRPr/>
            </a:pPr>
            <a:r>
              <a:rPr lang="en-US"/>
              <a:t>Seminar Title Goes here</a:t>
            </a:r>
          </a:p>
        </p:txBody>
      </p:sp>
      <p:sp>
        <p:nvSpPr>
          <p:cNvPr id="6" name="Slide Number Placeholder 5">
            <a:extLst>
              <a:ext uri="{FF2B5EF4-FFF2-40B4-BE49-F238E27FC236}">
                <a16:creationId xmlns:a16="http://schemas.microsoft.com/office/drawing/2014/main" id="{655A571E-C67A-474C-90EB-1F7B7750BCAE}"/>
              </a:ext>
            </a:extLst>
          </p:cNvPr>
          <p:cNvSpPr>
            <a:spLocks noGrp="1"/>
          </p:cNvSpPr>
          <p:nvPr>
            <p:ph type="sldNum" sz="quarter" idx="12"/>
          </p:nvPr>
        </p:nvSpPr>
        <p:spPr/>
        <p:txBody>
          <a:bodyPr/>
          <a:lstStyle>
            <a:lvl1pPr>
              <a:defRPr/>
            </a:lvl1pPr>
          </a:lstStyle>
          <a:p>
            <a:fld id="{9E8D56B4-38D9-405C-894C-DD8DA6481876}" type="slidenum">
              <a:rPr lang="en-IN" altLang="en-US"/>
              <a:pPr/>
              <a:t>‹#›</a:t>
            </a:fld>
            <a:endParaRPr lang="en-IN" altLang="en-US"/>
          </a:p>
        </p:txBody>
      </p:sp>
    </p:spTree>
    <p:extLst>
      <p:ext uri="{BB962C8B-B14F-4D97-AF65-F5344CB8AC3E}">
        <p14:creationId xmlns:p14="http://schemas.microsoft.com/office/powerpoint/2010/main" val="34821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92947"/>
            <a:ext cx="9875520" cy="12192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2F9AF-1D4F-4F2D-895D-4EAD61986D3F}"/>
              </a:ext>
            </a:extLst>
          </p:cNvPr>
          <p:cNvSpPr>
            <a:spLocks noGrp="1"/>
          </p:cNvSpPr>
          <p:nvPr>
            <p:ph type="dt" sz="half" idx="10"/>
          </p:nvPr>
        </p:nvSpPr>
        <p:spPr/>
        <p:txBody>
          <a:bodyPr/>
          <a:lstStyle>
            <a:lvl1pPr>
              <a:defRPr/>
            </a:lvl1pPr>
          </a:lstStyle>
          <a:p>
            <a:pPr>
              <a:defRPr/>
            </a:pPr>
            <a:fld id="{E02FD415-6514-43B3-AE08-497E988F22D8}" type="datetime1">
              <a:rPr lang="en-US"/>
              <a:pPr>
                <a:defRPr/>
              </a:pPr>
              <a:t>7/20/2022</a:t>
            </a:fld>
            <a:endParaRPr lang="en-US" dirty="0"/>
          </a:p>
        </p:txBody>
      </p:sp>
      <p:sp>
        <p:nvSpPr>
          <p:cNvPr id="5" name="Footer Placeholder 4">
            <a:extLst>
              <a:ext uri="{FF2B5EF4-FFF2-40B4-BE49-F238E27FC236}">
                <a16:creationId xmlns:a16="http://schemas.microsoft.com/office/drawing/2014/main" id="{F9B096C2-785E-4126-8557-3CA8813FE539}"/>
              </a:ext>
            </a:extLst>
          </p:cNvPr>
          <p:cNvSpPr>
            <a:spLocks noGrp="1"/>
          </p:cNvSpPr>
          <p:nvPr>
            <p:ph type="ftr" sz="quarter" idx="11"/>
          </p:nvPr>
        </p:nvSpPr>
        <p:spPr/>
        <p:txBody>
          <a:bodyPr/>
          <a:lstStyle>
            <a:lvl1pPr>
              <a:defRPr/>
            </a:lvl1pPr>
          </a:lstStyle>
          <a:p>
            <a:pPr>
              <a:defRPr/>
            </a:pPr>
            <a:r>
              <a:rPr lang="en-US"/>
              <a:t>Seminar Title Goes here</a:t>
            </a:r>
          </a:p>
        </p:txBody>
      </p:sp>
      <p:sp>
        <p:nvSpPr>
          <p:cNvPr id="6" name="Slide Number Placeholder 5">
            <a:extLst>
              <a:ext uri="{FF2B5EF4-FFF2-40B4-BE49-F238E27FC236}">
                <a16:creationId xmlns:a16="http://schemas.microsoft.com/office/drawing/2014/main" id="{0287D67D-911F-457B-8144-19973CDAE969}"/>
              </a:ext>
            </a:extLst>
          </p:cNvPr>
          <p:cNvSpPr>
            <a:spLocks noGrp="1"/>
          </p:cNvSpPr>
          <p:nvPr>
            <p:ph type="sldNum" sz="quarter" idx="12"/>
          </p:nvPr>
        </p:nvSpPr>
        <p:spPr/>
        <p:txBody>
          <a:bodyPr/>
          <a:lstStyle>
            <a:lvl1pPr>
              <a:defRPr/>
            </a:lvl1pPr>
          </a:lstStyle>
          <a:p>
            <a:fld id="{B3E4A684-EC05-4D59-8684-278CDA202F20}" type="slidenum">
              <a:rPr lang="en-IN" altLang="en-US"/>
              <a:pPr/>
              <a:t>‹#›</a:t>
            </a:fld>
            <a:endParaRPr lang="en-IN" altLang="en-US"/>
          </a:p>
        </p:txBody>
      </p:sp>
    </p:spTree>
    <p:extLst>
      <p:ext uri="{BB962C8B-B14F-4D97-AF65-F5344CB8AC3E}">
        <p14:creationId xmlns:p14="http://schemas.microsoft.com/office/powerpoint/2010/main" val="251559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4"/>
            <a:ext cx="9326880" cy="1452880"/>
          </a:xfrm>
          <a:prstGeom prst="rect">
            <a:avLst/>
          </a:prstGeo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5"/>
            <a:ext cx="9326880" cy="1600199"/>
          </a:xfrm>
        </p:spPr>
        <p:txBody>
          <a:bodyPr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8E361B-22D9-41E7-B0C4-DCE59FA1EBCD}"/>
              </a:ext>
            </a:extLst>
          </p:cNvPr>
          <p:cNvSpPr>
            <a:spLocks noGrp="1"/>
          </p:cNvSpPr>
          <p:nvPr>
            <p:ph type="dt" sz="half" idx="10"/>
          </p:nvPr>
        </p:nvSpPr>
        <p:spPr/>
        <p:txBody>
          <a:bodyPr/>
          <a:lstStyle>
            <a:lvl1pPr>
              <a:defRPr/>
            </a:lvl1pPr>
          </a:lstStyle>
          <a:p>
            <a:pPr>
              <a:defRPr/>
            </a:pPr>
            <a:fld id="{A065CE95-CB8E-4131-B52E-7CA4A9CE598D}" type="datetime1">
              <a:rPr lang="en-US"/>
              <a:pPr>
                <a:defRPr/>
              </a:pPr>
              <a:t>7/20/2022</a:t>
            </a:fld>
            <a:endParaRPr lang="en-US" dirty="0"/>
          </a:p>
        </p:txBody>
      </p:sp>
      <p:sp>
        <p:nvSpPr>
          <p:cNvPr id="5" name="Footer Placeholder 4">
            <a:extLst>
              <a:ext uri="{FF2B5EF4-FFF2-40B4-BE49-F238E27FC236}">
                <a16:creationId xmlns:a16="http://schemas.microsoft.com/office/drawing/2014/main" id="{3DC6CEEF-9D23-4BA1-8BE8-0AC657B2E3C7}"/>
              </a:ext>
            </a:extLst>
          </p:cNvPr>
          <p:cNvSpPr>
            <a:spLocks noGrp="1"/>
          </p:cNvSpPr>
          <p:nvPr>
            <p:ph type="ftr" sz="quarter" idx="11"/>
          </p:nvPr>
        </p:nvSpPr>
        <p:spPr/>
        <p:txBody>
          <a:bodyPr/>
          <a:lstStyle>
            <a:lvl1pPr>
              <a:defRPr/>
            </a:lvl1pPr>
          </a:lstStyle>
          <a:p>
            <a:pPr>
              <a:defRPr/>
            </a:pPr>
            <a:r>
              <a:rPr lang="en-US"/>
              <a:t>Seminar Title Goes here</a:t>
            </a:r>
          </a:p>
        </p:txBody>
      </p:sp>
      <p:sp>
        <p:nvSpPr>
          <p:cNvPr id="6" name="Slide Number Placeholder 5">
            <a:extLst>
              <a:ext uri="{FF2B5EF4-FFF2-40B4-BE49-F238E27FC236}">
                <a16:creationId xmlns:a16="http://schemas.microsoft.com/office/drawing/2014/main" id="{5ED194A9-1BC3-4207-928F-939A15D35952}"/>
              </a:ext>
            </a:extLst>
          </p:cNvPr>
          <p:cNvSpPr>
            <a:spLocks noGrp="1"/>
          </p:cNvSpPr>
          <p:nvPr>
            <p:ph type="sldNum" sz="quarter" idx="12"/>
          </p:nvPr>
        </p:nvSpPr>
        <p:spPr/>
        <p:txBody>
          <a:bodyPr/>
          <a:lstStyle>
            <a:lvl1pPr>
              <a:defRPr/>
            </a:lvl1pPr>
          </a:lstStyle>
          <a:p>
            <a:fld id="{BD3BA7EE-EF9A-480D-B03A-88F993359C3F}" type="slidenum">
              <a:rPr lang="en-IN" altLang="en-US"/>
              <a:pPr/>
              <a:t>‹#›</a:t>
            </a:fld>
            <a:endParaRPr lang="en-IN" altLang="en-US"/>
          </a:p>
        </p:txBody>
      </p:sp>
    </p:spTree>
    <p:extLst>
      <p:ext uri="{BB962C8B-B14F-4D97-AF65-F5344CB8AC3E}">
        <p14:creationId xmlns:p14="http://schemas.microsoft.com/office/powerpoint/2010/main" val="92068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92947"/>
            <a:ext cx="9875520" cy="1219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C4EF147-0B20-49CE-A0FD-2E39D35845AA}"/>
              </a:ext>
            </a:extLst>
          </p:cNvPr>
          <p:cNvSpPr>
            <a:spLocks noGrp="1"/>
          </p:cNvSpPr>
          <p:nvPr>
            <p:ph type="dt" sz="half" idx="10"/>
          </p:nvPr>
        </p:nvSpPr>
        <p:spPr/>
        <p:txBody>
          <a:bodyPr/>
          <a:lstStyle>
            <a:lvl1pPr>
              <a:defRPr/>
            </a:lvl1pPr>
          </a:lstStyle>
          <a:p>
            <a:pPr>
              <a:defRPr/>
            </a:pPr>
            <a:fld id="{CA9F13F5-F274-4A72-ACF6-0AFF485A95BE}" type="datetime1">
              <a:rPr lang="en-US"/>
              <a:pPr>
                <a:defRPr/>
              </a:pPr>
              <a:t>7/20/2022</a:t>
            </a:fld>
            <a:endParaRPr lang="en-US" dirty="0"/>
          </a:p>
        </p:txBody>
      </p:sp>
      <p:sp>
        <p:nvSpPr>
          <p:cNvPr id="6" name="Footer Placeholder 4">
            <a:extLst>
              <a:ext uri="{FF2B5EF4-FFF2-40B4-BE49-F238E27FC236}">
                <a16:creationId xmlns:a16="http://schemas.microsoft.com/office/drawing/2014/main" id="{2E847210-D7D7-4226-B0FD-251FFDB898D5}"/>
              </a:ext>
            </a:extLst>
          </p:cNvPr>
          <p:cNvSpPr>
            <a:spLocks noGrp="1"/>
          </p:cNvSpPr>
          <p:nvPr>
            <p:ph type="ftr" sz="quarter" idx="11"/>
          </p:nvPr>
        </p:nvSpPr>
        <p:spPr/>
        <p:txBody>
          <a:bodyPr/>
          <a:lstStyle>
            <a:lvl1pPr>
              <a:defRPr/>
            </a:lvl1pPr>
          </a:lstStyle>
          <a:p>
            <a:pPr>
              <a:defRPr/>
            </a:pPr>
            <a:r>
              <a:rPr lang="en-US"/>
              <a:t>Seminar Title Goes here</a:t>
            </a:r>
          </a:p>
        </p:txBody>
      </p:sp>
      <p:sp>
        <p:nvSpPr>
          <p:cNvPr id="7" name="Slide Number Placeholder 5">
            <a:extLst>
              <a:ext uri="{FF2B5EF4-FFF2-40B4-BE49-F238E27FC236}">
                <a16:creationId xmlns:a16="http://schemas.microsoft.com/office/drawing/2014/main" id="{E0EFEC36-53E1-409C-AB42-E2177CF92A5D}"/>
              </a:ext>
            </a:extLst>
          </p:cNvPr>
          <p:cNvSpPr>
            <a:spLocks noGrp="1"/>
          </p:cNvSpPr>
          <p:nvPr>
            <p:ph type="sldNum" sz="quarter" idx="12"/>
          </p:nvPr>
        </p:nvSpPr>
        <p:spPr/>
        <p:txBody>
          <a:bodyPr/>
          <a:lstStyle>
            <a:lvl1pPr>
              <a:defRPr/>
            </a:lvl1pPr>
          </a:lstStyle>
          <a:p>
            <a:fld id="{DC288E84-F5C6-45BA-8C5B-8163288AD55D}" type="slidenum">
              <a:rPr lang="en-IN" altLang="en-US"/>
              <a:pPr/>
              <a:t>‹#›</a:t>
            </a:fld>
            <a:endParaRPr lang="en-IN" altLang="en-US"/>
          </a:p>
        </p:txBody>
      </p:sp>
    </p:spTree>
    <p:extLst>
      <p:ext uri="{BB962C8B-B14F-4D97-AF65-F5344CB8AC3E}">
        <p14:creationId xmlns:p14="http://schemas.microsoft.com/office/powerpoint/2010/main" val="312540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2947"/>
            <a:ext cx="9875520" cy="12192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4"/>
            <a:ext cx="4848226"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7"/>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1" y="1637454"/>
            <a:ext cx="4850130"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1" y="2319867"/>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CB5F1C4-F579-4944-9480-2B9E03CF1EC0}"/>
              </a:ext>
            </a:extLst>
          </p:cNvPr>
          <p:cNvSpPr>
            <a:spLocks noGrp="1"/>
          </p:cNvSpPr>
          <p:nvPr>
            <p:ph type="dt" sz="half" idx="10"/>
          </p:nvPr>
        </p:nvSpPr>
        <p:spPr/>
        <p:txBody>
          <a:bodyPr/>
          <a:lstStyle>
            <a:lvl1pPr>
              <a:defRPr/>
            </a:lvl1pPr>
          </a:lstStyle>
          <a:p>
            <a:pPr>
              <a:defRPr/>
            </a:pPr>
            <a:fld id="{28B62AE9-FFD7-4799-B65D-C70DB9174B6A}" type="datetime1">
              <a:rPr lang="en-US"/>
              <a:pPr>
                <a:defRPr/>
              </a:pPr>
              <a:t>7/20/2022</a:t>
            </a:fld>
            <a:endParaRPr lang="en-US" dirty="0"/>
          </a:p>
        </p:txBody>
      </p:sp>
      <p:sp>
        <p:nvSpPr>
          <p:cNvPr id="8" name="Footer Placeholder 4">
            <a:extLst>
              <a:ext uri="{FF2B5EF4-FFF2-40B4-BE49-F238E27FC236}">
                <a16:creationId xmlns:a16="http://schemas.microsoft.com/office/drawing/2014/main" id="{CCABC7D0-6166-45D1-8F60-40E88276435D}"/>
              </a:ext>
            </a:extLst>
          </p:cNvPr>
          <p:cNvSpPr>
            <a:spLocks noGrp="1"/>
          </p:cNvSpPr>
          <p:nvPr>
            <p:ph type="ftr" sz="quarter" idx="11"/>
          </p:nvPr>
        </p:nvSpPr>
        <p:spPr/>
        <p:txBody>
          <a:bodyPr/>
          <a:lstStyle>
            <a:lvl1pPr>
              <a:defRPr/>
            </a:lvl1pPr>
          </a:lstStyle>
          <a:p>
            <a:pPr>
              <a:defRPr/>
            </a:pPr>
            <a:r>
              <a:rPr lang="en-US"/>
              <a:t>Seminar Title Goes here</a:t>
            </a:r>
          </a:p>
        </p:txBody>
      </p:sp>
      <p:sp>
        <p:nvSpPr>
          <p:cNvPr id="9" name="Slide Number Placeholder 5">
            <a:extLst>
              <a:ext uri="{FF2B5EF4-FFF2-40B4-BE49-F238E27FC236}">
                <a16:creationId xmlns:a16="http://schemas.microsoft.com/office/drawing/2014/main" id="{412CB0AF-8F30-426E-84A4-0CF3B7919A45}"/>
              </a:ext>
            </a:extLst>
          </p:cNvPr>
          <p:cNvSpPr>
            <a:spLocks noGrp="1"/>
          </p:cNvSpPr>
          <p:nvPr>
            <p:ph type="sldNum" sz="quarter" idx="12"/>
          </p:nvPr>
        </p:nvSpPr>
        <p:spPr/>
        <p:txBody>
          <a:bodyPr/>
          <a:lstStyle>
            <a:lvl1pPr>
              <a:defRPr/>
            </a:lvl1pPr>
          </a:lstStyle>
          <a:p>
            <a:fld id="{A26DC747-B3C5-4AD8-A229-64DA95D1AD46}" type="slidenum">
              <a:rPr lang="en-IN" altLang="en-US"/>
              <a:pPr/>
              <a:t>‹#›</a:t>
            </a:fld>
            <a:endParaRPr lang="en-IN" altLang="en-US"/>
          </a:p>
        </p:txBody>
      </p:sp>
    </p:spTree>
    <p:extLst>
      <p:ext uri="{BB962C8B-B14F-4D97-AF65-F5344CB8AC3E}">
        <p14:creationId xmlns:p14="http://schemas.microsoft.com/office/powerpoint/2010/main" val="165468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8640" y="292947"/>
            <a:ext cx="9875520" cy="12192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99A276E7-690B-4960-B6CD-CC39F59E332B}"/>
              </a:ext>
            </a:extLst>
          </p:cNvPr>
          <p:cNvSpPr>
            <a:spLocks noGrp="1"/>
          </p:cNvSpPr>
          <p:nvPr>
            <p:ph type="dt" sz="half" idx="10"/>
          </p:nvPr>
        </p:nvSpPr>
        <p:spPr/>
        <p:txBody>
          <a:bodyPr/>
          <a:lstStyle>
            <a:lvl1pPr>
              <a:defRPr/>
            </a:lvl1pPr>
          </a:lstStyle>
          <a:p>
            <a:pPr>
              <a:defRPr/>
            </a:pPr>
            <a:fld id="{2E6C0CFA-44B4-4DF8-B292-EE858E49E315}" type="datetime1">
              <a:rPr lang="en-US"/>
              <a:pPr>
                <a:defRPr/>
              </a:pPr>
              <a:t>7/20/2022</a:t>
            </a:fld>
            <a:endParaRPr lang="en-US" dirty="0"/>
          </a:p>
        </p:txBody>
      </p:sp>
      <p:sp>
        <p:nvSpPr>
          <p:cNvPr id="4" name="Footer Placeholder 4">
            <a:extLst>
              <a:ext uri="{FF2B5EF4-FFF2-40B4-BE49-F238E27FC236}">
                <a16:creationId xmlns:a16="http://schemas.microsoft.com/office/drawing/2014/main" id="{E7CEC10E-B291-4981-BC08-80CEC184A539}"/>
              </a:ext>
            </a:extLst>
          </p:cNvPr>
          <p:cNvSpPr>
            <a:spLocks noGrp="1"/>
          </p:cNvSpPr>
          <p:nvPr>
            <p:ph type="ftr" sz="quarter" idx="11"/>
          </p:nvPr>
        </p:nvSpPr>
        <p:spPr/>
        <p:txBody>
          <a:bodyPr/>
          <a:lstStyle>
            <a:lvl1pPr>
              <a:defRPr/>
            </a:lvl1pPr>
          </a:lstStyle>
          <a:p>
            <a:pPr>
              <a:defRPr/>
            </a:pPr>
            <a:r>
              <a:rPr lang="en-US"/>
              <a:t>Seminar Title Goes here</a:t>
            </a:r>
          </a:p>
        </p:txBody>
      </p:sp>
      <p:sp>
        <p:nvSpPr>
          <p:cNvPr id="5" name="Slide Number Placeholder 5">
            <a:extLst>
              <a:ext uri="{FF2B5EF4-FFF2-40B4-BE49-F238E27FC236}">
                <a16:creationId xmlns:a16="http://schemas.microsoft.com/office/drawing/2014/main" id="{2DFB9A59-D282-431C-B50E-75B7928077AD}"/>
              </a:ext>
            </a:extLst>
          </p:cNvPr>
          <p:cNvSpPr>
            <a:spLocks noGrp="1"/>
          </p:cNvSpPr>
          <p:nvPr>
            <p:ph type="sldNum" sz="quarter" idx="12"/>
          </p:nvPr>
        </p:nvSpPr>
        <p:spPr/>
        <p:txBody>
          <a:bodyPr/>
          <a:lstStyle>
            <a:lvl1pPr>
              <a:defRPr/>
            </a:lvl1pPr>
          </a:lstStyle>
          <a:p>
            <a:fld id="{A8ED84DC-1B9E-4EF0-A28B-5B764A6AE5DD}" type="slidenum">
              <a:rPr lang="en-IN" altLang="en-US"/>
              <a:pPr/>
              <a:t>‹#›</a:t>
            </a:fld>
            <a:endParaRPr lang="en-IN" altLang="en-US"/>
          </a:p>
        </p:txBody>
      </p:sp>
    </p:spTree>
    <p:extLst>
      <p:ext uri="{BB962C8B-B14F-4D97-AF65-F5344CB8AC3E}">
        <p14:creationId xmlns:p14="http://schemas.microsoft.com/office/powerpoint/2010/main" val="312070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2D00CAA-8762-4880-A322-46FC21CB6B1B}"/>
              </a:ext>
            </a:extLst>
          </p:cNvPr>
          <p:cNvSpPr>
            <a:spLocks noGrp="1"/>
          </p:cNvSpPr>
          <p:nvPr>
            <p:ph type="dt" sz="half" idx="10"/>
          </p:nvPr>
        </p:nvSpPr>
        <p:spPr/>
        <p:txBody>
          <a:bodyPr/>
          <a:lstStyle>
            <a:lvl1pPr>
              <a:defRPr/>
            </a:lvl1pPr>
          </a:lstStyle>
          <a:p>
            <a:pPr>
              <a:defRPr/>
            </a:pPr>
            <a:fld id="{4B807AEC-60AF-4D20-A7A6-4F0942908660}" type="datetime1">
              <a:rPr lang="en-US"/>
              <a:pPr>
                <a:defRPr/>
              </a:pPr>
              <a:t>7/20/2022</a:t>
            </a:fld>
            <a:endParaRPr lang="en-US" dirty="0"/>
          </a:p>
        </p:txBody>
      </p:sp>
      <p:sp>
        <p:nvSpPr>
          <p:cNvPr id="3" name="Footer Placeholder 4">
            <a:extLst>
              <a:ext uri="{FF2B5EF4-FFF2-40B4-BE49-F238E27FC236}">
                <a16:creationId xmlns:a16="http://schemas.microsoft.com/office/drawing/2014/main" id="{A12A1EEB-E556-4C75-9C4E-FB2040D3D8B5}"/>
              </a:ext>
            </a:extLst>
          </p:cNvPr>
          <p:cNvSpPr>
            <a:spLocks noGrp="1"/>
          </p:cNvSpPr>
          <p:nvPr>
            <p:ph type="ftr" sz="quarter" idx="11"/>
          </p:nvPr>
        </p:nvSpPr>
        <p:spPr/>
        <p:txBody>
          <a:bodyPr/>
          <a:lstStyle>
            <a:lvl1pPr>
              <a:defRPr/>
            </a:lvl1pPr>
          </a:lstStyle>
          <a:p>
            <a:pPr>
              <a:defRPr/>
            </a:pPr>
            <a:r>
              <a:rPr lang="en-US"/>
              <a:t>Seminar Title Goes here</a:t>
            </a:r>
          </a:p>
        </p:txBody>
      </p:sp>
      <p:sp>
        <p:nvSpPr>
          <p:cNvPr id="4" name="Slide Number Placeholder 5">
            <a:extLst>
              <a:ext uri="{FF2B5EF4-FFF2-40B4-BE49-F238E27FC236}">
                <a16:creationId xmlns:a16="http://schemas.microsoft.com/office/drawing/2014/main" id="{951BAD80-69D4-4B3D-81A5-E131CA8676EB}"/>
              </a:ext>
            </a:extLst>
          </p:cNvPr>
          <p:cNvSpPr>
            <a:spLocks noGrp="1"/>
          </p:cNvSpPr>
          <p:nvPr>
            <p:ph type="sldNum" sz="quarter" idx="12"/>
          </p:nvPr>
        </p:nvSpPr>
        <p:spPr/>
        <p:txBody>
          <a:bodyPr/>
          <a:lstStyle>
            <a:lvl1pPr>
              <a:defRPr/>
            </a:lvl1pPr>
          </a:lstStyle>
          <a:p>
            <a:fld id="{3DE89029-345B-4A5B-BE64-EAFE1F8CA645}" type="slidenum">
              <a:rPr lang="en-IN" altLang="en-US"/>
              <a:pPr/>
              <a:t>‹#›</a:t>
            </a:fld>
            <a:endParaRPr lang="en-IN" altLang="en-US"/>
          </a:p>
        </p:txBody>
      </p:sp>
    </p:spTree>
    <p:extLst>
      <p:ext uri="{BB962C8B-B14F-4D97-AF65-F5344CB8AC3E}">
        <p14:creationId xmlns:p14="http://schemas.microsoft.com/office/powerpoint/2010/main" val="152998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a:prstGeom prst="rect">
            <a:avLst/>
          </a:prstGeo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4"/>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4"/>
            <a:ext cx="3609976" cy="5003801"/>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4AB38FF-E5D3-4D45-A1A0-A597009408E5}"/>
              </a:ext>
            </a:extLst>
          </p:cNvPr>
          <p:cNvSpPr>
            <a:spLocks noGrp="1"/>
          </p:cNvSpPr>
          <p:nvPr>
            <p:ph type="dt" sz="half" idx="10"/>
          </p:nvPr>
        </p:nvSpPr>
        <p:spPr/>
        <p:txBody>
          <a:bodyPr/>
          <a:lstStyle>
            <a:lvl1pPr>
              <a:defRPr/>
            </a:lvl1pPr>
          </a:lstStyle>
          <a:p>
            <a:pPr>
              <a:defRPr/>
            </a:pPr>
            <a:fld id="{2C76F91E-CDCD-48BB-9F01-803E28206D81}" type="datetime1">
              <a:rPr lang="en-US"/>
              <a:pPr>
                <a:defRPr/>
              </a:pPr>
              <a:t>7/20/2022</a:t>
            </a:fld>
            <a:endParaRPr lang="en-US" dirty="0"/>
          </a:p>
        </p:txBody>
      </p:sp>
      <p:sp>
        <p:nvSpPr>
          <p:cNvPr id="6" name="Footer Placeholder 4">
            <a:extLst>
              <a:ext uri="{FF2B5EF4-FFF2-40B4-BE49-F238E27FC236}">
                <a16:creationId xmlns:a16="http://schemas.microsoft.com/office/drawing/2014/main" id="{003D6FE7-4424-4C44-A88C-2C22B6C745BE}"/>
              </a:ext>
            </a:extLst>
          </p:cNvPr>
          <p:cNvSpPr>
            <a:spLocks noGrp="1"/>
          </p:cNvSpPr>
          <p:nvPr>
            <p:ph type="ftr" sz="quarter" idx="11"/>
          </p:nvPr>
        </p:nvSpPr>
        <p:spPr/>
        <p:txBody>
          <a:bodyPr/>
          <a:lstStyle>
            <a:lvl1pPr>
              <a:defRPr/>
            </a:lvl1pPr>
          </a:lstStyle>
          <a:p>
            <a:pPr>
              <a:defRPr/>
            </a:pPr>
            <a:r>
              <a:rPr lang="en-US"/>
              <a:t>Seminar Title Goes here</a:t>
            </a:r>
          </a:p>
        </p:txBody>
      </p:sp>
      <p:sp>
        <p:nvSpPr>
          <p:cNvPr id="7" name="Slide Number Placeholder 5">
            <a:extLst>
              <a:ext uri="{FF2B5EF4-FFF2-40B4-BE49-F238E27FC236}">
                <a16:creationId xmlns:a16="http://schemas.microsoft.com/office/drawing/2014/main" id="{8A737EDF-6D5F-463C-8888-7BA09314E041}"/>
              </a:ext>
            </a:extLst>
          </p:cNvPr>
          <p:cNvSpPr>
            <a:spLocks noGrp="1"/>
          </p:cNvSpPr>
          <p:nvPr>
            <p:ph type="sldNum" sz="quarter" idx="12"/>
          </p:nvPr>
        </p:nvSpPr>
        <p:spPr/>
        <p:txBody>
          <a:bodyPr/>
          <a:lstStyle>
            <a:lvl1pPr>
              <a:defRPr/>
            </a:lvl1pPr>
          </a:lstStyle>
          <a:p>
            <a:fld id="{C6D0B0D9-7D55-4B20-A67E-09ECA267CF3A}" type="slidenum">
              <a:rPr lang="en-IN" altLang="en-US"/>
              <a:pPr/>
              <a:t>‹#›</a:t>
            </a:fld>
            <a:endParaRPr lang="en-IN" altLang="en-US"/>
          </a:p>
        </p:txBody>
      </p:sp>
    </p:spTree>
    <p:extLst>
      <p:ext uri="{BB962C8B-B14F-4D97-AF65-F5344CB8AC3E}">
        <p14:creationId xmlns:p14="http://schemas.microsoft.com/office/powerpoint/2010/main" val="353604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0"/>
            <a:ext cx="6583680" cy="604521"/>
          </a:xfrm>
          <a:prstGeom prst="rect">
            <a:avLst/>
          </a:prstGeo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rtlCol="0">
            <a:normAutofit/>
          </a:bodyPr>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150746" y="5725161"/>
            <a:ext cx="6583680" cy="858519"/>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4B51D86-B5F1-488E-B325-AD49F2E67B23}"/>
              </a:ext>
            </a:extLst>
          </p:cNvPr>
          <p:cNvSpPr>
            <a:spLocks noGrp="1"/>
          </p:cNvSpPr>
          <p:nvPr>
            <p:ph type="dt" sz="half" idx="10"/>
          </p:nvPr>
        </p:nvSpPr>
        <p:spPr/>
        <p:txBody>
          <a:bodyPr/>
          <a:lstStyle>
            <a:lvl1pPr>
              <a:defRPr/>
            </a:lvl1pPr>
          </a:lstStyle>
          <a:p>
            <a:pPr>
              <a:defRPr/>
            </a:pPr>
            <a:fld id="{EFEF6756-CA53-4FFC-B634-F4933DB3C3A9}" type="datetime1">
              <a:rPr lang="en-US"/>
              <a:pPr>
                <a:defRPr/>
              </a:pPr>
              <a:t>7/20/2022</a:t>
            </a:fld>
            <a:endParaRPr lang="en-US" dirty="0"/>
          </a:p>
        </p:txBody>
      </p:sp>
      <p:sp>
        <p:nvSpPr>
          <p:cNvPr id="6" name="Footer Placeholder 4">
            <a:extLst>
              <a:ext uri="{FF2B5EF4-FFF2-40B4-BE49-F238E27FC236}">
                <a16:creationId xmlns:a16="http://schemas.microsoft.com/office/drawing/2014/main" id="{BBE38AFF-3B54-4F31-912F-C984721AF8FC}"/>
              </a:ext>
            </a:extLst>
          </p:cNvPr>
          <p:cNvSpPr>
            <a:spLocks noGrp="1"/>
          </p:cNvSpPr>
          <p:nvPr>
            <p:ph type="ftr" sz="quarter" idx="11"/>
          </p:nvPr>
        </p:nvSpPr>
        <p:spPr/>
        <p:txBody>
          <a:bodyPr/>
          <a:lstStyle>
            <a:lvl1pPr>
              <a:defRPr/>
            </a:lvl1pPr>
          </a:lstStyle>
          <a:p>
            <a:pPr>
              <a:defRPr/>
            </a:pPr>
            <a:r>
              <a:rPr lang="en-US"/>
              <a:t>Seminar Title Goes here</a:t>
            </a:r>
          </a:p>
        </p:txBody>
      </p:sp>
      <p:sp>
        <p:nvSpPr>
          <p:cNvPr id="7" name="Slide Number Placeholder 5">
            <a:extLst>
              <a:ext uri="{FF2B5EF4-FFF2-40B4-BE49-F238E27FC236}">
                <a16:creationId xmlns:a16="http://schemas.microsoft.com/office/drawing/2014/main" id="{F5D9F763-0494-4852-AAF4-A6062328CAD0}"/>
              </a:ext>
            </a:extLst>
          </p:cNvPr>
          <p:cNvSpPr>
            <a:spLocks noGrp="1"/>
          </p:cNvSpPr>
          <p:nvPr>
            <p:ph type="sldNum" sz="quarter" idx="12"/>
          </p:nvPr>
        </p:nvSpPr>
        <p:spPr/>
        <p:txBody>
          <a:bodyPr/>
          <a:lstStyle>
            <a:lvl1pPr>
              <a:defRPr/>
            </a:lvl1pPr>
          </a:lstStyle>
          <a:p>
            <a:fld id="{9569BFED-F8EF-4828-ADDB-161F5607EFB2}" type="slidenum">
              <a:rPr lang="en-IN" altLang="en-US"/>
              <a:pPr/>
              <a:t>‹#›</a:t>
            </a:fld>
            <a:endParaRPr lang="en-IN" altLang="en-US"/>
          </a:p>
        </p:txBody>
      </p:sp>
    </p:spTree>
    <p:extLst>
      <p:ext uri="{BB962C8B-B14F-4D97-AF65-F5344CB8AC3E}">
        <p14:creationId xmlns:p14="http://schemas.microsoft.com/office/powerpoint/2010/main" val="161350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5F0ABA70-5C47-4F61-8BD7-9D9558F8F9FF}"/>
              </a:ext>
            </a:extLst>
          </p:cNvPr>
          <p:cNvSpPr>
            <a:spLocks noGrp="1"/>
          </p:cNvSpPr>
          <p:nvPr>
            <p:ph type="body" idx="1"/>
          </p:nvPr>
        </p:nvSpPr>
        <p:spPr bwMode="auto">
          <a:xfrm>
            <a:off x="549275" y="1706563"/>
            <a:ext cx="9874250"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498" tIns="52249" rIns="104498" bIns="5224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8A41CE83-FBE3-4928-B7A3-BB775FE36CE3}"/>
              </a:ext>
            </a:extLst>
          </p:cNvPr>
          <p:cNvSpPr>
            <a:spLocks noGrp="1"/>
          </p:cNvSpPr>
          <p:nvPr>
            <p:ph type="dt" sz="half" idx="2"/>
          </p:nvPr>
        </p:nvSpPr>
        <p:spPr>
          <a:xfrm>
            <a:off x="549275" y="6780213"/>
            <a:ext cx="2559050" cy="388937"/>
          </a:xfrm>
          <a:prstGeom prst="rect">
            <a:avLst/>
          </a:prstGeom>
        </p:spPr>
        <p:txBody>
          <a:bodyPr vert="horz" lIns="104498" tIns="52249" rIns="104498" bIns="52249" rtlCol="0" anchor="ctr"/>
          <a:lstStyle>
            <a:lvl1pPr algn="l" defTabSz="1044976" fontAlgn="auto">
              <a:spcBef>
                <a:spcPts val="0"/>
              </a:spcBef>
              <a:spcAft>
                <a:spcPts val="0"/>
              </a:spcAft>
              <a:defRPr sz="1400" smtClean="0">
                <a:solidFill>
                  <a:schemeClr val="tx1">
                    <a:tint val="75000"/>
                  </a:schemeClr>
                </a:solidFill>
                <a:latin typeface="+mn-lt"/>
                <a:cs typeface="+mn-cs"/>
              </a:defRPr>
            </a:lvl1pPr>
          </a:lstStyle>
          <a:p>
            <a:pPr>
              <a:defRPr/>
            </a:pPr>
            <a:fld id="{6592EFC5-1D46-4D05-A7D0-95636D8027BE}" type="datetime1">
              <a:rPr lang="en-US"/>
              <a:pPr>
                <a:defRPr/>
              </a:pPr>
              <a:t>7/20/2022</a:t>
            </a:fld>
            <a:endParaRPr lang="en-US" dirty="0"/>
          </a:p>
        </p:txBody>
      </p:sp>
      <p:sp>
        <p:nvSpPr>
          <p:cNvPr id="5" name="Footer Placeholder 4">
            <a:extLst>
              <a:ext uri="{FF2B5EF4-FFF2-40B4-BE49-F238E27FC236}">
                <a16:creationId xmlns:a16="http://schemas.microsoft.com/office/drawing/2014/main" id="{0AAC76DB-603C-45C1-B16B-7AF5C1495860}"/>
              </a:ext>
            </a:extLst>
          </p:cNvPr>
          <p:cNvSpPr>
            <a:spLocks noGrp="1"/>
          </p:cNvSpPr>
          <p:nvPr>
            <p:ph type="ftr" sz="quarter" idx="3"/>
          </p:nvPr>
        </p:nvSpPr>
        <p:spPr>
          <a:xfrm>
            <a:off x="3749675" y="6780213"/>
            <a:ext cx="3473450" cy="388937"/>
          </a:xfrm>
          <a:prstGeom prst="rect">
            <a:avLst/>
          </a:prstGeom>
        </p:spPr>
        <p:txBody>
          <a:bodyPr vert="horz" lIns="104498" tIns="52249" rIns="104498" bIns="52249" rtlCol="0" anchor="ctr"/>
          <a:lstStyle>
            <a:lvl1pPr algn="ctr" defTabSz="1044976" fontAlgn="auto">
              <a:spcBef>
                <a:spcPts val="0"/>
              </a:spcBef>
              <a:spcAft>
                <a:spcPts val="0"/>
              </a:spcAft>
              <a:defRPr sz="1400" dirty="0" smtClean="0">
                <a:solidFill>
                  <a:schemeClr val="tx1">
                    <a:tint val="75000"/>
                  </a:schemeClr>
                </a:solidFill>
                <a:latin typeface="+mn-lt"/>
                <a:cs typeface="+mn-cs"/>
              </a:defRPr>
            </a:lvl1pPr>
          </a:lstStyle>
          <a:p>
            <a:pPr>
              <a:defRPr/>
            </a:pPr>
            <a:r>
              <a:rPr lang="en-US"/>
              <a:t>Seminar Title Goes here</a:t>
            </a:r>
          </a:p>
        </p:txBody>
      </p:sp>
      <p:sp>
        <p:nvSpPr>
          <p:cNvPr id="6" name="Slide Number Placeholder 5">
            <a:extLst>
              <a:ext uri="{FF2B5EF4-FFF2-40B4-BE49-F238E27FC236}">
                <a16:creationId xmlns:a16="http://schemas.microsoft.com/office/drawing/2014/main" id="{B7A33EBB-B7FA-47BA-9DA2-652E5E87D5E3}"/>
              </a:ext>
            </a:extLst>
          </p:cNvPr>
          <p:cNvSpPr>
            <a:spLocks noGrp="1"/>
          </p:cNvSpPr>
          <p:nvPr>
            <p:ph type="sldNum" sz="quarter" idx="4"/>
          </p:nvPr>
        </p:nvSpPr>
        <p:spPr>
          <a:xfrm>
            <a:off x="7864475" y="6780213"/>
            <a:ext cx="2559050" cy="388937"/>
          </a:xfrm>
          <a:prstGeom prst="rect">
            <a:avLst/>
          </a:prstGeom>
        </p:spPr>
        <p:txBody>
          <a:bodyPr vert="horz" wrap="square" lIns="104498" tIns="52249" rIns="104498" bIns="52249" numCol="1" anchor="ctr" anchorCtr="0" compatLnSpc="1">
            <a:prstTxWarp prst="textNoShape">
              <a:avLst/>
            </a:prstTxWarp>
          </a:bodyPr>
          <a:lstStyle>
            <a:lvl1pPr algn="r">
              <a:defRPr sz="1400">
                <a:solidFill>
                  <a:srgbClr val="898989"/>
                </a:solidFill>
                <a:latin typeface="Calibri" panose="020F0502020204030204" pitchFamily="34" charset="0"/>
              </a:defRPr>
            </a:lvl1pPr>
          </a:lstStyle>
          <a:p>
            <a:fld id="{5006D9ED-FA1D-415A-BCC0-ACA1C789AE98}" type="slidenum">
              <a:rPr lang="en-IN" altLang="en-US"/>
              <a:pPr/>
              <a:t>‹#›</a:t>
            </a:fld>
            <a:endParaRPr lang="en-IN" altLang="en-US"/>
          </a:p>
        </p:txBody>
      </p:sp>
      <p:pic>
        <p:nvPicPr>
          <p:cNvPr id="1030" name="Picture 3" descr="G:\Guest Lectures - Seminars - Workshops Conducted\PBS\images.jpg">
            <a:extLst>
              <a:ext uri="{FF2B5EF4-FFF2-40B4-BE49-F238E27FC236}">
                <a16:creationId xmlns:a16="http://schemas.microsoft.com/office/drawing/2014/main" id="{96D717FC-3D42-461E-B0EF-D5812F2991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48800" y="92075"/>
            <a:ext cx="1452563"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8">
            <a:extLst>
              <a:ext uri="{FF2B5EF4-FFF2-40B4-BE49-F238E27FC236}">
                <a16:creationId xmlns:a16="http://schemas.microsoft.com/office/drawing/2014/main" id="{0734BDC9-5261-4E98-8C01-F95B0B12339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 y="76200"/>
            <a:ext cx="1143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575" rtl="0" eaLnBrk="1" fontAlgn="base" hangingPunct="1">
        <a:spcBef>
          <a:spcPct val="0"/>
        </a:spcBef>
        <a:spcAft>
          <a:spcPct val="0"/>
        </a:spcAft>
        <a:defRPr sz="2400" kern="1200">
          <a:solidFill>
            <a:schemeClr val="tx1"/>
          </a:solidFill>
          <a:latin typeface="+mj-lt"/>
          <a:ea typeface="+mj-ea"/>
          <a:cs typeface="+mj-cs"/>
        </a:defRPr>
      </a:lvl1pPr>
      <a:lvl2pPr algn="ctr" defTabSz="1044575" rtl="0" eaLnBrk="1" fontAlgn="base" hangingPunct="1">
        <a:spcBef>
          <a:spcPct val="0"/>
        </a:spcBef>
        <a:spcAft>
          <a:spcPct val="0"/>
        </a:spcAft>
        <a:defRPr sz="2400">
          <a:solidFill>
            <a:schemeClr val="tx1"/>
          </a:solidFill>
          <a:latin typeface="Calibri" panose="020F0502020204030204" pitchFamily="34" charset="0"/>
        </a:defRPr>
      </a:lvl2pPr>
      <a:lvl3pPr algn="ctr" defTabSz="1044575" rtl="0" eaLnBrk="1" fontAlgn="base" hangingPunct="1">
        <a:spcBef>
          <a:spcPct val="0"/>
        </a:spcBef>
        <a:spcAft>
          <a:spcPct val="0"/>
        </a:spcAft>
        <a:defRPr sz="2400">
          <a:solidFill>
            <a:schemeClr val="tx1"/>
          </a:solidFill>
          <a:latin typeface="Calibri" panose="020F0502020204030204" pitchFamily="34" charset="0"/>
        </a:defRPr>
      </a:lvl3pPr>
      <a:lvl4pPr algn="ctr" defTabSz="1044575" rtl="0" eaLnBrk="1" fontAlgn="base" hangingPunct="1">
        <a:spcBef>
          <a:spcPct val="0"/>
        </a:spcBef>
        <a:spcAft>
          <a:spcPct val="0"/>
        </a:spcAft>
        <a:defRPr sz="2400">
          <a:solidFill>
            <a:schemeClr val="tx1"/>
          </a:solidFill>
          <a:latin typeface="Calibri" panose="020F0502020204030204" pitchFamily="34" charset="0"/>
        </a:defRPr>
      </a:lvl4pPr>
      <a:lvl5pPr algn="ctr" defTabSz="1044575" rtl="0" eaLnBrk="1" fontAlgn="base" hangingPunct="1">
        <a:spcBef>
          <a:spcPct val="0"/>
        </a:spcBef>
        <a:spcAft>
          <a:spcPct val="0"/>
        </a:spcAft>
        <a:defRPr sz="2400">
          <a:solidFill>
            <a:schemeClr val="tx1"/>
          </a:solidFill>
          <a:latin typeface="Calibri" panose="020F0502020204030204" pitchFamily="34" charset="0"/>
        </a:defRPr>
      </a:lvl5pPr>
      <a:lvl6pPr marL="457200" algn="ctr" defTabSz="1044575" rtl="0" eaLnBrk="1" fontAlgn="base" hangingPunct="1">
        <a:spcBef>
          <a:spcPct val="0"/>
        </a:spcBef>
        <a:spcAft>
          <a:spcPct val="0"/>
        </a:spcAft>
        <a:defRPr sz="2400">
          <a:solidFill>
            <a:schemeClr val="tx1"/>
          </a:solidFill>
          <a:latin typeface="Calibri" panose="020F0502020204030204" pitchFamily="34" charset="0"/>
        </a:defRPr>
      </a:lvl6pPr>
      <a:lvl7pPr marL="914400" algn="ctr" defTabSz="1044575" rtl="0" eaLnBrk="1" fontAlgn="base" hangingPunct="1">
        <a:spcBef>
          <a:spcPct val="0"/>
        </a:spcBef>
        <a:spcAft>
          <a:spcPct val="0"/>
        </a:spcAft>
        <a:defRPr sz="2400">
          <a:solidFill>
            <a:schemeClr val="tx1"/>
          </a:solidFill>
          <a:latin typeface="Calibri" panose="020F0502020204030204" pitchFamily="34" charset="0"/>
        </a:defRPr>
      </a:lvl7pPr>
      <a:lvl8pPr marL="1371600" algn="ctr" defTabSz="1044575" rtl="0" eaLnBrk="1" fontAlgn="base" hangingPunct="1">
        <a:spcBef>
          <a:spcPct val="0"/>
        </a:spcBef>
        <a:spcAft>
          <a:spcPct val="0"/>
        </a:spcAft>
        <a:defRPr sz="2400">
          <a:solidFill>
            <a:schemeClr val="tx1"/>
          </a:solidFill>
          <a:latin typeface="Calibri" panose="020F0502020204030204" pitchFamily="34" charset="0"/>
        </a:defRPr>
      </a:lvl8pPr>
      <a:lvl9pPr marL="1828800" algn="ctr" defTabSz="1044575" rtl="0" eaLnBrk="1" fontAlgn="base" hangingPunct="1">
        <a:spcBef>
          <a:spcPct val="0"/>
        </a:spcBef>
        <a:spcAft>
          <a:spcPct val="0"/>
        </a:spcAft>
        <a:defRPr sz="2400">
          <a:solidFill>
            <a:schemeClr val="tx1"/>
          </a:solidFill>
          <a:latin typeface="Calibri" panose="020F0502020204030204" pitchFamily="34" charset="0"/>
        </a:defRPr>
      </a:lvl9pPr>
    </p:titleStyle>
    <p:bodyStyle>
      <a:lvl1pPr marL="390525" indent="-390525" algn="l" defTabSz="1044575"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1pPr>
      <a:lvl2pPr marL="847725" indent="-325438" algn="l" defTabSz="1044575"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2pPr>
      <a:lvl3pPr marL="1304925" indent="-260350" algn="l" defTabSz="1044575"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3pPr>
      <a:lvl4pPr marL="1827213" indent="-260350" algn="l" defTabSz="1044575" rtl="0" eaLnBrk="1" fontAlgn="base" hangingPunct="1">
        <a:spcBef>
          <a:spcPct val="20000"/>
        </a:spcBef>
        <a:spcAft>
          <a:spcPct val="0"/>
        </a:spcAft>
        <a:buFont typeface="Arial" panose="020B0604020202020204" pitchFamily="34" charset="0"/>
        <a:buChar char="–"/>
        <a:defRPr sz="2300" kern="1200">
          <a:solidFill>
            <a:schemeClr val="tx1"/>
          </a:solidFill>
          <a:latin typeface="+mn-lt"/>
          <a:ea typeface="+mn-ea"/>
          <a:cs typeface="+mn-cs"/>
        </a:defRPr>
      </a:lvl4pPr>
      <a:lvl5pPr marL="2351088" indent="-260350" algn="l" defTabSz="1044575" rtl="0" eaLnBrk="1" fontAlgn="base" hangingPunct="1">
        <a:spcBef>
          <a:spcPct val="20000"/>
        </a:spcBef>
        <a:spcAft>
          <a:spcPct val="0"/>
        </a:spcAft>
        <a:buFont typeface="Arial" panose="020B0604020202020204"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51DE76-F8FB-4B9B-B44D-01B1C67182D7}"/>
              </a:ext>
            </a:extLst>
          </p:cNvPr>
          <p:cNvSpPr>
            <a:spLocks noGrp="1"/>
          </p:cNvSpPr>
          <p:nvPr>
            <p:ph type="subTitle" idx="1"/>
          </p:nvPr>
        </p:nvSpPr>
        <p:spPr>
          <a:xfrm>
            <a:off x="342900" y="1550910"/>
            <a:ext cx="10287000" cy="2676128"/>
          </a:xfrm>
        </p:spPr>
        <p:txBody>
          <a:bodyPr rtlCol="0">
            <a:noAutofit/>
          </a:bodyPr>
          <a:lstStyle/>
          <a:p>
            <a:pPr defTabSz="1044976" fontAlgn="auto">
              <a:spcAft>
                <a:spcPts val="0"/>
              </a:spcAft>
              <a:defRPr/>
            </a:pPr>
            <a:r>
              <a:rPr lang="en-US" sz="2800" b="1" dirty="0">
                <a:solidFill>
                  <a:srgbClr val="FF0000"/>
                </a:solidFill>
              </a:rPr>
              <a:t>Review I Presentation</a:t>
            </a:r>
          </a:p>
          <a:p>
            <a:pPr defTabSz="1044976" fontAlgn="auto">
              <a:spcAft>
                <a:spcPts val="0"/>
              </a:spcAft>
              <a:defRPr/>
            </a:pPr>
            <a:r>
              <a:rPr lang="en-US" sz="2400" dirty="0">
                <a:solidFill>
                  <a:srgbClr val="FF0000"/>
                </a:solidFill>
              </a:rPr>
              <a:t>On</a:t>
            </a:r>
          </a:p>
          <a:p>
            <a:pPr defTabSz="1044976" fontAlgn="auto">
              <a:spcAft>
                <a:spcPts val="0"/>
              </a:spcAft>
              <a:defRPr/>
            </a:pPr>
            <a:r>
              <a:rPr lang="en-US" sz="3200" b="1" dirty="0" err="1">
                <a:solidFill>
                  <a:schemeClr val="tx2">
                    <a:lumMod val="75000"/>
                  </a:schemeClr>
                </a:solidFill>
              </a:rPr>
              <a:t>Smartcareer</a:t>
            </a:r>
            <a:r>
              <a:rPr lang="en-US" sz="3200" b="1" dirty="0">
                <a:solidFill>
                  <a:schemeClr val="tx2">
                    <a:lumMod val="75000"/>
                  </a:schemeClr>
                </a:solidFill>
              </a:rPr>
              <a:t> Web Application using </a:t>
            </a:r>
          </a:p>
          <a:p>
            <a:pPr defTabSz="1044976" fontAlgn="auto">
              <a:spcAft>
                <a:spcPts val="0"/>
              </a:spcAft>
              <a:defRPr/>
            </a:pPr>
            <a:r>
              <a:rPr lang="en-US" sz="3200" b="1" dirty="0">
                <a:solidFill>
                  <a:schemeClr val="tx2">
                    <a:lumMod val="75000"/>
                  </a:schemeClr>
                </a:solidFill>
              </a:rPr>
              <a:t>Spring boot Technology</a:t>
            </a:r>
          </a:p>
          <a:p>
            <a:pPr defTabSz="1044976" fontAlgn="auto">
              <a:spcAft>
                <a:spcPts val="0"/>
              </a:spcAft>
              <a:defRPr/>
            </a:pPr>
            <a:r>
              <a:rPr lang="en-US" sz="2400" dirty="0">
                <a:solidFill>
                  <a:srgbClr val="FF0000"/>
                </a:solidFill>
              </a:rPr>
              <a:t>By</a:t>
            </a:r>
          </a:p>
          <a:p>
            <a:pPr defTabSz="1044976" fontAlgn="auto">
              <a:spcAft>
                <a:spcPts val="0"/>
              </a:spcAft>
              <a:defRPr/>
            </a:pPr>
            <a:r>
              <a:rPr lang="en-US" sz="2800" dirty="0">
                <a:solidFill>
                  <a:srgbClr val="FF0000"/>
                </a:solidFill>
              </a:rPr>
              <a:t>Name: </a:t>
            </a:r>
            <a:r>
              <a:rPr lang="en-US" sz="2800" dirty="0" err="1">
                <a:solidFill>
                  <a:srgbClr val="FF0000"/>
                </a:solidFill>
              </a:rPr>
              <a:t>Mhetre</a:t>
            </a:r>
            <a:r>
              <a:rPr lang="en-US" sz="2800" dirty="0">
                <a:solidFill>
                  <a:srgbClr val="FF0000"/>
                </a:solidFill>
              </a:rPr>
              <a:t> </a:t>
            </a:r>
            <a:r>
              <a:rPr lang="en-US" sz="2800" dirty="0" err="1">
                <a:solidFill>
                  <a:srgbClr val="FF0000"/>
                </a:solidFill>
              </a:rPr>
              <a:t>Omkar</a:t>
            </a:r>
            <a:r>
              <a:rPr lang="en-US" sz="2800" dirty="0">
                <a:solidFill>
                  <a:srgbClr val="FF0000"/>
                </a:solidFill>
              </a:rPr>
              <a:t>                            Roll No:135</a:t>
            </a:r>
          </a:p>
          <a:p>
            <a:pPr defTabSz="1044976" fontAlgn="auto">
              <a:spcAft>
                <a:spcPts val="0"/>
              </a:spcAft>
              <a:defRPr/>
            </a:pPr>
            <a:r>
              <a:rPr lang="en-US" sz="2800" dirty="0">
                <a:solidFill>
                  <a:srgbClr val="FF0000"/>
                </a:solidFill>
              </a:rPr>
              <a:t>Name: </a:t>
            </a:r>
            <a:r>
              <a:rPr lang="en-US" sz="2800" dirty="0" err="1">
                <a:solidFill>
                  <a:srgbClr val="FF0000"/>
                </a:solidFill>
              </a:rPr>
              <a:t>Shingade</a:t>
            </a:r>
            <a:r>
              <a:rPr lang="en-US" sz="2800" dirty="0">
                <a:solidFill>
                  <a:srgbClr val="FF0000"/>
                </a:solidFill>
              </a:rPr>
              <a:t> </a:t>
            </a:r>
            <a:r>
              <a:rPr lang="en-US" sz="2800" dirty="0" err="1">
                <a:solidFill>
                  <a:srgbClr val="FF0000"/>
                </a:solidFill>
              </a:rPr>
              <a:t>Abhishek</a:t>
            </a:r>
            <a:r>
              <a:rPr lang="en-US" sz="2800" dirty="0">
                <a:solidFill>
                  <a:srgbClr val="FF0000"/>
                </a:solidFill>
              </a:rPr>
              <a:t>                     Roll No: 158</a:t>
            </a:r>
          </a:p>
          <a:p>
            <a:pPr defTabSz="1044976" fontAlgn="auto">
              <a:spcAft>
                <a:spcPts val="0"/>
              </a:spcAft>
              <a:defRPr/>
            </a:pPr>
            <a:r>
              <a:rPr lang="en-US" sz="2800" dirty="0">
                <a:solidFill>
                  <a:srgbClr val="FF0000"/>
                </a:solidFill>
              </a:rPr>
              <a:t>Name: </a:t>
            </a:r>
            <a:r>
              <a:rPr lang="en-US" sz="2800" dirty="0" err="1">
                <a:solidFill>
                  <a:srgbClr val="FF0000"/>
                </a:solidFill>
              </a:rPr>
              <a:t>Ugale</a:t>
            </a:r>
            <a:r>
              <a:rPr lang="en-US" sz="2800" dirty="0">
                <a:solidFill>
                  <a:srgbClr val="FF0000"/>
                </a:solidFill>
              </a:rPr>
              <a:t> Ganesh                              Roll No: 164</a:t>
            </a:r>
            <a:endParaRPr lang="en-US" sz="2000" dirty="0"/>
          </a:p>
        </p:txBody>
      </p:sp>
      <p:sp>
        <p:nvSpPr>
          <p:cNvPr id="4" name="Rectangle 3">
            <a:extLst>
              <a:ext uri="{FF2B5EF4-FFF2-40B4-BE49-F238E27FC236}">
                <a16:creationId xmlns:a16="http://schemas.microsoft.com/office/drawing/2014/main" id="{81DDDC74-E7FB-402D-872F-A22C8E3405C0}"/>
              </a:ext>
            </a:extLst>
          </p:cNvPr>
          <p:cNvSpPr/>
          <p:nvPr/>
        </p:nvSpPr>
        <p:spPr>
          <a:xfrm>
            <a:off x="3810000" y="6781800"/>
            <a:ext cx="3352800" cy="428625"/>
          </a:xfrm>
          <a:prstGeom prst="rect">
            <a:avLst/>
          </a:prstGeom>
        </p:spPr>
        <p:txBody>
          <a:bodyPr lIns="104498" tIns="52249" rIns="104498" bIns="52249">
            <a:spAutoFit/>
          </a:bodyPr>
          <a:lstStyle/>
          <a:p>
            <a:pPr algn="ctr" defTabSz="1044976" fontAlgn="auto">
              <a:spcBef>
                <a:spcPts val="0"/>
              </a:spcBef>
              <a:spcAft>
                <a:spcPts val="0"/>
              </a:spcAft>
              <a:defRPr/>
            </a:pPr>
            <a:r>
              <a:rPr lang="en-US" sz="2000" dirty="0">
                <a:solidFill>
                  <a:schemeClr val="tx1">
                    <a:lumMod val="95000"/>
                    <a:lumOff val="5000"/>
                  </a:schemeClr>
                </a:solidFill>
                <a:latin typeface="+mn-lt"/>
                <a:cs typeface="+mn-cs"/>
              </a:rPr>
              <a:t> 20</a:t>
            </a:r>
            <a:r>
              <a:rPr lang="en-US" sz="2200" baseline="30000" dirty="0">
                <a:solidFill>
                  <a:schemeClr val="tx1">
                    <a:lumMod val="95000"/>
                    <a:lumOff val="5000"/>
                  </a:schemeClr>
                </a:solidFill>
                <a:latin typeface="+mn-lt"/>
                <a:cs typeface="+mn-cs"/>
              </a:rPr>
              <a:t>th</a:t>
            </a:r>
            <a:r>
              <a:rPr lang="en-US" sz="2000" dirty="0">
                <a:solidFill>
                  <a:schemeClr val="tx1">
                    <a:lumMod val="95000"/>
                    <a:lumOff val="5000"/>
                  </a:schemeClr>
                </a:solidFill>
                <a:latin typeface="+mn-lt"/>
                <a:cs typeface="+mn-cs"/>
              </a:rPr>
              <a:t> May 2022</a:t>
            </a:r>
          </a:p>
        </p:txBody>
      </p:sp>
      <p:sp>
        <p:nvSpPr>
          <p:cNvPr id="6" name="Subtitle 2">
            <a:extLst>
              <a:ext uri="{FF2B5EF4-FFF2-40B4-BE49-F238E27FC236}">
                <a16:creationId xmlns:a16="http://schemas.microsoft.com/office/drawing/2014/main" id="{91EBA2E8-009C-4F97-B2A9-3EE890B15778}"/>
              </a:ext>
            </a:extLst>
          </p:cNvPr>
          <p:cNvSpPr txBox="1">
            <a:spLocks/>
          </p:cNvSpPr>
          <p:nvPr/>
        </p:nvSpPr>
        <p:spPr>
          <a:xfrm>
            <a:off x="731838" y="5583238"/>
            <a:ext cx="9435082" cy="1098698"/>
          </a:xfrm>
          <a:prstGeom prst="rect">
            <a:avLst/>
          </a:prstGeom>
        </p:spPr>
        <p:txBody>
          <a:bodyPr lIns="104498" tIns="52249" rIns="104498" bIns="52249">
            <a:normAutofit fontScale="47500" lnSpcReduction="20000"/>
          </a:bodyPr>
          <a:lstStyle/>
          <a:p>
            <a:pPr algn="ctr" defTabSz="1044976" fontAlgn="auto">
              <a:spcBef>
                <a:spcPct val="20000"/>
              </a:spcBef>
              <a:spcAft>
                <a:spcPts val="0"/>
              </a:spcAft>
              <a:defRPr/>
            </a:pPr>
            <a:r>
              <a:rPr lang="en-US" sz="2700" dirty="0">
                <a:solidFill>
                  <a:srgbClr val="C00000"/>
                </a:solidFill>
                <a:latin typeface="+mn-lt"/>
                <a:cs typeface="+mn-cs"/>
              </a:rPr>
              <a:t>  </a:t>
            </a:r>
          </a:p>
          <a:p>
            <a:pPr algn="ctr" defTabSz="1044976" fontAlgn="auto">
              <a:spcBef>
                <a:spcPct val="20000"/>
              </a:spcBef>
              <a:spcAft>
                <a:spcPts val="0"/>
              </a:spcAft>
              <a:defRPr/>
            </a:pPr>
            <a:r>
              <a:rPr lang="en-US" sz="5100" dirty="0">
                <a:solidFill>
                  <a:srgbClr val="FF0000"/>
                </a:solidFill>
                <a:latin typeface="+mn-lt"/>
                <a:cs typeface="+mn-cs"/>
              </a:rPr>
              <a:t>     Guide Name:</a:t>
            </a:r>
          </a:p>
          <a:p>
            <a:pPr algn="ctr" defTabSz="1044976" fontAlgn="auto">
              <a:spcBef>
                <a:spcPct val="20000"/>
              </a:spcBef>
              <a:spcAft>
                <a:spcPts val="0"/>
              </a:spcAft>
              <a:defRPr/>
            </a:pPr>
            <a:r>
              <a:rPr lang="en-US" sz="5100" dirty="0">
                <a:solidFill>
                  <a:schemeClr val="tx1">
                    <a:lumMod val="95000"/>
                    <a:lumOff val="5000"/>
                  </a:schemeClr>
                </a:solidFill>
                <a:latin typeface="+mn-lt"/>
                <a:cs typeface="+mn-cs"/>
              </a:rPr>
              <a:t>    </a:t>
            </a:r>
            <a:r>
              <a:rPr lang="en-US" sz="5100" b="1" dirty="0">
                <a:solidFill>
                  <a:schemeClr val="tx1">
                    <a:lumMod val="95000"/>
                    <a:lumOff val="5000"/>
                  </a:schemeClr>
                </a:solidFill>
                <a:latin typeface="+mn-lt"/>
                <a:cs typeface="+mn-cs"/>
              </a:rPr>
              <a:t>Mr. </a:t>
            </a:r>
            <a:r>
              <a:rPr lang="en-US" sz="5100" b="1" dirty="0" err="1">
                <a:solidFill>
                  <a:schemeClr val="tx1">
                    <a:lumMod val="95000"/>
                    <a:lumOff val="5000"/>
                  </a:schemeClr>
                </a:solidFill>
                <a:latin typeface="+mn-lt"/>
                <a:cs typeface="+mn-cs"/>
              </a:rPr>
              <a:t>Ritesh</a:t>
            </a:r>
            <a:r>
              <a:rPr lang="en-US" sz="5100" b="1" dirty="0">
                <a:solidFill>
                  <a:schemeClr val="tx1">
                    <a:lumMod val="95000"/>
                    <a:lumOff val="5000"/>
                  </a:schemeClr>
                </a:solidFill>
                <a:latin typeface="+mn-lt"/>
                <a:cs typeface="+mn-cs"/>
              </a:rPr>
              <a:t> </a:t>
            </a:r>
            <a:r>
              <a:rPr lang="en-US" sz="5100" b="1" dirty="0" err="1">
                <a:solidFill>
                  <a:schemeClr val="tx1">
                    <a:lumMod val="95000"/>
                    <a:lumOff val="5000"/>
                  </a:schemeClr>
                </a:solidFill>
                <a:latin typeface="+mn-lt"/>
                <a:cs typeface="+mn-cs"/>
              </a:rPr>
              <a:t>Giri</a:t>
            </a:r>
            <a:endParaRPr lang="en-US" sz="5100" b="1" dirty="0">
              <a:solidFill>
                <a:schemeClr val="tx1">
                  <a:lumMod val="95000"/>
                  <a:lumOff val="5000"/>
                </a:schemeClr>
              </a:solidFill>
              <a:latin typeface="+mn-lt"/>
              <a:cs typeface="+mn-cs"/>
            </a:endParaRPr>
          </a:p>
        </p:txBody>
      </p:sp>
      <p:sp>
        <p:nvSpPr>
          <p:cNvPr id="8" name="Title Placeholder 1">
            <a:extLst>
              <a:ext uri="{FF2B5EF4-FFF2-40B4-BE49-F238E27FC236}">
                <a16:creationId xmlns:a16="http://schemas.microsoft.com/office/drawing/2014/main" id="{31249E88-A2F8-409E-81D9-F980B77FAA88}"/>
              </a:ext>
            </a:extLst>
          </p:cNvPr>
          <p:cNvSpPr txBox="1">
            <a:spLocks/>
          </p:cNvSpPr>
          <p:nvPr/>
        </p:nvSpPr>
        <p:spPr>
          <a:xfrm>
            <a:off x="0" y="0"/>
            <a:ext cx="10972800" cy="1524000"/>
          </a:xfrm>
          <a:prstGeom prst="rect">
            <a:avLst/>
          </a:prstGeom>
        </p:spPr>
        <p:txBody>
          <a:bodyPr lIns="104498" tIns="52249" rIns="104498" bIns="52249" anchor="ctr"/>
          <a:lstStyle/>
          <a:p>
            <a:pPr algn="ctr" defTabSz="1044976" fontAlgn="auto">
              <a:spcAft>
                <a:spcPts val="0"/>
              </a:spcAft>
              <a:defRPr/>
            </a:pPr>
            <a:r>
              <a:rPr lang="en-US" sz="1800" dirty="0">
                <a:latin typeface="+mj-lt"/>
                <a:ea typeface="+mj-ea"/>
                <a:cs typeface="+mj-cs"/>
              </a:rPr>
              <a:t>KJ's Educational Institute</a:t>
            </a:r>
            <a:br>
              <a:rPr lang="en-US" sz="2400" dirty="0">
                <a:latin typeface="+mj-lt"/>
                <a:ea typeface="+mj-ea"/>
                <a:cs typeface="+mj-cs"/>
              </a:rPr>
            </a:br>
            <a:r>
              <a:rPr lang="en-US" sz="2800" b="1" dirty="0">
                <a:latin typeface="+mj-lt"/>
                <a:ea typeface="+mj-ea"/>
                <a:cs typeface="+mj-cs"/>
              </a:rPr>
              <a:t>Trinity Academy of Engineering, Pune</a:t>
            </a:r>
            <a:br>
              <a:rPr lang="en-US" sz="2400" dirty="0">
                <a:latin typeface="+mj-lt"/>
                <a:ea typeface="+mj-ea"/>
                <a:cs typeface="+mj-cs"/>
              </a:rPr>
            </a:br>
            <a:r>
              <a:rPr lang="en-US" sz="1600" dirty="0">
                <a:latin typeface="+mj-lt"/>
                <a:ea typeface="+mj-ea"/>
                <a:cs typeface="+mj-cs"/>
              </a:rPr>
              <a:t>(Accredited by NAAC with ‘A’ Grade)</a:t>
            </a:r>
            <a:br>
              <a:rPr lang="en-US" sz="1600" dirty="0">
                <a:latin typeface="+mj-lt"/>
                <a:ea typeface="+mj-ea"/>
                <a:cs typeface="+mj-cs"/>
              </a:rPr>
            </a:br>
            <a:r>
              <a:rPr lang="en-US" sz="2000" b="1" dirty="0">
                <a:latin typeface="+mj-lt"/>
                <a:ea typeface="+mj-ea"/>
                <a:cs typeface="+mj-cs"/>
              </a:rPr>
              <a:t>DEPARTMENT OF MCA ENGINEERING</a:t>
            </a:r>
            <a:endParaRPr lang="en-US" sz="2400" b="1"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A2276-D41C-46D2-8F76-069B9F220064}"/>
              </a:ext>
            </a:extLst>
          </p:cNvPr>
          <p:cNvSpPr>
            <a:spLocks noGrp="1"/>
          </p:cNvSpPr>
          <p:nvPr>
            <p:ph idx="1"/>
          </p:nvPr>
        </p:nvSpPr>
        <p:spPr>
          <a:xfrm>
            <a:off x="589856" y="1706563"/>
            <a:ext cx="9793088" cy="4827587"/>
          </a:xfrm>
        </p:spPr>
        <p:txBody>
          <a:bodyPr/>
          <a:lstStyle/>
          <a:p>
            <a:pPr marL="0" indent="0">
              <a:buNone/>
            </a:pPr>
            <a:r>
              <a:rPr lang="en-US" sz="2400" b="1" dirty="0"/>
              <a:t>4) College Module :</a:t>
            </a:r>
          </a:p>
          <a:p>
            <a:pPr marL="0" indent="0">
              <a:buNone/>
            </a:pPr>
            <a:r>
              <a:rPr lang="en-US" sz="2400" b="1" dirty="0"/>
              <a:t>	</a:t>
            </a:r>
            <a:r>
              <a:rPr lang="en-US" sz="1800" dirty="0"/>
              <a:t>All details about college will be stored with help of College module. This data will be access by student or user of the system. Admin will be responsible to maintain and update the data about college. </a:t>
            </a:r>
            <a:endParaRPr lang="en-US" sz="2400" b="1" dirty="0"/>
          </a:p>
          <a:p>
            <a:pPr marL="0" indent="0">
              <a:buNone/>
            </a:pPr>
            <a:r>
              <a:rPr lang="en-US" sz="2400" b="1" dirty="0"/>
              <a:t>5) Exam module:</a:t>
            </a:r>
          </a:p>
          <a:p>
            <a:pPr marL="0" indent="0">
              <a:buNone/>
            </a:pPr>
            <a:r>
              <a:rPr lang="en-US" sz="1800" dirty="0"/>
              <a:t>             This module will give information about different examination which user need to take in order to get into college. There are multiple exam for different stream and will provide import points to crack those Exam. </a:t>
            </a:r>
          </a:p>
        </p:txBody>
      </p:sp>
      <p:sp>
        <p:nvSpPr>
          <p:cNvPr id="5" name="Slide Number Placeholder 4">
            <a:extLst>
              <a:ext uri="{FF2B5EF4-FFF2-40B4-BE49-F238E27FC236}">
                <a16:creationId xmlns:a16="http://schemas.microsoft.com/office/drawing/2014/main" id="{B65131E9-6235-43AB-8F77-88FCDC52A573}"/>
              </a:ext>
            </a:extLst>
          </p:cNvPr>
          <p:cNvSpPr>
            <a:spLocks noGrp="1"/>
          </p:cNvSpPr>
          <p:nvPr>
            <p:ph type="sldNum" sz="quarter" idx="12"/>
          </p:nvPr>
        </p:nvSpPr>
        <p:spPr/>
        <p:txBody>
          <a:bodyPr/>
          <a:lstStyle/>
          <a:p>
            <a:fld id="{B3E4A684-EC05-4D59-8684-278CDA202F20}" type="slidenum">
              <a:rPr lang="en-IN" altLang="en-US" smtClean="0"/>
              <a:pPr/>
              <a:t>10</a:t>
            </a:fld>
            <a:endParaRPr lang="en-IN" altLang="en-US"/>
          </a:p>
        </p:txBody>
      </p:sp>
    </p:spTree>
    <p:extLst>
      <p:ext uri="{BB962C8B-B14F-4D97-AF65-F5344CB8AC3E}">
        <p14:creationId xmlns:p14="http://schemas.microsoft.com/office/powerpoint/2010/main" val="79293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F857-A4B4-49BB-AB62-F9B07E15AA56}"/>
              </a:ext>
            </a:extLst>
          </p:cNvPr>
          <p:cNvSpPr>
            <a:spLocks noGrp="1"/>
          </p:cNvSpPr>
          <p:nvPr>
            <p:ph type="title"/>
          </p:nvPr>
        </p:nvSpPr>
        <p:spPr/>
        <p:txBody>
          <a:bodyPr/>
          <a:lstStyle/>
          <a:p>
            <a:r>
              <a:rPr lang="en-IN" sz="5400" dirty="0"/>
              <a:t>Advantages and Application</a:t>
            </a:r>
          </a:p>
        </p:txBody>
      </p:sp>
      <p:sp>
        <p:nvSpPr>
          <p:cNvPr id="3" name="Content Placeholder 2">
            <a:extLst>
              <a:ext uri="{FF2B5EF4-FFF2-40B4-BE49-F238E27FC236}">
                <a16:creationId xmlns:a16="http://schemas.microsoft.com/office/drawing/2014/main" id="{4BC80D79-089F-40AF-B040-A2D9DF1CC994}"/>
              </a:ext>
            </a:extLst>
          </p:cNvPr>
          <p:cNvSpPr>
            <a:spLocks noGrp="1"/>
          </p:cNvSpPr>
          <p:nvPr>
            <p:ph idx="1"/>
          </p:nvPr>
        </p:nvSpPr>
        <p:spPr/>
        <p:txBody>
          <a:bodyPr/>
          <a:lstStyle/>
          <a:p>
            <a:pPr marL="0" indent="0">
              <a:buNone/>
            </a:pPr>
            <a:r>
              <a:rPr lang="en-IN" dirty="0"/>
              <a:t>Advantages :</a:t>
            </a:r>
          </a:p>
          <a:p>
            <a:pPr>
              <a:buFont typeface="Wingdings" panose="05000000000000000000" pitchFamily="2" charset="2"/>
              <a:buChar char="Ø"/>
            </a:pPr>
            <a:r>
              <a:rPr lang="en-IN" sz="2400" dirty="0"/>
              <a:t> User can get information at single platform.</a:t>
            </a:r>
          </a:p>
          <a:p>
            <a:pPr>
              <a:buFont typeface="Wingdings" panose="05000000000000000000" pitchFamily="2" charset="2"/>
              <a:buChar char="Ø"/>
            </a:pPr>
            <a:r>
              <a:rPr lang="en-US" sz="2400" dirty="0"/>
              <a:t>Provide information in simple and easy to understand way.</a:t>
            </a:r>
          </a:p>
          <a:p>
            <a:pPr>
              <a:buFont typeface="Wingdings" panose="05000000000000000000" pitchFamily="2" charset="2"/>
              <a:buChar char="Ø"/>
            </a:pPr>
            <a:r>
              <a:rPr lang="en-US" sz="2400" dirty="0"/>
              <a:t>Easy to maintain data for admin.</a:t>
            </a:r>
          </a:p>
          <a:p>
            <a:pPr>
              <a:buFont typeface="Wingdings" panose="05000000000000000000" pitchFamily="2" charset="2"/>
              <a:buChar char="Ø"/>
            </a:pPr>
            <a:r>
              <a:rPr lang="en-US" sz="2400" dirty="0"/>
              <a:t>Choose right course according to skill.</a:t>
            </a:r>
            <a:endParaRPr lang="en-IN" sz="2400" dirty="0"/>
          </a:p>
          <a:p>
            <a:pPr marL="0" indent="0">
              <a:buNone/>
            </a:pPr>
            <a:endParaRPr lang="en-IN" sz="2400" dirty="0"/>
          </a:p>
          <a:p>
            <a:pPr marL="0" indent="0">
              <a:buNone/>
            </a:pPr>
            <a:r>
              <a:rPr lang="en-IN" sz="3600" dirty="0"/>
              <a:t>Applications :</a:t>
            </a:r>
          </a:p>
          <a:p>
            <a:pPr>
              <a:buFont typeface="Wingdings" panose="05000000000000000000" pitchFamily="2" charset="2"/>
              <a:buChar char="Ø"/>
            </a:pPr>
            <a:r>
              <a:rPr lang="en-IN" sz="2400" dirty="0"/>
              <a:t>Can be used by students choosing right career path.</a:t>
            </a:r>
          </a:p>
          <a:p>
            <a:pPr>
              <a:buFont typeface="Wingdings" panose="05000000000000000000" pitchFamily="2" charset="2"/>
              <a:buChar char="Ø"/>
            </a:pPr>
            <a:r>
              <a:rPr lang="en-US" sz="2400" dirty="0"/>
              <a:t>Can be used to choose right college.</a:t>
            </a:r>
            <a:endParaRPr lang="en-IN" sz="2400" dirty="0"/>
          </a:p>
        </p:txBody>
      </p:sp>
      <p:sp>
        <p:nvSpPr>
          <p:cNvPr id="5" name="Slide Number Placeholder 4">
            <a:extLst>
              <a:ext uri="{FF2B5EF4-FFF2-40B4-BE49-F238E27FC236}">
                <a16:creationId xmlns:a16="http://schemas.microsoft.com/office/drawing/2014/main" id="{BEF9FE92-8DB1-4A05-AE83-D82937B0ED9C}"/>
              </a:ext>
            </a:extLst>
          </p:cNvPr>
          <p:cNvSpPr>
            <a:spLocks noGrp="1"/>
          </p:cNvSpPr>
          <p:nvPr>
            <p:ph type="sldNum" sz="quarter" idx="12"/>
          </p:nvPr>
        </p:nvSpPr>
        <p:spPr/>
        <p:txBody>
          <a:bodyPr/>
          <a:lstStyle/>
          <a:p>
            <a:fld id="{B3E4A684-EC05-4D59-8684-278CDA202F20}" type="slidenum">
              <a:rPr lang="en-IN" altLang="en-US" smtClean="0"/>
              <a:pPr/>
              <a:t>11</a:t>
            </a:fld>
            <a:endParaRPr lang="en-IN" altLang="en-US"/>
          </a:p>
        </p:txBody>
      </p:sp>
    </p:spTree>
    <p:extLst>
      <p:ext uri="{BB962C8B-B14F-4D97-AF65-F5344CB8AC3E}">
        <p14:creationId xmlns:p14="http://schemas.microsoft.com/office/powerpoint/2010/main" val="253664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3FA1-4FDE-41AC-A226-96F01649E5EC}"/>
              </a:ext>
            </a:extLst>
          </p:cNvPr>
          <p:cNvSpPr>
            <a:spLocks noGrp="1"/>
          </p:cNvSpPr>
          <p:nvPr>
            <p:ph type="title"/>
          </p:nvPr>
        </p:nvSpPr>
        <p:spPr/>
        <p:txBody>
          <a:bodyPr/>
          <a:lstStyle/>
          <a:p>
            <a:r>
              <a:rPr lang="en-US" sz="5400" dirty="0"/>
              <a:t>Conclusion</a:t>
            </a:r>
            <a:endParaRPr lang="en-IN" sz="5400" dirty="0"/>
          </a:p>
        </p:txBody>
      </p:sp>
      <p:sp>
        <p:nvSpPr>
          <p:cNvPr id="3" name="Content Placeholder 2">
            <a:extLst>
              <a:ext uri="{FF2B5EF4-FFF2-40B4-BE49-F238E27FC236}">
                <a16:creationId xmlns:a16="http://schemas.microsoft.com/office/drawing/2014/main" id="{EDFC91E1-0803-479A-BDCC-8AAED19D66AD}"/>
              </a:ext>
            </a:extLst>
          </p:cNvPr>
          <p:cNvSpPr>
            <a:spLocks noGrp="1"/>
          </p:cNvSpPr>
          <p:nvPr>
            <p:ph idx="1"/>
          </p:nvPr>
        </p:nvSpPr>
        <p:spPr/>
        <p:txBody>
          <a:bodyPr/>
          <a:lstStyle/>
          <a:p>
            <a:r>
              <a:rPr lang="en-US" sz="2400" dirty="0"/>
              <a:t>We hereby conclude that this software can be useful for students finding a correct career path.</a:t>
            </a:r>
          </a:p>
          <a:p>
            <a:r>
              <a:rPr lang="en-US" sz="2400" dirty="0"/>
              <a:t>This software provides detailed information about courses , colleges and related entrance examinations.</a:t>
            </a:r>
            <a:endParaRPr lang="en-IN" sz="2400" dirty="0"/>
          </a:p>
        </p:txBody>
      </p:sp>
      <p:sp>
        <p:nvSpPr>
          <p:cNvPr id="5" name="Slide Number Placeholder 4">
            <a:extLst>
              <a:ext uri="{FF2B5EF4-FFF2-40B4-BE49-F238E27FC236}">
                <a16:creationId xmlns:a16="http://schemas.microsoft.com/office/drawing/2014/main" id="{492255E6-C40C-48AC-8593-4AB3FF1A6703}"/>
              </a:ext>
            </a:extLst>
          </p:cNvPr>
          <p:cNvSpPr>
            <a:spLocks noGrp="1"/>
          </p:cNvSpPr>
          <p:nvPr>
            <p:ph type="sldNum" sz="quarter" idx="12"/>
          </p:nvPr>
        </p:nvSpPr>
        <p:spPr/>
        <p:txBody>
          <a:bodyPr/>
          <a:lstStyle/>
          <a:p>
            <a:fld id="{B3E4A684-EC05-4D59-8684-278CDA202F20}" type="slidenum">
              <a:rPr lang="en-IN" altLang="en-US" smtClean="0"/>
              <a:pPr/>
              <a:t>12</a:t>
            </a:fld>
            <a:endParaRPr lang="en-IN" altLang="en-US"/>
          </a:p>
        </p:txBody>
      </p:sp>
    </p:spTree>
    <p:extLst>
      <p:ext uri="{BB962C8B-B14F-4D97-AF65-F5344CB8AC3E}">
        <p14:creationId xmlns:p14="http://schemas.microsoft.com/office/powerpoint/2010/main" val="316739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BCACEF-29A7-45F2-88BA-944485921F95}"/>
              </a:ext>
            </a:extLst>
          </p:cNvPr>
          <p:cNvSpPr>
            <a:spLocks noGrp="1"/>
          </p:cNvSpPr>
          <p:nvPr>
            <p:ph type="sldNum" sz="quarter" idx="12"/>
          </p:nvPr>
        </p:nvSpPr>
        <p:spPr/>
        <p:txBody>
          <a:bodyPr/>
          <a:lstStyle>
            <a:lvl1pPr>
              <a:defRPr sz="2100">
                <a:solidFill>
                  <a:schemeClr val="tx1"/>
                </a:solidFill>
                <a:latin typeface="Calibri" panose="020F0502020204030204" pitchFamily="34" charset="0"/>
              </a:defRPr>
            </a:lvl1pPr>
            <a:lvl2pPr marL="742950" indent="-285750">
              <a:defRPr sz="2100">
                <a:solidFill>
                  <a:schemeClr val="tx1"/>
                </a:solidFill>
                <a:latin typeface="Calibri" panose="020F0502020204030204" pitchFamily="34" charset="0"/>
              </a:defRPr>
            </a:lvl2pPr>
            <a:lvl3pPr marL="1143000" indent="-228600">
              <a:defRPr sz="2100">
                <a:solidFill>
                  <a:schemeClr val="tx1"/>
                </a:solidFill>
                <a:latin typeface="Calibri" panose="020F0502020204030204" pitchFamily="34" charset="0"/>
              </a:defRPr>
            </a:lvl3pPr>
            <a:lvl4pPr marL="1600200" indent="-228600">
              <a:defRPr sz="2100">
                <a:solidFill>
                  <a:schemeClr val="tx1"/>
                </a:solidFill>
                <a:latin typeface="Calibri" panose="020F0502020204030204" pitchFamily="34" charset="0"/>
              </a:defRPr>
            </a:lvl4pPr>
            <a:lvl5pPr marL="2057400" indent="-228600">
              <a:defRPr sz="2100">
                <a:solidFill>
                  <a:schemeClr val="tx1"/>
                </a:solidFill>
                <a:latin typeface="Calibri" panose="020F0502020204030204" pitchFamily="34" charset="0"/>
              </a:defRPr>
            </a:lvl5pPr>
            <a:lvl6pPr marL="2514600" indent="-228600" defTabSz="1044575" fontAlgn="base">
              <a:spcBef>
                <a:spcPct val="0"/>
              </a:spcBef>
              <a:spcAft>
                <a:spcPct val="0"/>
              </a:spcAft>
              <a:defRPr sz="2100">
                <a:solidFill>
                  <a:schemeClr val="tx1"/>
                </a:solidFill>
                <a:latin typeface="Calibri" panose="020F0502020204030204" pitchFamily="34" charset="0"/>
              </a:defRPr>
            </a:lvl6pPr>
            <a:lvl7pPr marL="2971800" indent="-228600" defTabSz="1044575" fontAlgn="base">
              <a:spcBef>
                <a:spcPct val="0"/>
              </a:spcBef>
              <a:spcAft>
                <a:spcPct val="0"/>
              </a:spcAft>
              <a:defRPr sz="2100">
                <a:solidFill>
                  <a:schemeClr val="tx1"/>
                </a:solidFill>
                <a:latin typeface="Calibri" panose="020F0502020204030204" pitchFamily="34" charset="0"/>
              </a:defRPr>
            </a:lvl7pPr>
            <a:lvl8pPr marL="3429000" indent="-228600" defTabSz="1044575" fontAlgn="base">
              <a:spcBef>
                <a:spcPct val="0"/>
              </a:spcBef>
              <a:spcAft>
                <a:spcPct val="0"/>
              </a:spcAft>
              <a:defRPr sz="2100">
                <a:solidFill>
                  <a:schemeClr val="tx1"/>
                </a:solidFill>
                <a:latin typeface="Calibri" panose="020F0502020204030204" pitchFamily="34" charset="0"/>
              </a:defRPr>
            </a:lvl8pPr>
            <a:lvl9pPr marL="3886200" indent="-228600" defTabSz="1044575" fontAlgn="base">
              <a:spcBef>
                <a:spcPct val="0"/>
              </a:spcBef>
              <a:spcAft>
                <a:spcPct val="0"/>
              </a:spcAft>
              <a:defRPr sz="2100">
                <a:solidFill>
                  <a:schemeClr val="tx1"/>
                </a:solidFill>
                <a:latin typeface="Calibri" panose="020F0502020204030204" pitchFamily="34" charset="0"/>
              </a:defRPr>
            </a:lvl9pPr>
          </a:lstStyle>
          <a:p>
            <a:fld id="{7D9D2E5C-B426-4840-BF97-E743EE476D86}" type="slidenum">
              <a:rPr lang="en-IN" altLang="en-US" sz="1400">
                <a:solidFill>
                  <a:srgbClr val="898989"/>
                </a:solidFill>
              </a:rPr>
              <a:pPr/>
              <a:t>13</a:t>
            </a:fld>
            <a:endParaRPr lang="en-IN" altLang="en-US" sz="1400">
              <a:solidFill>
                <a:srgbClr val="898989"/>
              </a:solidFill>
            </a:endParaRPr>
          </a:p>
        </p:txBody>
      </p:sp>
      <p:sp>
        <p:nvSpPr>
          <p:cNvPr id="15364" name="TextBox 5">
            <a:extLst>
              <a:ext uri="{FF2B5EF4-FFF2-40B4-BE49-F238E27FC236}">
                <a16:creationId xmlns:a16="http://schemas.microsoft.com/office/drawing/2014/main" id="{67DE809F-F5F9-4ACD-A6B8-96F5408A2813}"/>
              </a:ext>
            </a:extLst>
          </p:cNvPr>
          <p:cNvSpPr txBox="1">
            <a:spLocks noChangeArrowheads="1"/>
          </p:cNvSpPr>
          <p:nvPr/>
        </p:nvSpPr>
        <p:spPr bwMode="auto">
          <a:xfrm>
            <a:off x="3424237" y="3272631"/>
            <a:ext cx="57022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Calibri" panose="020F0502020204030204" pitchFamily="34" charset="0"/>
              </a:defRPr>
            </a:lvl1pPr>
            <a:lvl2pPr marL="742950" indent="-285750">
              <a:defRPr sz="2100">
                <a:solidFill>
                  <a:schemeClr val="tx1"/>
                </a:solidFill>
                <a:latin typeface="Calibri" panose="020F0502020204030204" pitchFamily="34" charset="0"/>
              </a:defRPr>
            </a:lvl2pPr>
            <a:lvl3pPr marL="1143000" indent="-228600">
              <a:defRPr sz="2100">
                <a:solidFill>
                  <a:schemeClr val="tx1"/>
                </a:solidFill>
                <a:latin typeface="Calibri" panose="020F0502020204030204" pitchFamily="34" charset="0"/>
              </a:defRPr>
            </a:lvl3pPr>
            <a:lvl4pPr marL="1600200" indent="-228600">
              <a:defRPr sz="2100">
                <a:solidFill>
                  <a:schemeClr val="tx1"/>
                </a:solidFill>
                <a:latin typeface="Calibri" panose="020F0502020204030204" pitchFamily="34" charset="0"/>
              </a:defRPr>
            </a:lvl4pPr>
            <a:lvl5pPr marL="2057400" indent="-228600">
              <a:defRPr sz="2100">
                <a:solidFill>
                  <a:schemeClr val="tx1"/>
                </a:solidFill>
                <a:latin typeface="Calibri" panose="020F0502020204030204" pitchFamily="34" charset="0"/>
              </a:defRPr>
            </a:lvl5pPr>
            <a:lvl6pPr marL="2514600" indent="-228600" defTabSz="1044575" fontAlgn="base">
              <a:spcBef>
                <a:spcPct val="0"/>
              </a:spcBef>
              <a:spcAft>
                <a:spcPct val="0"/>
              </a:spcAft>
              <a:defRPr sz="2100">
                <a:solidFill>
                  <a:schemeClr val="tx1"/>
                </a:solidFill>
                <a:latin typeface="Calibri" panose="020F0502020204030204" pitchFamily="34" charset="0"/>
              </a:defRPr>
            </a:lvl6pPr>
            <a:lvl7pPr marL="2971800" indent="-228600" defTabSz="1044575" fontAlgn="base">
              <a:spcBef>
                <a:spcPct val="0"/>
              </a:spcBef>
              <a:spcAft>
                <a:spcPct val="0"/>
              </a:spcAft>
              <a:defRPr sz="2100">
                <a:solidFill>
                  <a:schemeClr val="tx1"/>
                </a:solidFill>
                <a:latin typeface="Calibri" panose="020F0502020204030204" pitchFamily="34" charset="0"/>
              </a:defRPr>
            </a:lvl7pPr>
            <a:lvl8pPr marL="3429000" indent="-228600" defTabSz="1044575" fontAlgn="base">
              <a:spcBef>
                <a:spcPct val="0"/>
              </a:spcBef>
              <a:spcAft>
                <a:spcPct val="0"/>
              </a:spcAft>
              <a:defRPr sz="2100">
                <a:solidFill>
                  <a:schemeClr val="tx1"/>
                </a:solidFill>
                <a:latin typeface="Calibri" panose="020F0502020204030204" pitchFamily="34" charset="0"/>
              </a:defRPr>
            </a:lvl8pPr>
            <a:lvl9pPr marL="3886200" indent="-228600" defTabSz="1044575" fontAlgn="base">
              <a:spcBef>
                <a:spcPct val="0"/>
              </a:spcBef>
              <a:spcAft>
                <a:spcPct val="0"/>
              </a:spcAft>
              <a:defRPr sz="2100">
                <a:solidFill>
                  <a:schemeClr val="tx1"/>
                </a:solidFill>
                <a:latin typeface="Calibri" panose="020F0502020204030204" pitchFamily="34" charset="0"/>
              </a:defRPr>
            </a:lvl9pPr>
          </a:lstStyle>
          <a:p>
            <a:r>
              <a:rPr lang="en-US" altLang="en-US" sz="5400" b="1" dirty="0">
                <a:latin typeface="Castellar" panose="020A0402060406010301" pitchFamily="18" charset="0"/>
              </a:rPr>
              <a:t>T</a:t>
            </a:r>
            <a:r>
              <a:rPr lang="en-IN" altLang="en-US" sz="5400" b="1" dirty="0">
                <a:latin typeface="Castellar" panose="020A0402060406010301" pitchFamily="18" charset="0"/>
              </a:rPr>
              <a:t>hank</a:t>
            </a:r>
            <a:r>
              <a:rPr lang="en-IN" altLang="en-US" sz="4400" b="1" dirty="0">
                <a:latin typeface="Castellar" panose="020A0402060406010301" pitchFamily="18" charset="0"/>
              </a:rPr>
              <a:t> </a:t>
            </a:r>
            <a:r>
              <a:rPr lang="en-IN" altLang="en-US" sz="5400" b="1" dirty="0">
                <a:latin typeface="Castellar" panose="020A0402060406010301" pitchFamily="18"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8EF4D5-C94F-4AA3-A3AE-3A602A766DF4}"/>
              </a:ext>
            </a:extLst>
          </p:cNvPr>
          <p:cNvSpPr>
            <a:spLocks noGrp="1"/>
          </p:cNvSpPr>
          <p:nvPr>
            <p:ph idx="1"/>
          </p:nvPr>
        </p:nvSpPr>
        <p:spPr/>
        <p:txBody>
          <a:bodyPr rtlCol="0">
            <a:normAutofit/>
          </a:bodyPr>
          <a:lstStyle/>
          <a:p>
            <a:pPr marL="391866" indent="-391866" defTabSz="1044976" fontAlgn="auto">
              <a:spcAft>
                <a:spcPts val="0"/>
              </a:spcAft>
              <a:defRPr/>
            </a:pPr>
            <a:r>
              <a:rPr lang="en-US" sz="2800" dirty="0"/>
              <a:t>Abstract</a:t>
            </a:r>
          </a:p>
          <a:p>
            <a:pPr marL="391866" indent="-391866" defTabSz="1044976" fontAlgn="auto">
              <a:spcAft>
                <a:spcPts val="0"/>
              </a:spcAft>
              <a:defRPr/>
            </a:pPr>
            <a:r>
              <a:rPr lang="en-US" sz="2800" dirty="0"/>
              <a:t>Introduction</a:t>
            </a:r>
          </a:p>
          <a:p>
            <a:pPr marL="391866" indent="-391866" defTabSz="1044976" fontAlgn="auto">
              <a:spcAft>
                <a:spcPts val="0"/>
              </a:spcAft>
              <a:defRPr/>
            </a:pPr>
            <a:r>
              <a:rPr lang="en-US" sz="2800" dirty="0"/>
              <a:t>Motivation</a:t>
            </a:r>
          </a:p>
          <a:p>
            <a:pPr marL="391866" indent="-391866" defTabSz="1044976" fontAlgn="auto">
              <a:spcAft>
                <a:spcPts val="0"/>
              </a:spcAft>
              <a:defRPr/>
            </a:pPr>
            <a:r>
              <a:rPr lang="en-US" sz="2800" dirty="0"/>
              <a:t>Aim and Objectives.</a:t>
            </a:r>
          </a:p>
          <a:p>
            <a:pPr marL="391866" indent="-391866" defTabSz="1044976" fontAlgn="auto">
              <a:spcAft>
                <a:spcPts val="0"/>
              </a:spcAft>
              <a:defRPr/>
            </a:pPr>
            <a:r>
              <a:rPr lang="en-US" sz="2800" dirty="0"/>
              <a:t>Problem Statement.</a:t>
            </a:r>
          </a:p>
          <a:p>
            <a:pPr marL="391866" indent="-391866" defTabSz="1044976" fontAlgn="auto">
              <a:spcAft>
                <a:spcPts val="0"/>
              </a:spcAft>
              <a:defRPr/>
            </a:pPr>
            <a:r>
              <a:rPr lang="en-US" sz="2800" dirty="0"/>
              <a:t>Literature Survey.</a:t>
            </a:r>
          </a:p>
          <a:p>
            <a:pPr marL="391866" indent="-391866" defTabSz="1044976" fontAlgn="auto">
              <a:spcAft>
                <a:spcPts val="0"/>
              </a:spcAft>
              <a:defRPr/>
            </a:pPr>
            <a:r>
              <a:rPr lang="en-US" sz="2800" dirty="0"/>
              <a:t>Publication related to Proposed work.</a:t>
            </a:r>
          </a:p>
          <a:p>
            <a:pPr marL="391866" indent="-391866" defTabSz="1044976" fontAlgn="auto">
              <a:spcAft>
                <a:spcPts val="0"/>
              </a:spcAft>
              <a:defRPr/>
            </a:pPr>
            <a:r>
              <a:rPr lang="en-US" sz="2800" dirty="0"/>
              <a:t>Advantages and Application.</a:t>
            </a:r>
          </a:p>
          <a:p>
            <a:pPr marL="391866" indent="-391866" defTabSz="1044976" fontAlgn="auto">
              <a:spcAft>
                <a:spcPts val="0"/>
              </a:spcAft>
              <a:defRPr/>
            </a:pPr>
            <a:r>
              <a:rPr lang="en-US" sz="2800" dirty="0"/>
              <a:t>Conclusion.</a:t>
            </a:r>
          </a:p>
          <a:p>
            <a:pPr marL="391866" indent="-391866" defTabSz="1044976" fontAlgn="auto">
              <a:spcAft>
                <a:spcPts val="0"/>
              </a:spcAft>
              <a:buFont typeface="Arial" panose="020B0604020202020204" pitchFamily="34" charset="0"/>
              <a:buNone/>
              <a:defRPr/>
            </a:pPr>
            <a:endParaRPr lang="en-US" dirty="0"/>
          </a:p>
          <a:p>
            <a:pPr marL="391866" indent="-391866" defTabSz="1044976" fontAlgn="auto">
              <a:spcAft>
                <a:spcPts val="0"/>
              </a:spcAft>
              <a:defRPr/>
            </a:pPr>
            <a:endParaRPr lang="en-US" dirty="0"/>
          </a:p>
        </p:txBody>
      </p:sp>
      <p:sp>
        <p:nvSpPr>
          <p:cNvPr id="5" name="Slide Number Placeholder 4">
            <a:extLst>
              <a:ext uri="{FF2B5EF4-FFF2-40B4-BE49-F238E27FC236}">
                <a16:creationId xmlns:a16="http://schemas.microsoft.com/office/drawing/2014/main" id="{EBE325F6-F114-4904-938B-31960CAB7B94}"/>
              </a:ext>
            </a:extLst>
          </p:cNvPr>
          <p:cNvSpPr>
            <a:spLocks noGrp="1"/>
          </p:cNvSpPr>
          <p:nvPr>
            <p:ph type="sldNum" sz="quarter" idx="12"/>
          </p:nvPr>
        </p:nvSpPr>
        <p:spPr/>
        <p:txBody>
          <a:bodyPr rtlCol="0"/>
          <a:lstStyle/>
          <a:p>
            <a:pPr defTabSz="1044976" fontAlgn="auto">
              <a:spcBef>
                <a:spcPts val="0"/>
              </a:spcBef>
              <a:spcAft>
                <a:spcPts val="0"/>
              </a:spcAft>
              <a:defRPr/>
            </a:pPr>
            <a:r>
              <a:rPr lang="en-US" dirty="0">
                <a:solidFill>
                  <a:schemeClr val="tx1">
                    <a:tint val="75000"/>
                  </a:schemeClr>
                </a:solidFill>
                <a:latin typeface="+mn-lt"/>
                <a:cs typeface="+mn-cs"/>
              </a:rPr>
              <a:t>2</a:t>
            </a:r>
          </a:p>
        </p:txBody>
      </p:sp>
      <p:sp>
        <p:nvSpPr>
          <p:cNvPr id="3077" name="Title 5">
            <a:extLst>
              <a:ext uri="{FF2B5EF4-FFF2-40B4-BE49-F238E27FC236}">
                <a16:creationId xmlns:a16="http://schemas.microsoft.com/office/drawing/2014/main" id="{D97628A0-5873-45D5-A8B4-87644612E5B1}"/>
              </a:ext>
            </a:extLst>
          </p:cNvPr>
          <p:cNvSpPr>
            <a:spLocks noGrp="1"/>
          </p:cNvSpPr>
          <p:nvPr>
            <p:ph type="title"/>
          </p:nvPr>
        </p:nvSpPr>
        <p:spPr bwMode="auto">
          <a:xfrm>
            <a:off x="549275" y="293688"/>
            <a:ext cx="987425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5400"/>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762F0E0C-2B53-49E3-87FE-8644865FF55A}"/>
              </a:ext>
            </a:extLst>
          </p:cNvPr>
          <p:cNvSpPr>
            <a:spLocks noGrp="1"/>
          </p:cNvSpPr>
          <p:nvPr>
            <p:ph idx="1"/>
          </p:nvPr>
        </p:nvSpPr>
        <p:spPr>
          <a:xfrm>
            <a:off x="304800" y="1706563"/>
            <a:ext cx="10515600" cy="4827587"/>
          </a:xfrm>
        </p:spPr>
        <p:txBody>
          <a:bodyPr/>
          <a:lstStyle/>
          <a:p>
            <a:pPr defTabSz="1044976" fontAlgn="auto">
              <a:spcAft>
                <a:spcPts val="0"/>
              </a:spcAft>
              <a:defRPr/>
            </a:pPr>
            <a:r>
              <a:rPr lang="en-IN" altLang="en-US" sz="3200" dirty="0"/>
              <a:t>Project Title : </a:t>
            </a:r>
            <a:r>
              <a:rPr lang="en-IN" altLang="en-US" sz="3200" dirty="0" err="1"/>
              <a:t>Smartcareer</a:t>
            </a:r>
            <a:r>
              <a:rPr lang="en-IN" altLang="en-US" sz="3200" dirty="0"/>
              <a:t> web application using spring 		      boot technology</a:t>
            </a:r>
            <a:endParaRPr lang="en-US" sz="3200" dirty="0">
              <a:solidFill>
                <a:schemeClr val="tx2">
                  <a:lumMod val="60000"/>
                  <a:lumOff val="40000"/>
                </a:schemeClr>
              </a:solidFill>
            </a:endParaRPr>
          </a:p>
          <a:p>
            <a:r>
              <a:rPr lang="en-IN" altLang="en-US" sz="3200" dirty="0"/>
              <a:t>Domain: Web Application</a:t>
            </a:r>
          </a:p>
          <a:p>
            <a:r>
              <a:rPr lang="en-IN" altLang="en-US" sz="3200" dirty="0"/>
              <a:t>Members:	</a:t>
            </a:r>
          </a:p>
          <a:p>
            <a:pPr lvl="1"/>
            <a:r>
              <a:rPr lang="en-IN" altLang="en-US" sz="2400" dirty="0"/>
              <a:t>Roll No-135	</a:t>
            </a:r>
            <a:r>
              <a:rPr lang="en-IN" altLang="en-US" sz="2400" dirty="0" err="1"/>
              <a:t>Mhetre</a:t>
            </a:r>
            <a:r>
              <a:rPr lang="en-IN" altLang="en-US" sz="2400" dirty="0"/>
              <a:t> </a:t>
            </a:r>
            <a:r>
              <a:rPr lang="en-IN" altLang="en-US" sz="2400" dirty="0" err="1"/>
              <a:t>Omkar</a:t>
            </a:r>
            <a:r>
              <a:rPr lang="en-IN" altLang="en-US" sz="2400" dirty="0"/>
              <a:t> </a:t>
            </a:r>
            <a:r>
              <a:rPr lang="en-IN" altLang="en-US" sz="2400" dirty="0" err="1"/>
              <a:t>Dattatray</a:t>
            </a:r>
            <a:endParaRPr lang="en-IN" altLang="en-US" sz="2400" dirty="0"/>
          </a:p>
          <a:p>
            <a:pPr lvl="1"/>
            <a:r>
              <a:rPr lang="en-IN" altLang="en-US" sz="2400" dirty="0"/>
              <a:t>Roll No-158	</a:t>
            </a:r>
            <a:r>
              <a:rPr lang="en-IN" altLang="en-US" sz="2400" dirty="0" err="1"/>
              <a:t>Shingade</a:t>
            </a:r>
            <a:r>
              <a:rPr lang="en-IN" altLang="en-US" sz="2400" dirty="0"/>
              <a:t> </a:t>
            </a:r>
            <a:r>
              <a:rPr lang="en-IN" altLang="en-US" sz="2400" dirty="0" err="1"/>
              <a:t>Abhishek</a:t>
            </a:r>
            <a:r>
              <a:rPr lang="en-IN" altLang="en-US" sz="2400" dirty="0"/>
              <a:t> </a:t>
            </a:r>
            <a:r>
              <a:rPr lang="en-IN" altLang="en-US" sz="2400" dirty="0" err="1"/>
              <a:t>Dattatray</a:t>
            </a:r>
            <a:endParaRPr lang="en-IN" altLang="en-US" sz="2400" dirty="0"/>
          </a:p>
          <a:p>
            <a:pPr lvl="1"/>
            <a:r>
              <a:rPr lang="en-IN" altLang="en-US" sz="2400" dirty="0"/>
              <a:t>Roll No-164	</a:t>
            </a:r>
            <a:r>
              <a:rPr lang="en-IN" altLang="en-US" sz="2400" dirty="0" err="1"/>
              <a:t>Ugale</a:t>
            </a:r>
            <a:r>
              <a:rPr lang="en-IN" altLang="en-US" sz="2400" dirty="0"/>
              <a:t> Ganesh </a:t>
            </a:r>
            <a:r>
              <a:rPr lang="en-IN" altLang="en-US" sz="2400" dirty="0" err="1"/>
              <a:t>Sukdev</a:t>
            </a:r>
            <a:endParaRPr lang="en-IN" altLang="en-US" sz="2400" dirty="0"/>
          </a:p>
        </p:txBody>
      </p:sp>
      <p:sp>
        <p:nvSpPr>
          <p:cNvPr id="5" name="Slide Number Placeholder 4">
            <a:extLst>
              <a:ext uri="{FF2B5EF4-FFF2-40B4-BE49-F238E27FC236}">
                <a16:creationId xmlns:a16="http://schemas.microsoft.com/office/drawing/2014/main" id="{14724C62-71DD-4D2E-8FD1-ECE20439ECC3}"/>
              </a:ext>
            </a:extLst>
          </p:cNvPr>
          <p:cNvSpPr>
            <a:spLocks noGrp="1"/>
          </p:cNvSpPr>
          <p:nvPr>
            <p:ph type="sldNum" sz="quarter" idx="12"/>
          </p:nvPr>
        </p:nvSpPr>
        <p:spPr/>
        <p:txBody>
          <a:bodyPr/>
          <a:lstStyle>
            <a:lvl1pPr>
              <a:defRPr sz="2100">
                <a:solidFill>
                  <a:schemeClr val="tx1"/>
                </a:solidFill>
                <a:latin typeface="Calibri" panose="020F0502020204030204" pitchFamily="34" charset="0"/>
              </a:defRPr>
            </a:lvl1pPr>
            <a:lvl2pPr marL="742950" indent="-285750">
              <a:defRPr sz="2100">
                <a:solidFill>
                  <a:schemeClr val="tx1"/>
                </a:solidFill>
                <a:latin typeface="Calibri" panose="020F0502020204030204" pitchFamily="34" charset="0"/>
              </a:defRPr>
            </a:lvl2pPr>
            <a:lvl3pPr marL="1143000" indent="-228600">
              <a:defRPr sz="2100">
                <a:solidFill>
                  <a:schemeClr val="tx1"/>
                </a:solidFill>
                <a:latin typeface="Calibri" panose="020F0502020204030204" pitchFamily="34" charset="0"/>
              </a:defRPr>
            </a:lvl3pPr>
            <a:lvl4pPr marL="1600200" indent="-228600">
              <a:defRPr sz="2100">
                <a:solidFill>
                  <a:schemeClr val="tx1"/>
                </a:solidFill>
                <a:latin typeface="Calibri" panose="020F0502020204030204" pitchFamily="34" charset="0"/>
              </a:defRPr>
            </a:lvl4pPr>
            <a:lvl5pPr marL="2057400" indent="-228600">
              <a:defRPr sz="2100">
                <a:solidFill>
                  <a:schemeClr val="tx1"/>
                </a:solidFill>
                <a:latin typeface="Calibri" panose="020F0502020204030204" pitchFamily="34" charset="0"/>
              </a:defRPr>
            </a:lvl5pPr>
            <a:lvl6pPr marL="2514600" indent="-228600" defTabSz="1044575" fontAlgn="base">
              <a:spcBef>
                <a:spcPct val="0"/>
              </a:spcBef>
              <a:spcAft>
                <a:spcPct val="0"/>
              </a:spcAft>
              <a:defRPr sz="2100">
                <a:solidFill>
                  <a:schemeClr val="tx1"/>
                </a:solidFill>
                <a:latin typeface="Calibri" panose="020F0502020204030204" pitchFamily="34" charset="0"/>
              </a:defRPr>
            </a:lvl6pPr>
            <a:lvl7pPr marL="2971800" indent="-228600" defTabSz="1044575" fontAlgn="base">
              <a:spcBef>
                <a:spcPct val="0"/>
              </a:spcBef>
              <a:spcAft>
                <a:spcPct val="0"/>
              </a:spcAft>
              <a:defRPr sz="2100">
                <a:solidFill>
                  <a:schemeClr val="tx1"/>
                </a:solidFill>
                <a:latin typeface="Calibri" panose="020F0502020204030204" pitchFamily="34" charset="0"/>
              </a:defRPr>
            </a:lvl7pPr>
            <a:lvl8pPr marL="3429000" indent="-228600" defTabSz="1044575" fontAlgn="base">
              <a:spcBef>
                <a:spcPct val="0"/>
              </a:spcBef>
              <a:spcAft>
                <a:spcPct val="0"/>
              </a:spcAft>
              <a:defRPr sz="2100">
                <a:solidFill>
                  <a:schemeClr val="tx1"/>
                </a:solidFill>
                <a:latin typeface="Calibri" panose="020F0502020204030204" pitchFamily="34" charset="0"/>
              </a:defRPr>
            </a:lvl8pPr>
            <a:lvl9pPr marL="3886200" indent="-228600" defTabSz="1044575" fontAlgn="base">
              <a:spcBef>
                <a:spcPct val="0"/>
              </a:spcBef>
              <a:spcAft>
                <a:spcPct val="0"/>
              </a:spcAft>
              <a:defRPr sz="2100">
                <a:solidFill>
                  <a:schemeClr val="tx1"/>
                </a:solidFill>
                <a:latin typeface="Calibri" panose="020F0502020204030204" pitchFamily="34" charset="0"/>
              </a:defRPr>
            </a:lvl9pPr>
          </a:lstStyle>
          <a:p>
            <a:r>
              <a:rPr lang="en-US" altLang="en-US" sz="1400" dirty="0">
                <a:solidFill>
                  <a:srgbClr val="898989"/>
                </a:solidFill>
              </a:rPr>
              <a:t>3</a:t>
            </a:r>
            <a:endParaRPr lang="en-IN" altLang="en-US" sz="1400" dirty="0">
              <a:solidFill>
                <a:srgbClr val="898989"/>
              </a:solidFill>
            </a:endParaRPr>
          </a:p>
        </p:txBody>
      </p:sp>
      <p:sp>
        <p:nvSpPr>
          <p:cNvPr id="4101" name="Title 5">
            <a:extLst>
              <a:ext uri="{FF2B5EF4-FFF2-40B4-BE49-F238E27FC236}">
                <a16:creationId xmlns:a16="http://schemas.microsoft.com/office/drawing/2014/main" id="{642C2B0D-D226-4D5F-8E0D-AC8E7948175E}"/>
              </a:ext>
            </a:extLst>
          </p:cNvPr>
          <p:cNvSpPr>
            <a:spLocks noGrp="1"/>
          </p:cNvSpPr>
          <p:nvPr>
            <p:ph type="title"/>
          </p:nvPr>
        </p:nvSpPr>
        <p:spPr bwMode="auto">
          <a:xfrm>
            <a:off x="549275" y="293688"/>
            <a:ext cx="987425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5400" dirty="0"/>
              <a:t>Contents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a:extLst>
              <a:ext uri="{FF2B5EF4-FFF2-40B4-BE49-F238E27FC236}">
                <a16:creationId xmlns:a16="http://schemas.microsoft.com/office/drawing/2014/main" id="{67449B52-9E4D-4705-831B-0F85EE18F2E9}"/>
              </a:ext>
            </a:extLst>
          </p:cNvPr>
          <p:cNvSpPr>
            <a:spLocks noGrp="1"/>
          </p:cNvSpPr>
          <p:nvPr>
            <p:ph idx="1"/>
          </p:nvPr>
        </p:nvSpPr>
        <p:spPr>
          <a:xfrm>
            <a:off x="549275" y="1524000"/>
            <a:ext cx="9874250" cy="5010150"/>
          </a:xfrm>
        </p:spPr>
        <p:txBody>
          <a:bodyPr/>
          <a:lstStyle/>
          <a:p>
            <a:r>
              <a:rPr lang="en-US" altLang="en-US" sz="2800" dirty="0" err="1"/>
              <a:t>smartcareer</a:t>
            </a:r>
            <a:r>
              <a:rPr lang="en-US" altLang="en-US" sz="2800" dirty="0"/>
              <a:t> System can provide Important Information For College Admission In This System we can provide Admission Process ,College Information ,Entrance Examination </a:t>
            </a:r>
            <a:r>
              <a:rPr lang="en-US" altLang="en-US" sz="2800" dirty="0" err="1"/>
              <a:t>detailsCourse</a:t>
            </a:r>
            <a:r>
              <a:rPr lang="en-US" altLang="en-US" sz="2800" dirty="0"/>
              <a:t> Information ,Admission Dates, Entrance Examination Date, list of necessary documents for admission And Many More Information regarding the college admission provided by </a:t>
            </a:r>
            <a:r>
              <a:rPr lang="en-US" altLang="en-US" sz="2800" dirty="0" err="1"/>
              <a:t>smartcareer</a:t>
            </a:r>
            <a:r>
              <a:rPr lang="en-US" altLang="en-US" sz="2800" dirty="0"/>
              <a:t> system</a:t>
            </a:r>
          </a:p>
          <a:p>
            <a:r>
              <a:rPr lang="en-US" altLang="en-US" sz="2800" dirty="0" err="1"/>
              <a:t>SmartCareer</a:t>
            </a:r>
            <a:r>
              <a:rPr lang="en-US" altLang="en-US" sz="2800" dirty="0"/>
              <a:t> System We are creating the Smart Career website to avoid confusion and hassle in the admission process of students and to get complete information regarding admissions on a single website.</a:t>
            </a:r>
            <a:endParaRPr lang="en-IN" altLang="en-US" sz="2800" dirty="0"/>
          </a:p>
          <a:p>
            <a:endParaRPr lang="en-IN" altLang="en-US" sz="3600" dirty="0"/>
          </a:p>
          <a:p>
            <a:endParaRPr lang="en-IN" altLang="en-US" sz="3600" dirty="0"/>
          </a:p>
        </p:txBody>
      </p:sp>
      <p:sp>
        <p:nvSpPr>
          <p:cNvPr id="6" name="Slide Number Placeholder 5">
            <a:extLst>
              <a:ext uri="{FF2B5EF4-FFF2-40B4-BE49-F238E27FC236}">
                <a16:creationId xmlns:a16="http://schemas.microsoft.com/office/drawing/2014/main" id="{0CA83D64-6C4F-4351-8D47-15D0550B6882}"/>
              </a:ext>
            </a:extLst>
          </p:cNvPr>
          <p:cNvSpPr>
            <a:spLocks noGrp="1"/>
          </p:cNvSpPr>
          <p:nvPr>
            <p:ph type="sldNum" sz="quarter" idx="12"/>
          </p:nvPr>
        </p:nvSpPr>
        <p:spPr/>
        <p:txBody>
          <a:bodyPr rtlCol="0"/>
          <a:lstStyle/>
          <a:p>
            <a:pPr defTabSz="1044976" fontAlgn="auto">
              <a:spcBef>
                <a:spcPts val="0"/>
              </a:spcBef>
              <a:spcAft>
                <a:spcPts val="0"/>
              </a:spcAft>
              <a:defRPr/>
            </a:pPr>
            <a:r>
              <a:rPr lang="en-US" dirty="0">
                <a:solidFill>
                  <a:schemeClr val="tx1">
                    <a:tint val="75000"/>
                  </a:schemeClr>
                </a:solidFill>
                <a:latin typeface="+mn-lt"/>
                <a:cs typeface="+mn-cs"/>
              </a:rPr>
              <a:t>4</a:t>
            </a:r>
          </a:p>
        </p:txBody>
      </p:sp>
      <p:sp>
        <p:nvSpPr>
          <p:cNvPr id="5126" name="Title 5">
            <a:extLst>
              <a:ext uri="{FF2B5EF4-FFF2-40B4-BE49-F238E27FC236}">
                <a16:creationId xmlns:a16="http://schemas.microsoft.com/office/drawing/2014/main" id="{6D7ABB61-699D-4161-BA54-DE6EF7825433}"/>
              </a:ext>
            </a:extLst>
          </p:cNvPr>
          <p:cNvSpPr>
            <a:spLocks noGrp="1"/>
          </p:cNvSpPr>
          <p:nvPr>
            <p:ph type="title"/>
          </p:nvPr>
        </p:nvSpPr>
        <p:spPr bwMode="auto">
          <a:xfrm>
            <a:off x="549275" y="293688"/>
            <a:ext cx="987425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5400" dirty="0"/>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3E9B-7B23-44D2-9771-43ACEBABAE1E}"/>
              </a:ext>
            </a:extLst>
          </p:cNvPr>
          <p:cNvSpPr>
            <a:spLocks noGrp="1"/>
          </p:cNvSpPr>
          <p:nvPr>
            <p:ph type="title"/>
          </p:nvPr>
        </p:nvSpPr>
        <p:spPr/>
        <p:txBody>
          <a:bodyPr/>
          <a:lstStyle/>
          <a:p>
            <a:r>
              <a:rPr lang="en-IN" sz="5400" dirty="0"/>
              <a:t>Motivation</a:t>
            </a:r>
          </a:p>
        </p:txBody>
      </p:sp>
      <p:sp>
        <p:nvSpPr>
          <p:cNvPr id="3" name="Content Placeholder 2">
            <a:extLst>
              <a:ext uri="{FF2B5EF4-FFF2-40B4-BE49-F238E27FC236}">
                <a16:creationId xmlns:a16="http://schemas.microsoft.com/office/drawing/2014/main" id="{66D7A84A-FAC4-4455-97DD-D992F9476C3C}"/>
              </a:ext>
            </a:extLst>
          </p:cNvPr>
          <p:cNvSpPr>
            <a:spLocks noGrp="1"/>
          </p:cNvSpPr>
          <p:nvPr>
            <p:ph idx="1"/>
          </p:nvPr>
        </p:nvSpPr>
        <p:spPr/>
        <p:txBody>
          <a:bodyPr/>
          <a:lstStyle/>
          <a:p>
            <a:r>
              <a:rPr lang="en-US" sz="2800" dirty="0"/>
              <a:t>The majority of students do not have admission to the required courses due to lack of required information, resulting in gaps in their education.</a:t>
            </a:r>
            <a:endParaRPr lang="en-IN" sz="2800" dirty="0"/>
          </a:p>
          <a:p>
            <a:r>
              <a:rPr lang="en-US" sz="2800" dirty="0"/>
              <a:t>Many students do not know the documents required for admission so they have difficulty in getting admission and as a result they have to pay more for admission.</a:t>
            </a:r>
            <a:r>
              <a:rPr lang="en-IN" sz="2800" dirty="0"/>
              <a:t>.</a:t>
            </a:r>
          </a:p>
          <a:p>
            <a:r>
              <a:rPr lang="en-US" sz="2800" dirty="0"/>
              <a:t>Students cannot apply as they do not have proper information about the entrance test and do not know the application dates for the entrance test. As a result, they cannot get admission.</a:t>
            </a:r>
            <a:r>
              <a:rPr lang="en-IN" sz="2800" dirty="0"/>
              <a:t>.</a:t>
            </a:r>
          </a:p>
          <a:p>
            <a:r>
              <a:rPr lang="en-US" sz="2800" dirty="0"/>
              <a:t>For the above reasons, my team and I were encouraged to develop a smart career system</a:t>
            </a:r>
            <a:r>
              <a:rPr lang="en-IN" sz="2800" dirty="0"/>
              <a:t>.</a:t>
            </a:r>
          </a:p>
          <a:p>
            <a:endParaRPr lang="en-IN" sz="2800" dirty="0"/>
          </a:p>
        </p:txBody>
      </p:sp>
      <p:sp>
        <p:nvSpPr>
          <p:cNvPr id="5" name="Slide Number Placeholder 4">
            <a:extLst>
              <a:ext uri="{FF2B5EF4-FFF2-40B4-BE49-F238E27FC236}">
                <a16:creationId xmlns:a16="http://schemas.microsoft.com/office/drawing/2014/main" id="{8D6B0E55-0CD8-4153-A301-AB6FB3472183}"/>
              </a:ext>
            </a:extLst>
          </p:cNvPr>
          <p:cNvSpPr>
            <a:spLocks noGrp="1"/>
          </p:cNvSpPr>
          <p:nvPr>
            <p:ph type="sldNum" sz="quarter" idx="12"/>
          </p:nvPr>
        </p:nvSpPr>
        <p:spPr/>
        <p:txBody>
          <a:bodyPr/>
          <a:lstStyle/>
          <a:p>
            <a:fld id="{B3E4A684-EC05-4D59-8684-278CDA202F20}" type="slidenum">
              <a:rPr lang="en-IN" altLang="en-US" smtClean="0"/>
              <a:pPr/>
              <a:t>5</a:t>
            </a:fld>
            <a:endParaRPr lang="en-IN" altLang="en-US"/>
          </a:p>
        </p:txBody>
      </p:sp>
    </p:spTree>
    <p:extLst>
      <p:ext uri="{BB962C8B-B14F-4D97-AF65-F5344CB8AC3E}">
        <p14:creationId xmlns:p14="http://schemas.microsoft.com/office/powerpoint/2010/main" val="230064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E675730D-4DE2-452D-9E3C-C8905F6A648B}"/>
              </a:ext>
            </a:extLst>
          </p:cNvPr>
          <p:cNvSpPr>
            <a:spLocks noGrp="1"/>
          </p:cNvSpPr>
          <p:nvPr>
            <p:ph idx="1"/>
          </p:nvPr>
        </p:nvSpPr>
        <p:spPr>
          <a:xfrm>
            <a:off x="373832" y="1732757"/>
            <a:ext cx="9874250" cy="4827587"/>
          </a:xfrm>
        </p:spPr>
        <p:txBody>
          <a:bodyPr/>
          <a:lstStyle/>
          <a:p>
            <a:r>
              <a:rPr lang="en-US" altLang="en-US" dirty="0"/>
              <a:t>AIM</a:t>
            </a:r>
          </a:p>
          <a:p>
            <a:pPr marL="0" indent="0">
              <a:buNone/>
            </a:pPr>
            <a:r>
              <a:rPr lang="en-US" altLang="en-US" dirty="0"/>
              <a:t>  	</a:t>
            </a:r>
            <a:r>
              <a:rPr lang="en-US" sz="2800" dirty="0">
                <a:solidFill>
                  <a:srgbClr val="FF0000"/>
                </a:solidFill>
              </a:rPr>
              <a:t> </a:t>
            </a:r>
            <a:r>
              <a:rPr lang="en-US" sz="2800" dirty="0"/>
              <a:t>To provide information about course, colleges, documents     and Entrance Exams</a:t>
            </a:r>
            <a:endParaRPr lang="en-US" sz="2800" dirty="0">
              <a:solidFill>
                <a:srgbClr val="FF0000"/>
              </a:solidFill>
            </a:endParaRPr>
          </a:p>
          <a:p>
            <a:r>
              <a:rPr lang="en-US" sz="3600" dirty="0">
                <a:solidFill>
                  <a:schemeClr val="tx1">
                    <a:lumMod val="95000"/>
                    <a:lumOff val="5000"/>
                  </a:schemeClr>
                </a:solidFill>
              </a:rPr>
              <a:t>Objectives</a:t>
            </a:r>
          </a:p>
          <a:p>
            <a:pPr>
              <a:buFont typeface="Wingdings" panose="05000000000000000000" pitchFamily="2" charset="2"/>
              <a:buChar char="Ø"/>
            </a:pPr>
            <a:r>
              <a:rPr lang="en-US" sz="2400" dirty="0"/>
              <a:t> Provide all necessary information about colleges and course at single platform</a:t>
            </a:r>
          </a:p>
          <a:p>
            <a:pPr>
              <a:buFont typeface="Wingdings" panose="05000000000000000000" pitchFamily="2" charset="2"/>
              <a:buChar char="Ø"/>
            </a:pPr>
            <a:r>
              <a:rPr lang="en-US" sz="2400" dirty="0"/>
              <a:t>  Guide user about their career  Simplify admission process </a:t>
            </a:r>
          </a:p>
          <a:p>
            <a:pPr>
              <a:buFont typeface="Wingdings" panose="05000000000000000000" pitchFamily="2" charset="2"/>
              <a:buChar char="Ø"/>
            </a:pPr>
            <a:r>
              <a:rPr lang="en-US" sz="2400" dirty="0"/>
              <a:t> Help them to understand education system and proper choice of courses </a:t>
            </a:r>
          </a:p>
          <a:p>
            <a:pPr>
              <a:buFont typeface="Wingdings" panose="05000000000000000000" pitchFamily="2" charset="2"/>
              <a:buChar char="Ø"/>
            </a:pPr>
            <a:r>
              <a:rPr lang="en-US" sz="2400" dirty="0"/>
              <a:t> To help student in their period of confusion and turmoil</a:t>
            </a:r>
            <a:endParaRPr lang="en-US" altLang="en-US" sz="2400" dirty="0"/>
          </a:p>
          <a:p>
            <a:pPr marL="0" indent="0">
              <a:buNone/>
            </a:pPr>
            <a:endParaRPr lang="en-US" altLang="en-US" dirty="0"/>
          </a:p>
        </p:txBody>
      </p:sp>
      <p:sp>
        <p:nvSpPr>
          <p:cNvPr id="5" name="Slide Number Placeholder 4">
            <a:extLst>
              <a:ext uri="{FF2B5EF4-FFF2-40B4-BE49-F238E27FC236}">
                <a16:creationId xmlns:a16="http://schemas.microsoft.com/office/drawing/2014/main" id="{6E761296-B874-4DF0-8456-2E9CC520DB7B}"/>
              </a:ext>
            </a:extLst>
          </p:cNvPr>
          <p:cNvSpPr>
            <a:spLocks noGrp="1"/>
          </p:cNvSpPr>
          <p:nvPr>
            <p:ph type="sldNum" sz="quarter" idx="12"/>
          </p:nvPr>
        </p:nvSpPr>
        <p:spPr/>
        <p:txBody>
          <a:bodyPr/>
          <a:lstStyle>
            <a:lvl1pPr>
              <a:defRPr sz="2100">
                <a:solidFill>
                  <a:schemeClr val="tx1"/>
                </a:solidFill>
                <a:latin typeface="Calibri" panose="020F0502020204030204" pitchFamily="34" charset="0"/>
              </a:defRPr>
            </a:lvl1pPr>
            <a:lvl2pPr marL="742950" indent="-285750">
              <a:defRPr sz="2100">
                <a:solidFill>
                  <a:schemeClr val="tx1"/>
                </a:solidFill>
                <a:latin typeface="Calibri" panose="020F0502020204030204" pitchFamily="34" charset="0"/>
              </a:defRPr>
            </a:lvl2pPr>
            <a:lvl3pPr marL="1143000" indent="-228600">
              <a:defRPr sz="2100">
                <a:solidFill>
                  <a:schemeClr val="tx1"/>
                </a:solidFill>
                <a:latin typeface="Calibri" panose="020F0502020204030204" pitchFamily="34" charset="0"/>
              </a:defRPr>
            </a:lvl3pPr>
            <a:lvl4pPr marL="1600200" indent="-228600">
              <a:defRPr sz="2100">
                <a:solidFill>
                  <a:schemeClr val="tx1"/>
                </a:solidFill>
                <a:latin typeface="Calibri" panose="020F0502020204030204" pitchFamily="34" charset="0"/>
              </a:defRPr>
            </a:lvl4pPr>
            <a:lvl5pPr marL="2057400" indent="-228600">
              <a:defRPr sz="2100">
                <a:solidFill>
                  <a:schemeClr val="tx1"/>
                </a:solidFill>
                <a:latin typeface="Calibri" panose="020F0502020204030204" pitchFamily="34" charset="0"/>
              </a:defRPr>
            </a:lvl5pPr>
            <a:lvl6pPr marL="2514600" indent="-228600" defTabSz="1044575" fontAlgn="base">
              <a:spcBef>
                <a:spcPct val="0"/>
              </a:spcBef>
              <a:spcAft>
                <a:spcPct val="0"/>
              </a:spcAft>
              <a:defRPr sz="2100">
                <a:solidFill>
                  <a:schemeClr val="tx1"/>
                </a:solidFill>
                <a:latin typeface="Calibri" panose="020F0502020204030204" pitchFamily="34" charset="0"/>
              </a:defRPr>
            </a:lvl6pPr>
            <a:lvl7pPr marL="2971800" indent="-228600" defTabSz="1044575" fontAlgn="base">
              <a:spcBef>
                <a:spcPct val="0"/>
              </a:spcBef>
              <a:spcAft>
                <a:spcPct val="0"/>
              </a:spcAft>
              <a:defRPr sz="2100">
                <a:solidFill>
                  <a:schemeClr val="tx1"/>
                </a:solidFill>
                <a:latin typeface="Calibri" panose="020F0502020204030204" pitchFamily="34" charset="0"/>
              </a:defRPr>
            </a:lvl7pPr>
            <a:lvl8pPr marL="3429000" indent="-228600" defTabSz="1044575" fontAlgn="base">
              <a:spcBef>
                <a:spcPct val="0"/>
              </a:spcBef>
              <a:spcAft>
                <a:spcPct val="0"/>
              </a:spcAft>
              <a:defRPr sz="2100">
                <a:solidFill>
                  <a:schemeClr val="tx1"/>
                </a:solidFill>
                <a:latin typeface="Calibri" panose="020F0502020204030204" pitchFamily="34" charset="0"/>
              </a:defRPr>
            </a:lvl8pPr>
            <a:lvl9pPr marL="3886200" indent="-228600" defTabSz="1044575" fontAlgn="base">
              <a:spcBef>
                <a:spcPct val="0"/>
              </a:spcBef>
              <a:spcAft>
                <a:spcPct val="0"/>
              </a:spcAft>
              <a:defRPr sz="2100">
                <a:solidFill>
                  <a:schemeClr val="tx1"/>
                </a:solidFill>
                <a:latin typeface="Calibri" panose="020F0502020204030204" pitchFamily="34" charset="0"/>
              </a:defRPr>
            </a:lvl9pPr>
          </a:lstStyle>
          <a:p>
            <a:fld id="{68A29ECD-CAD2-4050-9CDC-849AACF76EE1}" type="slidenum">
              <a:rPr lang="en-IN" altLang="en-US" sz="1400">
                <a:solidFill>
                  <a:srgbClr val="898989"/>
                </a:solidFill>
              </a:rPr>
              <a:pPr/>
              <a:t>6</a:t>
            </a:fld>
            <a:endParaRPr lang="en-IN" altLang="en-US" sz="1400">
              <a:solidFill>
                <a:srgbClr val="898989"/>
              </a:solidFill>
            </a:endParaRPr>
          </a:p>
        </p:txBody>
      </p:sp>
      <p:sp>
        <p:nvSpPr>
          <p:cNvPr id="7173" name="Title 5">
            <a:extLst>
              <a:ext uri="{FF2B5EF4-FFF2-40B4-BE49-F238E27FC236}">
                <a16:creationId xmlns:a16="http://schemas.microsoft.com/office/drawing/2014/main" id="{ED0EBD11-4A95-4705-B577-5C761D92E60C}"/>
              </a:ext>
            </a:extLst>
          </p:cNvPr>
          <p:cNvSpPr>
            <a:spLocks noGrp="1"/>
          </p:cNvSpPr>
          <p:nvPr>
            <p:ph type="title"/>
          </p:nvPr>
        </p:nvSpPr>
        <p:spPr bwMode="auto">
          <a:xfrm>
            <a:off x="549275" y="293688"/>
            <a:ext cx="987425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5400"/>
              <a:t>Aim and Objectives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0601502B-8C95-4E4A-A1AB-D25A27D77FB6}"/>
              </a:ext>
            </a:extLst>
          </p:cNvPr>
          <p:cNvSpPr>
            <a:spLocks noGrp="1"/>
          </p:cNvSpPr>
          <p:nvPr>
            <p:ph idx="1"/>
          </p:nvPr>
        </p:nvSpPr>
        <p:spPr/>
        <p:txBody>
          <a:bodyPr/>
          <a:lstStyle/>
          <a:p>
            <a:r>
              <a:rPr lang="en-US" sz="3200" dirty="0"/>
              <a:t>There is no unified online Career Guidance System for career guidance. Students generally have to go through hundreds of colleges sites to choose their career. In the absence of adult guidance, they often find it difficult to find relevant information about the career they want. Generally students make poorly researched decisions which they then have to struggle with.</a:t>
            </a:r>
            <a:endParaRPr lang="en-US" altLang="en-US" sz="3200" dirty="0"/>
          </a:p>
        </p:txBody>
      </p:sp>
      <p:sp>
        <p:nvSpPr>
          <p:cNvPr id="5" name="Slide Number Placeholder 4">
            <a:extLst>
              <a:ext uri="{FF2B5EF4-FFF2-40B4-BE49-F238E27FC236}">
                <a16:creationId xmlns:a16="http://schemas.microsoft.com/office/drawing/2014/main" id="{4A0AF350-9A11-4DC9-8365-44653CA4C2DF}"/>
              </a:ext>
            </a:extLst>
          </p:cNvPr>
          <p:cNvSpPr>
            <a:spLocks noGrp="1"/>
          </p:cNvSpPr>
          <p:nvPr>
            <p:ph type="sldNum" sz="quarter" idx="12"/>
          </p:nvPr>
        </p:nvSpPr>
        <p:spPr/>
        <p:txBody>
          <a:bodyPr/>
          <a:lstStyle>
            <a:lvl1pPr>
              <a:defRPr sz="2100">
                <a:solidFill>
                  <a:schemeClr val="tx1"/>
                </a:solidFill>
                <a:latin typeface="Calibri" panose="020F0502020204030204" pitchFamily="34" charset="0"/>
              </a:defRPr>
            </a:lvl1pPr>
            <a:lvl2pPr marL="742950" indent="-285750">
              <a:defRPr sz="2100">
                <a:solidFill>
                  <a:schemeClr val="tx1"/>
                </a:solidFill>
                <a:latin typeface="Calibri" panose="020F0502020204030204" pitchFamily="34" charset="0"/>
              </a:defRPr>
            </a:lvl2pPr>
            <a:lvl3pPr marL="1143000" indent="-228600">
              <a:defRPr sz="2100">
                <a:solidFill>
                  <a:schemeClr val="tx1"/>
                </a:solidFill>
                <a:latin typeface="Calibri" panose="020F0502020204030204" pitchFamily="34" charset="0"/>
              </a:defRPr>
            </a:lvl3pPr>
            <a:lvl4pPr marL="1600200" indent="-228600">
              <a:defRPr sz="2100">
                <a:solidFill>
                  <a:schemeClr val="tx1"/>
                </a:solidFill>
                <a:latin typeface="Calibri" panose="020F0502020204030204" pitchFamily="34" charset="0"/>
              </a:defRPr>
            </a:lvl4pPr>
            <a:lvl5pPr marL="2057400" indent="-228600">
              <a:defRPr sz="2100">
                <a:solidFill>
                  <a:schemeClr val="tx1"/>
                </a:solidFill>
                <a:latin typeface="Calibri" panose="020F0502020204030204" pitchFamily="34" charset="0"/>
              </a:defRPr>
            </a:lvl5pPr>
            <a:lvl6pPr marL="2514600" indent="-228600" defTabSz="1044575" fontAlgn="base">
              <a:spcBef>
                <a:spcPct val="0"/>
              </a:spcBef>
              <a:spcAft>
                <a:spcPct val="0"/>
              </a:spcAft>
              <a:defRPr sz="2100">
                <a:solidFill>
                  <a:schemeClr val="tx1"/>
                </a:solidFill>
                <a:latin typeface="Calibri" panose="020F0502020204030204" pitchFamily="34" charset="0"/>
              </a:defRPr>
            </a:lvl6pPr>
            <a:lvl7pPr marL="2971800" indent="-228600" defTabSz="1044575" fontAlgn="base">
              <a:spcBef>
                <a:spcPct val="0"/>
              </a:spcBef>
              <a:spcAft>
                <a:spcPct val="0"/>
              </a:spcAft>
              <a:defRPr sz="2100">
                <a:solidFill>
                  <a:schemeClr val="tx1"/>
                </a:solidFill>
                <a:latin typeface="Calibri" panose="020F0502020204030204" pitchFamily="34" charset="0"/>
              </a:defRPr>
            </a:lvl7pPr>
            <a:lvl8pPr marL="3429000" indent="-228600" defTabSz="1044575" fontAlgn="base">
              <a:spcBef>
                <a:spcPct val="0"/>
              </a:spcBef>
              <a:spcAft>
                <a:spcPct val="0"/>
              </a:spcAft>
              <a:defRPr sz="2100">
                <a:solidFill>
                  <a:schemeClr val="tx1"/>
                </a:solidFill>
                <a:latin typeface="Calibri" panose="020F0502020204030204" pitchFamily="34" charset="0"/>
              </a:defRPr>
            </a:lvl8pPr>
            <a:lvl9pPr marL="3886200" indent="-228600" defTabSz="1044575" fontAlgn="base">
              <a:spcBef>
                <a:spcPct val="0"/>
              </a:spcBef>
              <a:spcAft>
                <a:spcPct val="0"/>
              </a:spcAft>
              <a:defRPr sz="2100">
                <a:solidFill>
                  <a:schemeClr val="tx1"/>
                </a:solidFill>
                <a:latin typeface="Calibri" panose="020F0502020204030204" pitchFamily="34" charset="0"/>
              </a:defRPr>
            </a:lvl9pPr>
          </a:lstStyle>
          <a:p>
            <a:fld id="{773208A4-9F40-45A2-A7E7-ABEB1375518C}" type="slidenum">
              <a:rPr lang="en-IN" altLang="en-US" sz="1400">
                <a:solidFill>
                  <a:srgbClr val="898989"/>
                </a:solidFill>
              </a:rPr>
              <a:pPr/>
              <a:t>7</a:t>
            </a:fld>
            <a:endParaRPr lang="en-IN" altLang="en-US" sz="1400">
              <a:solidFill>
                <a:srgbClr val="898989"/>
              </a:solidFill>
            </a:endParaRPr>
          </a:p>
        </p:txBody>
      </p:sp>
      <p:sp>
        <p:nvSpPr>
          <p:cNvPr id="8197" name="Title 5">
            <a:extLst>
              <a:ext uri="{FF2B5EF4-FFF2-40B4-BE49-F238E27FC236}">
                <a16:creationId xmlns:a16="http://schemas.microsoft.com/office/drawing/2014/main" id="{587118E6-A59C-458D-9FDB-D5FBD87BA22F}"/>
              </a:ext>
            </a:extLst>
          </p:cNvPr>
          <p:cNvSpPr>
            <a:spLocks noGrp="1"/>
          </p:cNvSpPr>
          <p:nvPr>
            <p:ph type="title"/>
          </p:nvPr>
        </p:nvSpPr>
        <p:spPr bwMode="auto">
          <a:xfrm>
            <a:off x="549275" y="293688"/>
            <a:ext cx="987425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5400" dirty="0"/>
              <a:t>Problem Statement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62A8B57-8B7D-4C39-830C-50E96CEC2253}"/>
              </a:ext>
            </a:extLst>
          </p:cNvPr>
          <p:cNvSpPr>
            <a:spLocks noGrp="1"/>
          </p:cNvSpPr>
          <p:nvPr>
            <p:ph type="title"/>
          </p:nvPr>
        </p:nvSpPr>
        <p:spPr bwMode="auto">
          <a:xfrm>
            <a:off x="549275" y="293688"/>
            <a:ext cx="987425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sz="3600" dirty="0"/>
              <a:t>Literature review</a:t>
            </a:r>
          </a:p>
        </p:txBody>
      </p:sp>
      <p:sp>
        <p:nvSpPr>
          <p:cNvPr id="10243" name="Content Placeholder 2">
            <a:extLst>
              <a:ext uri="{FF2B5EF4-FFF2-40B4-BE49-F238E27FC236}">
                <a16:creationId xmlns:a16="http://schemas.microsoft.com/office/drawing/2014/main" id="{3B6AA466-461B-4E83-B9F4-CED14D7E4790}"/>
              </a:ext>
            </a:extLst>
          </p:cNvPr>
          <p:cNvSpPr>
            <a:spLocks noGrp="1"/>
          </p:cNvSpPr>
          <p:nvPr>
            <p:ph sz="quarter" idx="1"/>
          </p:nvPr>
        </p:nvSpPr>
        <p:spPr/>
        <p:txBody>
          <a:bodyPr/>
          <a:lstStyle/>
          <a:p>
            <a:pPr marL="0" indent="0">
              <a:buFont typeface="Arial" panose="020B0604020202020204" pitchFamily="34" charset="0"/>
              <a:buNone/>
            </a:pPr>
            <a:r>
              <a:rPr lang="en-IN" altLang="en-US"/>
              <a:t>  </a:t>
            </a:r>
          </a:p>
        </p:txBody>
      </p:sp>
      <p:graphicFrame>
        <p:nvGraphicFramePr>
          <p:cNvPr id="4" name="Table 3">
            <a:extLst>
              <a:ext uri="{FF2B5EF4-FFF2-40B4-BE49-F238E27FC236}">
                <a16:creationId xmlns:a16="http://schemas.microsoft.com/office/drawing/2014/main" id="{35F37B13-D551-4BBD-B3AC-5E1837DC757D}"/>
              </a:ext>
            </a:extLst>
          </p:cNvPr>
          <p:cNvGraphicFramePr>
            <a:graphicFrameLocks noGrp="1"/>
          </p:cNvGraphicFramePr>
          <p:nvPr>
            <p:extLst>
              <p:ext uri="{D42A27DB-BD31-4B8C-83A1-F6EECF244321}">
                <p14:modId xmlns:p14="http://schemas.microsoft.com/office/powerpoint/2010/main" val="2982219016"/>
              </p:ext>
            </p:extLst>
          </p:nvPr>
        </p:nvGraphicFramePr>
        <p:xfrm>
          <a:off x="265820" y="1508479"/>
          <a:ext cx="10441160" cy="5366789"/>
        </p:xfrm>
        <a:graphic>
          <a:graphicData uri="http://schemas.openxmlformats.org/drawingml/2006/table">
            <a:tbl>
              <a:tblPr firstRow="1" bandRow="1">
                <a:tableStyleId>{5C22544A-7EE6-4342-B048-85BDC9FD1C3A}</a:tableStyleId>
              </a:tblPr>
              <a:tblGrid>
                <a:gridCol w="581435">
                  <a:extLst>
                    <a:ext uri="{9D8B030D-6E8A-4147-A177-3AD203B41FA5}">
                      <a16:colId xmlns:a16="http://schemas.microsoft.com/office/drawing/2014/main" val="20000"/>
                    </a:ext>
                  </a:extLst>
                </a:gridCol>
                <a:gridCol w="5139342">
                  <a:extLst>
                    <a:ext uri="{9D8B030D-6E8A-4147-A177-3AD203B41FA5}">
                      <a16:colId xmlns:a16="http://schemas.microsoft.com/office/drawing/2014/main" val="20001"/>
                    </a:ext>
                  </a:extLst>
                </a:gridCol>
                <a:gridCol w="1635335">
                  <a:extLst>
                    <a:ext uri="{9D8B030D-6E8A-4147-A177-3AD203B41FA5}">
                      <a16:colId xmlns:a16="http://schemas.microsoft.com/office/drawing/2014/main" val="20002"/>
                    </a:ext>
                  </a:extLst>
                </a:gridCol>
                <a:gridCol w="3085048">
                  <a:extLst>
                    <a:ext uri="{9D8B030D-6E8A-4147-A177-3AD203B41FA5}">
                      <a16:colId xmlns:a16="http://schemas.microsoft.com/office/drawing/2014/main" val="20003"/>
                    </a:ext>
                  </a:extLst>
                </a:gridCol>
              </a:tblGrid>
              <a:tr h="597405">
                <a:tc>
                  <a:txBody>
                    <a:bodyPr/>
                    <a:lstStyle/>
                    <a:p>
                      <a:r>
                        <a:rPr lang="en-US" sz="1900" dirty="0"/>
                        <a:t>Sr.no</a:t>
                      </a:r>
                    </a:p>
                  </a:txBody>
                  <a:tcPr marL="109728" marR="109728" marT="48772" marB="48772"/>
                </a:tc>
                <a:tc>
                  <a:txBody>
                    <a:bodyPr/>
                    <a:lstStyle/>
                    <a:p>
                      <a:r>
                        <a:rPr lang="en-US" sz="2800" dirty="0"/>
                        <a:t>Title</a:t>
                      </a:r>
                      <a:r>
                        <a:rPr lang="en-US" sz="2800" baseline="0" dirty="0"/>
                        <a:t> of the paper </a:t>
                      </a:r>
                      <a:endParaRPr lang="en-US" sz="2800" dirty="0"/>
                    </a:p>
                  </a:txBody>
                  <a:tcPr marL="109728" marR="109728" marT="48772" marB="48772"/>
                </a:tc>
                <a:tc>
                  <a:txBody>
                    <a:bodyPr/>
                    <a:lstStyle/>
                    <a:p>
                      <a:r>
                        <a:rPr lang="en-US" sz="1900" dirty="0"/>
                        <a:t>Year of Publication </a:t>
                      </a:r>
                    </a:p>
                  </a:txBody>
                  <a:tcPr marL="109728" marR="109728" marT="48772" marB="48772"/>
                </a:tc>
                <a:tc>
                  <a:txBody>
                    <a:bodyPr/>
                    <a:lstStyle/>
                    <a:p>
                      <a:r>
                        <a:rPr lang="en-US" sz="1900" dirty="0"/>
                        <a:t>What you studied from this paper /Seed Idea</a:t>
                      </a:r>
                    </a:p>
                  </a:txBody>
                  <a:tcPr marL="109728" marR="109728" marT="48772" marB="48772"/>
                </a:tc>
                <a:extLst>
                  <a:ext uri="{0D108BD9-81ED-4DB2-BD59-A6C34878D82A}">
                    <a16:rowId xmlns:a16="http://schemas.microsoft.com/office/drawing/2014/main" val="10000"/>
                  </a:ext>
                </a:extLst>
              </a:tr>
              <a:tr h="872017">
                <a:tc>
                  <a:txBody>
                    <a:bodyPr/>
                    <a:lstStyle/>
                    <a:p>
                      <a:r>
                        <a:rPr lang="en-US" sz="1900" dirty="0"/>
                        <a:t>1</a:t>
                      </a:r>
                    </a:p>
                  </a:txBody>
                  <a:tcPr marL="109728" marR="109728" marT="48772" marB="48772"/>
                </a:tc>
                <a:tc>
                  <a:txBody>
                    <a:bodyPr/>
                    <a:lstStyle/>
                    <a:p>
                      <a:r>
                        <a:rPr lang="en-US" sz="2000" dirty="0"/>
                        <a:t>Career Guidance Web-Based Expert System for Vocational Students</a:t>
                      </a:r>
                      <a:endParaRPr lang="en-US" sz="1900" dirty="0"/>
                    </a:p>
                  </a:txBody>
                  <a:tcPr marL="109728" marR="109728" marT="48772" marB="48772"/>
                </a:tc>
                <a:tc>
                  <a:txBody>
                    <a:bodyPr/>
                    <a:lstStyle/>
                    <a:p>
                      <a:pPr algn="ctr"/>
                      <a:endParaRPr lang="en-US" sz="1900" dirty="0"/>
                    </a:p>
                    <a:p>
                      <a:pPr algn="ctr"/>
                      <a:r>
                        <a:rPr lang="en-US" sz="1900" dirty="0"/>
                        <a:t>2021</a:t>
                      </a:r>
                    </a:p>
                  </a:txBody>
                  <a:tcPr marL="109728" marR="109728" marT="48772" marB="48772"/>
                </a:tc>
                <a:tc>
                  <a:txBody>
                    <a:bodyPr/>
                    <a:lstStyle/>
                    <a:p>
                      <a:r>
                        <a:rPr lang="en-US" sz="1900" dirty="0"/>
                        <a:t>List career info , Mentors</a:t>
                      </a:r>
                      <a:r>
                        <a:rPr lang="en-US" sz="1900" baseline="0" dirty="0"/>
                        <a:t> </a:t>
                      </a:r>
                      <a:r>
                        <a:rPr lang="en-US" sz="1900" dirty="0"/>
                        <a:t> contact page</a:t>
                      </a:r>
                    </a:p>
                  </a:txBody>
                  <a:tcPr marL="109728" marR="109728" marT="48772" marB="48772"/>
                </a:tc>
                <a:extLst>
                  <a:ext uri="{0D108BD9-81ED-4DB2-BD59-A6C34878D82A}">
                    <a16:rowId xmlns:a16="http://schemas.microsoft.com/office/drawing/2014/main" val="10001"/>
                  </a:ext>
                </a:extLst>
              </a:tr>
              <a:tr h="933777">
                <a:tc>
                  <a:txBody>
                    <a:bodyPr/>
                    <a:lstStyle/>
                    <a:p>
                      <a:r>
                        <a:rPr lang="en-US" sz="1900" dirty="0"/>
                        <a:t>2</a:t>
                      </a:r>
                    </a:p>
                  </a:txBody>
                  <a:tcPr marL="109728" marR="109728" marT="48772" marB="48772"/>
                </a:tc>
                <a:tc>
                  <a:txBody>
                    <a:bodyPr/>
                    <a:lstStyle/>
                    <a:p>
                      <a:pPr marL="0" marR="0" indent="0" algn="l" defTabSz="1044976" rtl="0" eaLnBrk="1" fontAlgn="auto" latinLnBrk="0" hangingPunct="1">
                        <a:lnSpc>
                          <a:spcPct val="100000"/>
                        </a:lnSpc>
                        <a:spcBef>
                          <a:spcPts val="0"/>
                        </a:spcBef>
                        <a:spcAft>
                          <a:spcPts val="0"/>
                        </a:spcAft>
                        <a:buClrTx/>
                        <a:buSzTx/>
                        <a:buFontTx/>
                        <a:buNone/>
                        <a:tabLst/>
                        <a:defRPr/>
                      </a:pPr>
                      <a:r>
                        <a:rPr lang="en-US" sz="2100" b="0" i="0" kern="1200" dirty="0">
                          <a:solidFill>
                            <a:schemeClr val="dk1"/>
                          </a:solidFill>
                          <a:effectLst/>
                          <a:latin typeface="+mn-lt"/>
                          <a:ea typeface="+mn-ea"/>
                          <a:cs typeface="+mn-cs"/>
                        </a:rPr>
                        <a:t>Application expert system career guidance for students</a:t>
                      </a:r>
                    </a:p>
                  </a:txBody>
                  <a:tcPr marL="109728" marR="109728" marT="48772" marB="48772"/>
                </a:tc>
                <a:tc>
                  <a:txBody>
                    <a:bodyPr/>
                    <a:lstStyle/>
                    <a:p>
                      <a:pPr algn="ctr"/>
                      <a:endParaRPr lang="en-US" sz="1900" dirty="0"/>
                    </a:p>
                    <a:p>
                      <a:pPr algn="ctr"/>
                      <a:r>
                        <a:rPr lang="en-US" sz="1900" dirty="0"/>
                        <a:t>2019</a:t>
                      </a:r>
                    </a:p>
                  </a:txBody>
                  <a:tcPr marL="109728" marR="109728" marT="48772" marB="48772"/>
                </a:tc>
                <a:tc>
                  <a:txBody>
                    <a:bodyPr/>
                    <a:lstStyle/>
                    <a:p>
                      <a:r>
                        <a:rPr lang="en-US" sz="2100" b="0" i="0" kern="1200" dirty="0">
                          <a:solidFill>
                            <a:schemeClr val="dk1"/>
                          </a:solidFill>
                          <a:effectLst/>
                          <a:latin typeface="+mn-lt"/>
                          <a:ea typeface="+mn-ea"/>
                          <a:cs typeface="+mn-cs"/>
                        </a:rPr>
                        <a:t>to increasing student accessibility in obtaining career information.</a:t>
                      </a:r>
                      <a:endParaRPr lang="en-US" sz="1900" dirty="0"/>
                    </a:p>
                  </a:txBody>
                  <a:tcPr marL="109728" marR="109728" marT="48772" marB="48772"/>
                </a:tc>
                <a:extLst>
                  <a:ext uri="{0D108BD9-81ED-4DB2-BD59-A6C34878D82A}">
                    <a16:rowId xmlns:a16="http://schemas.microsoft.com/office/drawing/2014/main" val="10002"/>
                  </a:ext>
                </a:extLst>
              </a:tr>
              <a:tr h="1498883">
                <a:tc>
                  <a:txBody>
                    <a:bodyPr/>
                    <a:lstStyle/>
                    <a:p>
                      <a:r>
                        <a:rPr lang="en-US" sz="1900" dirty="0"/>
                        <a:t>3</a:t>
                      </a:r>
                    </a:p>
                  </a:txBody>
                  <a:tcPr marL="109728" marR="109728" marT="48772" marB="48772"/>
                </a:tc>
                <a:tc>
                  <a:txBody>
                    <a:bodyPr/>
                    <a:lstStyle/>
                    <a:p>
                      <a:r>
                        <a:rPr lang="en-US" sz="2000" dirty="0"/>
                        <a:t>Career Guidance Web-Based Expert System for Vocational Students</a:t>
                      </a:r>
                      <a:endParaRPr lang="en-US" sz="1900" dirty="0"/>
                    </a:p>
                  </a:txBody>
                  <a:tcPr marL="109728" marR="109728" marT="48772" marB="48772"/>
                </a:tc>
                <a:tc>
                  <a:txBody>
                    <a:bodyPr/>
                    <a:lstStyle/>
                    <a:p>
                      <a:pPr algn="ctr"/>
                      <a:endParaRPr lang="en-US" sz="1900" dirty="0"/>
                    </a:p>
                    <a:p>
                      <a:pPr algn="ctr"/>
                      <a:r>
                        <a:rPr lang="en-US" sz="1900" dirty="0"/>
                        <a:t>2021(IEEE)</a:t>
                      </a:r>
                    </a:p>
                  </a:txBody>
                  <a:tcPr marL="109728" marR="109728" marT="48772" marB="48772"/>
                </a:tc>
                <a:tc>
                  <a:txBody>
                    <a:bodyPr/>
                    <a:lstStyle/>
                    <a:p>
                      <a:r>
                        <a:rPr lang="en-US" sz="2100" b="0" i="0" kern="1200" dirty="0">
                          <a:solidFill>
                            <a:schemeClr val="dk1"/>
                          </a:solidFill>
                          <a:effectLst/>
                          <a:latin typeface="+mn-lt"/>
                          <a:ea typeface="+mn-ea"/>
                          <a:cs typeface="+mn-cs"/>
                        </a:rPr>
                        <a:t> predict the suitable department for an individual based on their skills assessed by an objective test.</a:t>
                      </a:r>
                      <a:endParaRPr lang="en-US" sz="1900" dirty="0"/>
                    </a:p>
                  </a:txBody>
                  <a:tcPr marL="109728" marR="109728" marT="48772" marB="48772"/>
                </a:tc>
                <a:extLst>
                  <a:ext uri="{0D108BD9-81ED-4DB2-BD59-A6C34878D82A}">
                    <a16:rowId xmlns:a16="http://schemas.microsoft.com/office/drawing/2014/main" val="10003"/>
                  </a:ext>
                </a:extLst>
              </a:tr>
              <a:tr h="1062700">
                <a:tc>
                  <a:txBody>
                    <a:bodyPr/>
                    <a:lstStyle/>
                    <a:p>
                      <a:r>
                        <a:rPr lang="en-US" sz="1900" dirty="0"/>
                        <a:t>4</a:t>
                      </a:r>
                    </a:p>
                  </a:txBody>
                  <a:tcPr marL="109728" marR="109728" marT="48772" marB="48772"/>
                </a:tc>
                <a:tc>
                  <a:txBody>
                    <a:bodyPr/>
                    <a:lstStyle/>
                    <a:p>
                      <a:r>
                        <a:rPr lang="en-US" sz="2000" dirty="0" err="1"/>
                        <a:t>collegedunia</a:t>
                      </a:r>
                      <a:r>
                        <a:rPr lang="en-US" sz="2000" baseline="0" dirty="0"/>
                        <a:t> .com</a:t>
                      </a:r>
                      <a:endParaRPr lang="en-US" sz="2000" dirty="0"/>
                    </a:p>
                  </a:txBody>
                  <a:tcPr marL="109728" marR="109728" marT="48772" marB="48772"/>
                </a:tc>
                <a:tc>
                  <a:txBody>
                    <a:bodyPr/>
                    <a:lstStyle/>
                    <a:p>
                      <a:endParaRPr lang="en-US" sz="1900" dirty="0"/>
                    </a:p>
                    <a:p>
                      <a:endParaRPr lang="en-US" sz="1900" dirty="0"/>
                    </a:p>
                    <a:p>
                      <a:pPr algn="ctr"/>
                      <a:r>
                        <a:rPr lang="en-US" sz="1900" dirty="0"/>
                        <a:t>2010</a:t>
                      </a:r>
                    </a:p>
                  </a:txBody>
                  <a:tcPr marL="109728" marR="109728" marT="48772" marB="48772"/>
                </a:tc>
                <a:tc>
                  <a:txBody>
                    <a:bodyPr/>
                    <a:lstStyle/>
                    <a:p>
                      <a:r>
                        <a:rPr lang="en-US" sz="1900" dirty="0"/>
                        <a:t>Listing</a:t>
                      </a:r>
                      <a:r>
                        <a:rPr lang="en-US" sz="1900" baseline="0" dirty="0"/>
                        <a:t> all the college with courses they offer </a:t>
                      </a:r>
                      <a:endParaRPr lang="en-US" sz="1900" dirty="0"/>
                    </a:p>
                  </a:txBody>
                  <a:tcPr marL="109728" marR="109728" marT="48772" marB="48772"/>
                </a:tc>
                <a:extLst>
                  <a:ext uri="{0D108BD9-81ED-4DB2-BD59-A6C34878D82A}">
                    <a16:rowId xmlns:a16="http://schemas.microsoft.com/office/drawing/2014/main" val="10004"/>
                  </a:ext>
                </a:extLst>
              </a:tr>
            </a:tbl>
          </a:graphicData>
        </a:graphic>
      </p:graphicFrame>
      <p:sp>
        <p:nvSpPr>
          <p:cNvPr id="5" name="Slide Number Placeholder 4">
            <a:extLst>
              <a:ext uri="{FF2B5EF4-FFF2-40B4-BE49-F238E27FC236}">
                <a16:creationId xmlns:a16="http://schemas.microsoft.com/office/drawing/2014/main" id="{A3C4F71B-9548-48F7-A514-C544B822CB89}"/>
              </a:ext>
            </a:extLst>
          </p:cNvPr>
          <p:cNvSpPr>
            <a:spLocks noGrp="1"/>
          </p:cNvSpPr>
          <p:nvPr>
            <p:ph type="sldNum" sz="quarter" idx="12"/>
          </p:nvPr>
        </p:nvSpPr>
        <p:spPr/>
        <p:txBody>
          <a:bodyPr/>
          <a:lstStyle>
            <a:lvl1pPr>
              <a:defRPr sz="2100">
                <a:solidFill>
                  <a:schemeClr val="tx1"/>
                </a:solidFill>
                <a:latin typeface="Calibri" panose="020F0502020204030204" pitchFamily="34" charset="0"/>
              </a:defRPr>
            </a:lvl1pPr>
            <a:lvl2pPr marL="742950" indent="-285750">
              <a:defRPr sz="2100">
                <a:solidFill>
                  <a:schemeClr val="tx1"/>
                </a:solidFill>
                <a:latin typeface="Calibri" panose="020F0502020204030204" pitchFamily="34" charset="0"/>
              </a:defRPr>
            </a:lvl2pPr>
            <a:lvl3pPr marL="1143000" indent="-228600">
              <a:defRPr sz="2100">
                <a:solidFill>
                  <a:schemeClr val="tx1"/>
                </a:solidFill>
                <a:latin typeface="Calibri" panose="020F0502020204030204" pitchFamily="34" charset="0"/>
              </a:defRPr>
            </a:lvl3pPr>
            <a:lvl4pPr marL="1600200" indent="-228600">
              <a:defRPr sz="2100">
                <a:solidFill>
                  <a:schemeClr val="tx1"/>
                </a:solidFill>
                <a:latin typeface="Calibri" panose="020F0502020204030204" pitchFamily="34" charset="0"/>
              </a:defRPr>
            </a:lvl4pPr>
            <a:lvl5pPr marL="2057400" indent="-228600">
              <a:defRPr sz="2100">
                <a:solidFill>
                  <a:schemeClr val="tx1"/>
                </a:solidFill>
                <a:latin typeface="Calibri" panose="020F0502020204030204" pitchFamily="34" charset="0"/>
              </a:defRPr>
            </a:lvl5pPr>
            <a:lvl6pPr marL="2514600" indent="-228600" defTabSz="1044575" fontAlgn="base">
              <a:spcBef>
                <a:spcPct val="0"/>
              </a:spcBef>
              <a:spcAft>
                <a:spcPct val="0"/>
              </a:spcAft>
              <a:defRPr sz="2100">
                <a:solidFill>
                  <a:schemeClr val="tx1"/>
                </a:solidFill>
                <a:latin typeface="Calibri" panose="020F0502020204030204" pitchFamily="34" charset="0"/>
              </a:defRPr>
            </a:lvl6pPr>
            <a:lvl7pPr marL="2971800" indent="-228600" defTabSz="1044575" fontAlgn="base">
              <a:spcBef>
                <a:spcPct val="0"/>
              </a:spcBef>
              <a:spcAft>
                <a:spcPct val="0"/>
              </a:spcAft>
              <a:defRPr sz="2100">
                <a:solidFill>
                  <a:schemeClr val="tx1"/>
                </a:solidFill>
                <a:latin typeface="Calibri" panose="020F0502020204030204" pitchFamily="34" charset="0"/>
              </a:defRPr>
            </a:lvl7pPr>
            <a:lvl8pPr marL="3429000" indent="-228600" defTabSz="1044575" fontAlgn="base">
              <a:spcBef>
                <a:spcPct val="0"/>
              </a:spcBef>
              <a:spcAft>
                <a:spcPct val="0"/>
              </a:spcAft>
              <a:defRPr sz="2100">
                <a:solidFill>
                  <a:schemeClr val="tx1"/>
                </a:solidFill>
                <a:latin typeface="Calibri" panose="020F0502020204030204" pitchFamily="34" charset="0"/>
              </a:defRPr>
            </a:lvl8pPr>
            <a:lvl9pPr marL="3886200" indent="-228600" defTabSz="1044575" fontAlgn="base">
              <a:spcBef>
                <a:spcPct val="0"/>
              </a:spcBef>
              <a:spcAft>
                <a:spcPct val="0"/>
              </a:spcAft>
              <a:defRPr sz="2100">
                <a:solidFill>
                  <a:schemeClr val="tx1"/>
                </a:solidFill>
                <a:latin typeface="Calibri" panose="020F0502020204030204" pitchFamily="34" charset="0"/>
              </a:defRPr>
            </a:lvl9pPr>
          </a:lstStyle>
          <a:p>
            <a:fld id="{A722628D-6F33-4493-BEB6-BA9A27F42351}" type="slidenum">
              <a:rPr lang="en-IN" altLang="en-US" sz="1400">
                <a:solidFill>
                  <a:srgbClr val="898989"/>
                </a:solidFill>
              </a:rPr>
              <a:pPr/>
              <a:t>8</a:t>
            </a:fld>
            <a:endParaRPr lang="en-IN" altLang="en-US" sz="14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F4CB-38DF-4E27-BB8D-A4F940C55963}"/>
              </a:ext>
            </a:extLst>
          </p:cNvPr>
          <p:cNvSpPr>
            <a:spLocks noGrp="1"/>
          </p:cNvSpPr>
          <p:nvPr>
            <p:ph type="title"/>
          </p:nvPr>
        </p:nvSpPr>
        <p:spPr/>
        <p:txBody>
          <a:bodyPr/>
          <a:lstStyle/>
          <a:p>
            <a:r>
              <a:rPr lang="en-US" sz="4000" dirty="0"/>
              <a:t>Publication Related to Proposed Work</a:t>
            </a:r>
            <a:endParaRPr lang="en-IN" sz="4000" dirty="0"/>
          </a:p>
        </p:txBody>
      </p:sp>
      <p:sp>
        <p:nvSpPr>
          <p:cNvPr id="3" name="Content Placeholder 2">
            <a:extLst>
              <a:ext uri="{FF2B5EF4-FFF2-40B4-BE49-F238E27FC236}">
                <a16:creationId xmlns:a16="http://schemas.microsoft.com/office/drawing/2014/main" id="{9F0126CA-616C-4ABF-AD18-DCA0EEC8F41D}"/>
              </a:ext>
            </a:extLst>
          </p:cNvPr>
          <p:cNvSpPr>
            <a:spLocks noGrp="1"/>
          </p:cNvSpPr>
          <p:nvPr>
            <p:ph idx="1"/>
          </p:nvPr>
        </p:nvSpPr>
        <p:spPr/>
        <p:txBody>
          <a:bodyPr/>
          <a:lstStyle/>
          <a:p>
            <a:pPr marL="0" indent="0">
              <a:buNone/>
            </a:pPr>
            <a:r>
              <a:rPr lang="en-US" sz="2400" b="1" dirty="0"/>
              <a:t>1) Admin module :</a:t>
            </a:r>
          </a:p>
          <a:p>
            <a:pPr marL="0" indent="0">
              <a:buNone/>
            </a:pPr>
            <a:r>
              <a:rPr lang="en-US" sz="2800" dirty="0"/>
              <a:t>             </a:t>
            </a:r>
            <a:r>
              <a:rPr lang="en-US" sz="1800" dirty="0"/>
              <a:t>The admin will add course details , college details as well as exam details which user will see on website. Admin will ensure that the system is updated with new courses , colleges ,exam details and relevant links. The onus of keeping the site up – to – date is on the admin. The admin will be responsible for maintaining data.</a:t>
            </a:r>
          </a:p>
          <a:p>
            <a:pPr marL="0" indent="0">
              <a:buNone/>
            </a:pPr>
            <a:r>
              <a:rPr lang="en-US" sz="2400" b="1" dirty="0"/>
              <a:t>2) Student / User Module :</a:t>
            </a:r>
          </a:p>
          <a:p>
            <a:pPr marL="0" indent="0">
              <a:buNone/>
            </a:pPr>
            <a:r>
              <a:rPr lang="en-US" sz="1800" dirty="0"/>
              <a:t>                    The student will be able to access all the features of the system. They can view all the details about colleges , courses and exams. Student can collect all the required information and stored in the manner that make it easy to access. Student will be able access all the information which will help them to choose right path.</a:t>
            </a:r>
          </a:p>
          <a:p>
            <a:pPr marL="0" indent="0">
              <a:buNone/>
            </a:pPr>
            <a:r>
              <a:rPr lang="en-US" sz="2400" b="1" dirty="0"/>
              <a:t>3) Course Module : </a:t>
            </a:r>
          </a:p>
          <a:p>
            <a:pPr marL="0" indent="0">
              <a:buNone/>
            </a:pPr>
            <a:r>
              <a:rPr lang="en-US" sz="1800" dirty="0"/>
              <a:t>                     Course module is responsible for storing data related to courses. This data will be accessed by Student or User of the system. It include course from the different stream such as Engineering , Management, Arts, Commerce , Science etc. It is responsibility of admin to add and maintain course related data.</a:t>
            </a:r>
          </a:p>
        </p:txBody>
      </p:sp>
      <p:sp>
        <p:nvSpPr>
          <p:cNvPr id="5" name="Slide Number Placeholder 4">
            <a:extLst>
              <a:ext uri="{FF2B5EF4-FFF2-40B4-BE49-F238E27FC236}">
                <a16:creationId xmlns:a16="http://schemas.microsoft.com/office/drawing/2014/main" id="{AA3C388B-4D48-48B8-B580-175C4B748151}"/>
              </a:ext>
            </a:extLst>
          </p:cNvPr>
          <p:cNvSpPr>
            <a:spLocks noGrp="1"/>
          </p:cNvSpPr>
          <p:nvPr>
            <p:ph type="sldNum" sz="quarter" idx="12"/>
          </p:nvPr>
        </p:nvSpPr>
        <p:spPr/>
        <p:txBody>
          <a:bodyPr/>
          <a:lstStyle/>
          <a:p>
            <a:fld id="{B3E4A684-EC05-4D59-8684-278CDA202F20}" type="slidenum">
              <a:rPr lang="en-IN" altLang="en-US" smtClean="0"/>
              <a:pPr/>
              <a:t>9</a:t>
            </a:fld>
            <a:endParaRPr lang="en-IN" altLang="en-US"/>
          </a:p>
        </p:txBody>
      </p:sp>
    </p:spTree>
    <p:extLst>
      <p:ext uri="{BB962C8B-B14F-4D97-AF65-F5344CB8AC3E}">
        <p14:creationId xmlns:p14="http://schemas.microsoft.com/office/powerpoint/2010/main" val="4223916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Seminar Review I Presentation Format</Template>
  <TotalTime>1191</TotalTime>
  <Words>974</Words>
  <Application>Microsoft Office PowerPoint</Application>
  <PresentationFormat>Custom</PresentationFormat>
  <Paragraphs>114</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Castellar</vt:lpstr>
      <vt:lpstr>Wingdings</vt:lpstr>
      <vt:lpstr>Office Theme</vt:lpstr>
      <vt:lpstr>PowerPoint Presentation</vt:lpstr>
      <vt:lpstr>Contents</vt:lpstr>
      <vt:lpstr>Contents</vt:lpstr>
      <vt:lpstr>Introduction</vt:lpstr>
      <vt:lpstr>Motivation</vt:lpstr>
      <vt:lpstr>Aim and Objectives </vt:lpstr>
      <vt:lpstr>Problem Statement </vt:lpstr>
      <vt:lpstr>Literature review</vt:lpstr>
      <vt:lpstr>Publication Related to Proposed Work</vt:lpstr>
      <vt:lpstr>PowerPoint Presentation</vt:lpstr>
      <vt:lpstr>Advantages and Application</vt:lpstr>
      <vt:lpstr>Conclusion</vt:lpstr>
      <vt:lpstr>PowerPoint Presentation</vt:lpstr>
    </vt:vector>
  </TitlesOfParts>
  <Manager>Nilesh Uke</Manager>
  <Company>TAE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Seminar PPT</dc:subject>
  <dc:creator>Madhav Godale</dc:creator>
  <cp:lastModifiedBy>omkar mhetre</cp:lastModifiedBy>
  <cp:revision>28</cp:revision>
  <dcterms:created xsi:type="dcterms:W3CDTF">2021-09-25T15:03:16Z</dcterms:created>
  <dcterms:modified xsi:type="dcterms:W3CDTF">2022-07-20T07:02:26Z</dcterms:modified>
  <cp:version>1</cp:version>
</cp:coreProperties>
</file>