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4" r:id="rId2"/>
  </p:sldMasterIdLst>
  <p:sldIdLst>
    <p:sldId id="279" r:id="rId3"/>
    <p:sldId id="260" r:id="rId4"/>
    <p:sldId id="262" r:id="rId5"/>
    <p:sldId id="263" r:id="rId6"/>
    <p:sldId id="265" r:id="rId7"/>
    <p:sldId id="277" r:id="rId8"/>
    <p:sldId id="261" r:id="rId9"/>
    <p:sldId id="283" r:id="rId10"/>
    <p:sldId id="284" r:id="rId11"/>
    <p:sldId id="285" r:id="rId12"/>
    <p:sldId id="274" r:id="rId13"/>
    <p:sldId id="287" r:id="rId14"/>
    <p:sldId id="286" r:id="rId15"/>
    <p:sldId id="280" r:id="rId16"/>
    <p:sldId id="288" r:id="rId17"/>
    <p:sldId id="289" r:id="rId18"/>
    <p:sldId id="290" r:id="rId19"/>
    <p:sldId id="291" r:id="rId20"/>
    <p:sldId id="292" r:id="rId21"/>
    <p:sldId id="293" r:id="rId22"/>
    <p:sldId id="294" r:id="rId23"/>
    <p:sldId id="295" r:id="rId24"/>
    <p:sldId id="297" r:id="rId25"/>
    <p:sldId id="273" r:id="rId26"/>
    <p:sldId id="296" r:id="rId27"/>
    <p:sldId id="299" r:id="rId28"/>
    <p:sldId id="300" r:id="rId29"/>
    <p:sldId id="301" r:id="rId30"/>
    <p:sldId id="302" r:id="rId31"/>
    <p:sldId id="281" r:id="rId32"/>
    <p:sldId id="303" r:id="rId33"/>
    <p:sldId id="298" r:id="rId34"/>
    <p:sldId id="304" r:id="rId35"/>
    <p:sldId id="305" r:id="rId36"/>
    <p:sldId id="306" r:id="rId37"/>
    <p:sldId id="307" r:id="rId38"/>
    <p:sldId id="271" r:id="rId39"/>
    <p:sldId id="282" r:id="rId40"/>
    <p:sldId id="308" r:id="rId41"/>
    <p:sldId id="309" r:id="rId42"/>
    <p:sldId id="310" r:id="rId43"/>
    <p:sldId id="311" r:id="rId44"/>
    <p:sldId id="312" r:id="rId45"/>
    <p:sldId id="275" r:id="rId46"/>
    <p:sldId id="276" r:id="rId47"/>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thkarmayuresh14@gmail.com" initials="l" lastIdx="1" clrIdx="0">
    <p:extLst>
      <p:ext uri="{19B8F6BF-5375-455C-9EA6-DF929625EA0E}">
        <p15:presenceInfo xmlns:p15="http://schemas.microsoft.com/office/powerpoint/2012/main" userId="31c2e0e176b6ce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3T18:31:51.764" idx="1">
    <p:pos x="7583" y="35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3CF5-8929-49BA-9683-0FE05FBAA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DB3D74-6C5A-48D5-B047-6444A7321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65FAB1-4A23-4DF2-897B-1A0C8CC8F4DB}"/>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5" name="Footer Placeholder 4">
            <a:extLst>
              <a:ext uri="{FF2B5EF4-FFF2-40B4-BE49-F238E27FC236}">
                <a16:creationId xmlns:a16="http://schemas.microsoft.com/office/drawing/2014/main" id="{3408DC5C-AD73-4ECF-BF94-29E1EE018D9A}"/>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691DCBF-92FB-4EAB-AEAC-483653081423}"/>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96554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B8F8-2E2A-4D3F-8B47-D03152864B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DCEC8-D231-427A-A223-C6BF4B4657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0D978-8A2E-4315-A32D-A83859AAB421}"/>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5" name="Footer Placeholder 4">
            <a:extLst>
              <a:ext uri="{FF2B5EF4-FFF2-40B4-BE49-F238E27FC236}">
                <a16:creationId xmlns:a16="http://schemas.microsoft.com/office/drawing/2014/main" id="{EDEEF564-2E41-4ABD-AE8B-9034A9B31B3E}"/>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468D673B-0AF6-4B07-8B4B-30127107CAB2}"/>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11842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92042-0520-4AE0-8566-0A9AAFAC2811}"/>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120281-4528-489A-8368-8543C3C70F4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5E430-1B1C-41A5-B53B-11D48EFEA512}"/>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5" name="Footer Placeholder 4">
            <a:extLst>
              <a:ext uri="{FF2B5EF4-FFF2-40B4-BE49-F238E27FC236}">
                <a16:creationId xmlns:a16="http://schemas.microsoft.com/office/drawing/2014/main" id="{227D10F9-4B5D-4806-9263-85E93AC6028C}"/>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AE554FBF-6B42-4EFD-9142-97075244BC3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8680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8FB3-7DCC-4F8F-86CC-BE6C830E7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6AE22-14F1-42CE-A0A0-C05FA5E13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1D1AD2-66E6-49C9-ACB5-0576BC0A8E0E}"/>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256B71E1-8B73-4D00-9F70-5163560FF0B6}"/>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FC664E3F-1037-44FF-AF0B-1510B7E0325C}"/>
              </a:ext>
            </a:extLst>
          </p:cNvPr>
          <p:cNvSpPr>
            <a:spLocks noGrp="1"/>
          </p:cNvSpPr>
          <p:nvPr>
            <p:ph type="sldNum" sz="quarter" idx="12"/>
          </p:nvPr>
        </p:nvSpPr>
        <p:spPr/>
        <p:txBody>
          <a:bodyPr/>
          <a:lstStyle>
            <a:lvl1pPr>
              <a:defRPr/>
            </a:lvl1pPr>
          </a:lstStyle>
          <a:p>
            <a:fld id="{47C76510-9DD2-4C2F-BD91-B5585414792F}" type="slidenum">
              <a:rPr lang="es-ES" altLang="en-US"/>
              <a:pPr/>
              <a:t>‹#›</a:t>
            </a:fld>
            <a:endParaRPr lang="es-ES" altLang="en-US"/>
          </a:p>
        </p:txBody>
      </p:sp>
    </p:spTree>
    <p:extLst>
      <p:ext uri="{BB962C8B-B14F-4D97-AF65-F5344CB8AC3E}">
        <p14:creationId xmlns:p14="http://schemas.microsoft.com/office/powerpoint/2010/main" val="56960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E426-426E-4D51-993C-A4D15A9F0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72C13-58A1-484D-85E4-D7C72CEAE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7D8AE-9CFD-4BC3-8963-A5B4C512650B}"/>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5B8E431-A613-41AE-9254-696F71BA6FFD}"/>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5440B915-FC81-4749-8F85-4379FA50BE9C}"/>
              </a:ext>
            </a:extLst>
          </p:cNvPr>
          <p:cNvSpPr>
            <a:spLocks noGrp="1"/>
          </p:cNvSpPr>
          <p:nvPr>
            <p:ph type="sldNum" sz="quarter" idx="12"/>
          </p:nvPr>
        </p:nvSpPr>
        <p:spPr/>
        <p:txBody>
          <a:bodyPr/>
          <a:lstStyle>
            <a:lvl1pPr>
              <a:defRPr/>
            </a:lvl1pPr>
          </a:lstStyle>
          <a:p>
            <a:fld id="{139E8728-D1BC-48A3-B512-842893D54917}" type="slidenum">
              <a:rPr lang="es-ES" altLang="en-US"/>
              <a:pPr/>
              <a:t>‹#›</a:t>
            </a:fld>
            <a:endParaRPr lang="es-ES" altLang="en-US"/>
          </a:p>
        </p:txBody>
      </p:sp>
    </p:spTree>
    <p:extLst>
      <p:ext uri="{BB962C8B-B14F-4D97-AF65-F5344CB8AC3E}">
        <p14:creationId xmlns:p14="http://schemas.microsoft.com/office/powerpoint/2010/main" val="199635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A73A-7AED-4F28-BFB6-D8A7426AA4FC}"/>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EC8C24-248A-4DD2-8366-C336E6DFB726}"/>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43DF7FF-16ED-4ECE-A19F-FEB164E4B81C}"/>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B6B8B62-9C8F-4E8C-ADAB-8381B53780A4}"/>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0555A358-36D5-4631-A861-E91AF4A5562F}"/>
              </a:ext>
            </a:extLst>
          </p:cNvPr>
          <p:cNvSpPr>
            <a:spLocks noGrp="1"/>
          </p:cNvSpPr>
          <p:nvPr>
            <p:ph type="sldNum" sz="quarter" idx="12"/>
          </p:nvPr>
        </p:nvSpPr>
        <p:spPr/>
        <p:txBody>
          <a:bodyPr/>
          <a:lstStyle>
            <a:lvl1pPr>
              <a:defRPr/>
            </a:lvl1pPr>
          </a:lstStyle>
          <a:p>
            <a:fld id="{22AD4D67-7E87-41FC-8DAC-C9C1B466EF2F}" type="slidenum">
              <a:rPr lang="es-ES" altLang="en-US"/>
              <a:pPr/>
              <a:t>‹#›</a:t>
            </a:fld>
            <a:endParaRPr lang="es-ES" altLang="en-US"/>
          </a:p>
        </p:txBody>
      </p:sp>
    </p:spTree>
    <p:extLst>
      <p:ext uri="{BB962C8B-B14F-4D97-AF65-F5344CB8AC3E}">
        <p14:creationId xmlns:p14="http://schemas.microsoft.com/office/powerpoint/2010/main" val="354054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4482-634E-4B75-89A2-48D93655C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161D9-28D2-4368-BB14-683D2B23E48E}"/>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2D16B8-11F6-4E51-97D5-CB6CF87E5B21}"/>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3AA996-BFFD-4CCB-8521-482D83C4B110}"/>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CB1219CE-2133-47D5-8BA6-FD69BBCE5882}"/>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6664897F-9BAC-456F-AAEC-0B6AD528D4CC}"/>
              </a:ext>
            </a:extLst>
          </p:cNvPr>
          <p:cNvSpPr>
            <a:spLocks noGrp="1"/>
          </p:cNvSpPr>
          <p:nvPr>
            <p:ph type="sldNum" sz="quarter" idx="12"/>
          </p:nvPr>
        </p:nvSpPr>
        <p:spPr/>
        <p:txBody>
          <a:bodyPr/>
          <a:lstStyle>
            <a:lvl1pPr>
              <a:defRPr/>
            </a:lvl1pPr>
          </a:lstStyle>
          <a:p>
            <a:fld id="{CE245179-FBB6-4960-A864-DA9EBA121477}" type="slidenum">
              <a:rPr lang="es-ES" altLang="en-US"/>
              <a:pPr/>
              <a:t>‹#›</a:t>
            </a:fld>
            <a:endParaRPr lang="es-ES" altLang="en-US"/>
          </a:p>
        </p:txBody>
      </p:sp>
    </p:spTree>
    <p:extLst>
      <p:ext uri="{BB962C8B-B14F-4D97-AF65-F5344CB8AC3E}">
        <p14:creationId xmlns:p14="http://schemas.microsoft.com/office/powerpoint/2010/main" val="175921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25AA-FC21-46CC-A32B-2BCB450B266D}"/>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431F0E-B45D-4131-A82E-5E52D9578C78}"/>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A8C46-731B-4965-8FB6-B106039CB734}"/>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7C7974-E254-4600-907E-F4BA631EF53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AEAAE2-D49F-4FAB-839C-EEF9947AD8E6}"/>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7B8888-EF6D-4BC5-9529-D1E83A91903F}"/>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00BD4D93-3D5F-441E-918E-BBABFF5A6D1F}"/>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0161A583-73C2-462E-9A6A-FAB7F6BAE0E3}"/>
              </a:ext>
            </a:extLst>
          </p:cNvPr>
          <p:cNvSpPr>
            <a:spLocks noGrp="1"/>
          </p:cNvSpPr>
          <p:nvPr>
            <p:ph type="sldNum" sz="quarter" idx="12"/>
          </p:nvPr>
        </p:nvSpPr>
        <p:spPr/>
        <p:txBody>
          <a:bodyPr/>
          <a:lstStyle>
            <a:lvl1pPr>
              <a:defRPr/>
            </a:lvl1pPr>
          </a:lstStyle>
          <a:p>
            <a:fld id="{5B6421B2-C917-478A-BB89-6B5656D1ACC6}" type="slidenum">
              <a:rPr lang="es-ES" altLang="en-US"/>
              <a:pPr/>
              <a:t>‹#›</a:t>
            </a:fld>
            <a:endParaRPr lang="es-ES" altLang="en-US"/>
          </a:p>
        </p:txBody>
      </p:sp>
    </p:spTree>
    <p:extLst>
      <p:ext uri="{BB962C8B-B14F-4D97-AF65-F5344CB8AC3E}">
        <p14:creationId xmlns:p14="http://schemas.microsoft.com/office/powerpoint/2010/main" val="2945763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2F9C-1427-4B68-9DDC-8257EE8F19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D9088E-D6D4-4F21-93D9-108FB55174EB}"/>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83D19451-A3ED-4A9C-AD46-6C5617766037}"/>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A7F75DE2-399B-4CA0-B824-C20C7870371B}"/>
              </a:ext>
            </a:extLst>
          </p:cNvPr>
          <p:cNvSpPr>
            <a:spLocks noGrp="1"/>
          </p:cNvSpPr>
          <p:nvPr>
            <p:ph type="sldNum" sz="quarter" idx="12"/>
          </p:nvPr>
        </p:nvSpPr>
        <p:spPr/>
        <p:txBody>
          <a:bodyPr/>
          <a:lstStyle>
            <a:lvl1pPr>
              <a:defRPr/>
            </a:lvl1pPr>
          </a:lstStyle>
          <a:p>
            <a:fld id="{174FD4BF-FDAB-4EF7-907F-EC8D7A4DCA7D}" type="slidenum">
              <a:rPr lang="es-ES" altLang="en-US"/>
              <a:pPr/>
              <a:t>‹#›</a:t>
            </a:fld>
            <a:endParaRPr lang="es-ES" altLang="en-US"/>
          </a:p>
        </p:txBody>
      </p:sp>
    </p:spTree>
    <p:extLst>
      <p:ext uri="{BB962C8B-B14F-4D97-AF65-F5344CB8AC3E}">
        <p14:creationId xmlns:p14="http://schemas.microsoft.com/office/powerpoint/2010/main" val="875131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34E16-AE54-4E1E-88AB-7B254CFE997B}"/>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9F0DF896-90A3-4666-A138-A94F5C233130}"/>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F86D36B1-F31F-4E7F-BDD2-31A7DEA1C56C}"/>
              </a:ext>
            </a:extLst>
          </p:cNvPr>
          <p:cNvSpPr>
            <a:spLocks noGrp="1"/>
          </p:cNvSpPr>
          <p:nvPr>
            <p:ph type="sldNum" sz="quarter" idx="12"/>
          </p:nvPr>
        </p:nvSpPr>
        <p:spPr/>
        <p:txBody>
          <a:bodyPr/>
          <a:lstStyle>
            <a:lvl1pPr>
              <a:defRPr/>
            </a:lvl1pPr>
          </a:lstStyle>
          <a:p>
            <a:fld id="{1250BC9D-D1B7-4755-A497-4C6A40310327}" type="slidenum">
              <a:rPr lang="es-ES" altLang="en-US"/>
              <a:pPr/>
              <a:t>‹#›</a:t>
            </a:fld>
            <a:endParaRPr lang="es-ES" altLang="en-US"/>
          </a:p>
        </p:txBody>
      </p:sp>
    </p:spTree>
    <p:extLst>
      <p:ext uri="{BB962C8B-B14F-4D97-AF65-F5344CB8AC3E}">
        <p14:creationId xmlns:p14="http://schemas.microsoft.com/office/powerpoint/2010/main" val="239575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5712-CCC0-4807-BD04-585874B8A5C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0F3961-F535-43FA-A83B-00A53B16AA9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482171-D989-4C3C-9DF2-CA160584F37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D194B-EE80-41DD-A213-C2D05E2F482F}"/>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555C1340-C24A-484F-BA16-53EDBC075AC0}"/>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C22FFCD7-40A8-4705-8F86-0597D1C26A6A}"/>
              </a:ext>
            </a:extLst>
          </p:cNvPr>
          <p:cNvSpPr>
            <a:spLocks noGrp="1"/>
          </p:cNvSpPr>
          <p:nvPr>
            <p:ph type="sldNum" sz="quarter" idx="12"/>
          </p:nvPr>
        </p:nvSpPr>
        <p:spPr/>
        <p:txBody>
          <a:bodyPr/>
          <a:lstStyle>
            <a:lvl1pPr>
              <a:defRPr/>
            </a:lvl1pPr>
          </a:lstStyle>
          <a:p>
            <a:fld id="{F87C7A34-8F8D-46EC-A5C7-099EA4968090}" type="slidenum">
              <a:rPr lang="es-ES" altLang="en-US"/>
              <a:pPr/>
              <a:t>‹#›</a:t>
            </a:fld>
            <a:endParaRPr lang="es-ES" altLang="en-US"/>
          </a:p>
        </p:txBody>
      </p:sp>
    </p:spTree>
    <p:extLst>
      <p:ext uri="{BB962C8B-B14F-4D97-AF65-F5344CB8AC3E}">
        <p14:creationId xmlns:p14="http://schemas.microsoft.com/office/powerpoint/2010/main" val="82080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1DE1-1483-42E2-9BF8-652B512A27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57D44-D524-43B0-B29C-BCE865C75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5FE0C-154E-4340-A9B1-517CEB027621}"/>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5" name="Footer Placeholder 4">
            <a:extLst>
              <a:ext uri="{FF2B5EF4-FFF2-40B4-BE49-F238E27FC236}">
                <a16:creationId xmlns:a16="http://schemas.microsoft.com/office/drawing/2014/main" id="{E674361A-7AE8-4625-B03C-825235B7D76A}"/>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B07FDBE2-6EE2-492D-AFB5-7802645C1D6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4081263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7AB4-C241-4B20-8CC0-8C9310652D4B}"/>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A09000-F17B-4CDC-94DD-F9DCB360B69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4FD6C2-EF3D-4BC7-B89C-8238B41CC9C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39557-50F2-45EC-B8D5-2D315677927F}"/>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E3BDB172-0CF2-4E5C-97D9-29ED931E468E}"/>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8D705FA5-E3AB-482C-BEBB-3F5198C38FA6}"/>
              </a:ext>
            </a:extLst>
          </p:cNvPr>
          <p:cNvSpPr>
            <a:spLocks noGrp="1"/>
          </p:cNvSpPr>
          <p:nvPr>
            <p:ph type="sldNum" sz="quarter" idx="12"/>
          </p:nvPr>
        </p:nvSpPr>
        <p:spPr/>
        <p:txBody>
          <a:bodyPr/>
          <a:lstStyle>
            <a:lvl1pPr>
              <a:defRPr/>
            </a:lvl1pPr>
          </a:lstStyle>
          <a:p>
            <a:fld id="{7D9FB502-BB24-4131-87E3-E62655A55EB9}" type="slidenum">
              <a:rPr lang="es-ES" altLang="en-US"/>
              <a:pPr/>
              <a:t>‹#›</a:t>
            </a:fld>
            <a:endParaRPr lang="es-ES" altLang="en-US"/>
          </a:p>
        </p:txBody>
      </p:sp>
    </p:spTree>
    <p:extLst>
      <p:ext uri="{BB962C8B-B14F-4D97-AF65-F5344CB8AC3E}">
        <p14:creationId xmlns:p14="http://schemas.microsoft.com/office/powerpoint/2010/main" val="1466049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8982-2496-4257-9BF7-684728734C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B9E6F-C6ED-4F97-9694-FCFBD38FA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7D17A-6415-4FCF-9448-8E346FE57A61}"/>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9B2981B8-0304-47E2-B843-F7837F17C83B}"/>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0440A8E3-9FDF-4F50-AA17-28CDFCEC7AA1}"/>
              </a:ext>
            </a:extLst>
          </p:cNvPr>
          <p:cNvSpPr>
            <a:spLocks noGrp="1"/>
          </p:cNvSpPr>
          <p:nvPr>
            <p:ph type="sldNum" sz="quarter" idx="12"/>
          </p:nvPr>
        </p:nvSpPr>
        <p:spPr/>
        <p:txBody>
          <a:bodyPr/>
          <a:lstStyle>
            <a:lvl1pPr>
              <a:defRPr/>
            </a:lvl1pPr>
          </a:lstStyle>
          <a:p>
            <a:fld id="{E377DE7A-07E4-4E27-AE8B-0A7F15852D9F}" type="slidenum">
              <a:rPr lang="es-ES" altLang="en-US"/>
              <a:pPr/>
              <a:t>‹#›</a:t>
            </a:fld>
            <a:endParaRPr lang="es-ES" altLang="en-US"/>
          </a:p>
        </p:txBody>
      </p:sp>
    </p:spTree>
    <p:extLst>
      <p:ext uri="{BB962C8B-B14F-4D97-AF65-F5344CB8AC3E}">
        <p14:creationId xmlns:p14="http://schemas.microsoft.com/office/powerpoint/2010/main" val="793155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D9BC5-E0F1-48C4-A7DB-B58886F09C73}"/>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C5E71-362E-4122-B796-33D88E8A3107}"/>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A5063-46A3-4940-B7D2-DBB2D0F8FD56}"/>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36DF587F-0A34-4A99-AC60-F3C41613EC0D}"/>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5D6ED1D2-0C71-4E2D-B0FC-1236361B0BC6}"/>
              </a:ext>
            </a:extLst>
          </p:cNvPr>
          <p:cNvSpPr>
            <a:spLocks noGrp="1"/>
          </p:cNvSpPr>
          <p:nvPr>
            <p:ph type="sldNum" sz="quarter" idx="12"/>
          </p:nvPr>
        </p:nvSpPr>
        <p:spPr/>
        <p:txBody>
          <a:bodyPr/>
          <a:lstStyle>
            <a:lvl1pPr>
              <a:defRPr/>
            </a:lvl1pPr>
          </a:lstStyle>
          <a:p>
            <a:fld id="{898FCB56-643C-436B-A108-450737F26E5D}" type="slidenum">
              <a:rPr lang="es-ES" altLang="en-US"/>
              <a:pPr/>
              <a:t>‹#›</a:t>
            </a:fld>
            <a:endParaRPr lang="es-ES" altLang="en-US"/>
          </a:p>
        </p:txBody>
      </p:sp>
    </p:spTree>
    <p:extLst>
      <p:ext uri="{BB962C8B-B14F-4D97-AF65-F5344CB8AC3E}">
        <p14:creationId xmlns:p14="http://schemas.microsoft.com/office/powerpoint/2010/main" val="256180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6D81-2FFF-49A7-89BC-CE9AF72816F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9F423F-1F03-4E9D-853E-8B662414F377}"/>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67C92DC-1C4F-442E-8FCC-85414645646A}"/>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5" name="Footer Placeholder 4">
            <a:extLst>
              <a:ext uri="{FF2B5EF4-FFF2-40B4-BE49-F238E27FC236}">
                <a16:creationId xmlns:a16="http://schemas.microsoft.com/office/drawing/2014/main" id="{808B5AB4-CC3E-4270-A4F0-DB26D39B9F32}"/>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4DCF4CF8-5166-42A6-9BE8-AC54F67B20A6}"/>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326653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4BFC-5383-41A3-AFC8-C94246DDF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880DA-3475-419B-9BEE-D4AD0CCA6A4A}"/>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2DFA61-04BF-4B1A-A2A0-3427E1317490}"/>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74114-B79D-498D-8361-9E6B95E8623F}"/>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6" name="Footer Placeholder 5">
            <a:extLst>
              <a:ext uri="{FF2B5EF4-FFF2-40B4-BE49-F238E27FC236}">
                <a16:creationId xmlns:a16="http://schemas.microsoft.com/office/drawing/2014/main" id="{4BEDCF7A-B665-4468-A05C-2A0051EFE403}"/>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DFF5CD60-E9D2-4D26-8B26-9EB87086B42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252705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B6A7-B75E-41D5-A1D5-2433E52329EA}"/>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D402D4-77DF-4CE3-A496-F0D9FA48585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1CF5F-88DE-4E08-8385-2D41A5D2522E}"/>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CD75C-5827-4E99-9FD1-33D2C653382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A5781-606F-4FEB-9B08-5110B99C44A8}"/>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31AF47-F0CC-4A4E-8E19-7D40F0F92A04}"/>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8" name="Footer Placeholder 7">
            <a:extLst>
              <a:ext uri="{FF2B5EF4-FFF2-40B4-BE49-F238E27FC236}">
                <a16:creationId xmlns:a16="http://schemas.microsoft.com/office/drawing/2014/main" id="{019D6647-245F-414D-9F70-73D5E4EFDB6A}"/>
              </a:ext>
            </a:extLst>
          </p:cNvPr>
          <p:cNvSpPr>
            <a:spLocks noGrp="1"/>
          </p:cNvSpPr>
          <p:nvPr>
            <p:ph type="ftr" sz="quarter" idx="11"/>
          </p:nvPr>
        </p:nvSpPr>
        <p:spPr/>
        <p:txBody>
          <a:bodyPr/>
          <a:lstStyle>
            <a:lvl1pPr>
              <a:defRPr/>
            </a:lvl1pPr>
          </a:lstStyle>
          <a:p>
            <a:endParaRPr lang="en-IN"/>
          </a:p>
        </p:txBody>
      </p:sp>
      <p:sp>
        <p:nvSpPr>
          <p:cNvPr id="9" name="Slide Number Placeholder 8">
            <a:extLst>
              <a:ext uri="{FF2B5EF4-FFF2-40B4-BE49-F238E27FC236}">
                <a16:creationId xmlns:a16="http://schemas.microsoft.com/office/drawing/2014/main" id="{54F60074-C16B-45E1-B25F-1C5FAF739C38}"/>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49121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84B6-C3AB-4D15-A94A-C68639A0D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3F7500-1919-4400-B9C9-95EC5DDDB0E1}"/>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4" name="Footer Placeholder 3">
            <a:extLst>
              <a:ext uri="{FF2B5EF4-FFF2-40B4-BE49-F238E27FC236}">
                <a16:creationId xmlns:a16="http://schemas.microsoft.com/office/drawing/2014/main" id="{B21F624E-509E-4367-A986-031C0C7799A4}"/>
              </a:ext>
            </a:extLst>
          </p:cNvPr>
          <p:cNvSpPr>
            <a:spLocks noGrp="1"/>
          </p:cNvSpPr>
          <p:nvPr>
            <p:ph type="ftr" sz="quarter" idx="11"/>
          </p:nvPr>
        </p:nvSpPr>
        <p:spPr/>
        <p:txBody>
          <a:bodyPr/>
          <a:lstStyle>
            <a:lvl1pPr>
              <a:defRPr/>
            </a:lvl1pPr>
          </a:lstStyle>
          <a:p>
            <a:endParaRPr lang="en-IN"/>
          </a:p>
        </p:txBody>
      </p:sp>
      <p:sp>
        <p:nvSpPr>
          <p:cNvPr id="5" name="Slide Number Placeholder 4">
            <a:extLst>
              <a:ext uri="{FF2B5EF4-FFF2-40B4-BE49-F238E27FC236}">
                <a16:creationId xmlns:a16="http://schemas.microsoft.com/office/drawing/2014/main" id="{1E8B1579-F051-4C0F-B5D4-1DAD7F0E86E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94881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FB4ED-DC05-427B-9295-9A4905C5775A}"/>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3" name="Footer Placeholder 2">
            <a:extLst>
              <a:ext uri="{FF2B5EF4-FFF2-40B4-BE49-F238E27FC236}">
                <a16:creationId xmlns:a16="http://schemas.microsoft.com/office/drawing/2014/main" id="{893F9E9B-631A-4B87-8B27-AB5BC48DF15A}"/>
              </a:ext>
            </a:extLst>
          </p:cNvPr>
          <p:cNvSpPr>
            <a:spLocks noGrp="1"/>
          </p:cNvSpPr>
          <p:nvPr>
            <p:ph type="ftr" sz="quarter" idx="11"/>
          </p:nvPr>
        </p:nvSpPr>
        <p:spPr/>
        <p:txBody>
          <a:bodyPr/>
          <a:lstStyle>
            <a:lvl1pPr>
              <a:defRPr/>
            </a:lvl1pPr>
          </a:lstStyle>
          <a:p>
            <a:endParaRPr lang="en-IN"/>
          </a:p>
        </p:txBody>
      </p:sp>
      <p:sp>
        <p:nvSpPr>
          <p:cNvPr id="4" name="Slide Number Placeholder 3">
            <a:extLst>
              <a:ext uri="{FF2B5EF4-FFF2-40B4-BE49-F238E27FC236}">
                <a16:creationId xmlns:a16="http://schemas.microsoft.com/office/drawing/2014/main" id="{58084F8B-EE15-48A2-B2B7-F4A020ECC39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79495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DA15-3B19-4D22-935E-EA441C923AD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9AA65-4DB1-452D-9E75-22AD8F1ACF4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79ED2F-2F65-481E-AECC-11ACE82003E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1C3D5-E308-4090-B519-256153053E0C}"/>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6" name="Footer Placeholder 5">
            <a:extLst>
              <a:ext uri="{FF2B5EF4-FFF2-40B4-BE49-F238E27FC236}">
                <a16:creationId xmlns:a16="http://schemas.microsoft.com/office/drawing/2014/main" id="{118BBDFA-4DD6-4572-9F1E-9D72404DDC0D}"/>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0B28169E-A00F-4343-9C73-48E98D7588AF}"/>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216711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C9B-1A80-45D2-AD53-BAB3B9A9721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C13BF5-2ED2-40C2-9CB1-C8E91E5E445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D9ED6E1B-F066-4855-B0C4-70F19BCDCB2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919EC-03F9-4E8D-BD91-430CDD06779C}"/>
              </a:ext>
            </a:extLst>
          </p:cNvPr>
          <p:cNvSpPr>
            <a:spLocks noGrp="1"/>
          </p:cNvSpPr>
          <p:nvPr>
            <p:ph type="dt" sz="half" idx="10"/>
          </p:nvPr>
        </p:nvSpPr>
        <p:spPr/>
        <p:txBody>
          <a:bodyPr/>
          <a:lstStyle>
            <a:lvl1pPr>
              <a:defRPr/>
            </a:lvl1pPr>
          </a:lstStyle>
          <a:p>
            <a:fld id="{90E274D7-4140-4006-976A-8CBD3CE58488}" type="datetimeFigureOut">
              <a:rPr lang="en-IN" smtClean="0"/>
              <a:t>27-09-2022</a:t>
            </a:fld>
            <a:endParaRPr lang="en-IN"/>
          </a:p>
        </p:txBody>
      </p:sp>
      <p:sp>
        <p:nvSpPr>
          <p:cNvPr id="6" name="Footer Placeholder 5">
            <a:extLst>
              <a:ext uri="{FF2B5EF4-FFF2-40B4-BE49-F238E27FC236}">
                <a16:creationId xmlns:a16="http://schemas.microsoft.com/office/drawing/2014/main" id="{2BE547E7-C960-44F6-AA6C-707A31E8AC0D}"/>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503ED71F-D98B-45F1-BD00-8EAB07F27ED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00480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1F0566-A8AA-48E5-8237-92D4CE4C2B7A}"/>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6F26D4E3-A374-4399-9A1C-A5B498E2F21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0489EEF1-485B-4C1F-AB16-63BBC435D2AE}"/>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90E274D7-4140-4006-976A-8CBD3CE58488}" type="datetimeFigureOut">
              <a:rPr lang="en-IN" smtClean="0"/>
              <a:t>27-09-2022</a:t>
            </a:fld>
            <a:endParaRPr lang="en-IN"/>
          </a:p>
        </p:txBody>
      </p:sp>
      <p:sp>
        <p:nvSpPr>
          <p:cNvPr id="1029" name="Rectangle 5">
            <a:extLst>
              <a:ext uri="{FF2B5EF4-FFF2-40B4-BE49-F238E27FC236}">
                <a16:creationId xmlns:a16="http://schemas.microsoft.com/office/drawing/2014/main" id="{8BBF64DC-D8B0-4A59-976D-154BC5FF24E3}"/>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IN"/>
          </a:p>
        </p:txBody>
      </p:sp>
      <p:sp>
        <p:nvSpPr>
          <p:cNvPr id="1030" name="Rectangle 6">
            <a:extLst>
              <a:ext uri="{FF2B5EF4-FFF2-40B4-BE49-F238E27FC236}">
                <a16:creationId xmlns:a16="http://schemas.microsoft.com/office/drawing/2014/main" id="{56C92E1D-94E7-4829-BCCE-C7FB8D34D0CC}"/>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159E948-D3E7-425A-A24B-C5A4A67D801A}" type="slidenum">
              <a:rPr lang="en-IN" smtClean="0"/>
              <a:t>‹#›</a:t>
            </a:fld>
            <a:endParaRPr lang="en-IN"/>
          </a:p>
        </p:txBody>
      </p:sp>
    </p:spTree>
    <p:extLst>
      <p:ext uri="{BB962C8B-B14F-4D97-AF65-F5344CB8AC3E}">
        <p14:creationId xmlns:p14="http://schemas.microsoft.com/office/powerpoint/2010/main" val="294127428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4C8BD6-BACC-422E-BD3E-E06F104C183D}"/>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FD35F0B1-73AE-4F7C-8ECC-7BC3ACF12C7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2ADCB6A8-9711-4CFA-9CDB-91C2626DADC1}"/>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251D706D-452D-4A09-8261-DC9F0978DE98}"/>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E66BEAC3-596F-4E26-B0C8-37B7213A033E}"/>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35445F8-F9F2-4960-A9C2-A51A51143EA8}" type="slidenum">
              <a:rPr lang="es-ES" altLang="en-US"/>
              <a:pPr/>
              <a:t>‹#›</a:t>
            </a:fld>
            <a:endParaRPr lang="es-ES" altLang="en-US"/>
          </a:p>
        </p:txBody>
      </p:sp>
    </p:spTree>
    <p:extLst>
      <p:ext uri="{BB962C8B-B14F-4D97-AF65-F5344CB8AC3E}">
        <p14:creationId xmlns:p14="http://schemas.microsoft.com/office/powerpoint/2010/main" val="223180055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a:extLst>
              <a:ext uri="{FF2B5EF4-FFF2-40B4-BE49-F238E27FC236}">
                <a16:creationId xmlns:a16="http://schemas.microsoft.com/office/drawing/2014/main" id="{10C64638-75B9-4EEC-874F-04B26426586B}"/>
              </a:ext>
            </a:extLst>
          </p:cNvPr>
          <p:cNvSpPr>
            <a:spLocks noGrp="1" noChangeArrowheads="1"/>
          </p:cNvSpPr>
          <p:nvPr>
            <p:ph type="ctrTitle"/>
          </p:nvPr>
        </p:nvSpPr>
        <p:spPr>
          <a:xfrm>
            <a:off x="6096000" y="4976813"/>
            <a:ext cx="5472112" cy="647700"/>
          </a:xfrm>
        </p:spPr>
        <p:txBody>
          <a:bodyPr anchor="ctr"/>
          <a:lstStyle/>
          <a:p>
            <a:r>
              <a:rPr lang="es-UY" altLang="en-US" sz="4000" b="1" dirty="0">
                <a:solidFill>
                  <a:schemeClr val="bg1"/>
                </a:solidFill>
              </a:rPr>
              <a:t>MeetYouDoctor</a:t>
            </a:r>
            <a:endParaRPr lang="es-ES" altLang="en-US" sz="4000" b="1" dirty="0">
              <a:solidFill>
                <a:schemeClr val="bg1"/>
              </a:solidFill>
            </a:endParaRPr>
          </a:p>
        </p:txBody>
      </p:sp>
      <p:sp>
        <p:nvSpPr>
          <p:cNvPr id="2218" name="Rectangle 170">
            <a:extLst>
              <a:ext uri="{FF2B5EF4-FFF2-40B4-BE49-F238E27FC236}">
                <a16:creationId xmlns:a16="http://schemas.microsoft.com/office/drawing/2014/main" id="{D9D97EA9-A64A-43B1-89ED-51AD9A012222}"/>
              </a:ext>
            </a:extLst>
          </p:cNvPr>
          <p:cNvSpPr>
            <a:spLocks noChangeArrowheads="1"/>
          </p:cNvSpPr>
          <p:nvPr/>
        </p:nvSpPr>
        <p:spPr bwMode="auto">
          <a:xfrm>
            <a:off x="5016501" y="5300663"/>
            <a:ext cx="54721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r"/>
            <a:endParaRPr lang="es-ES" altLang="en-US" sz="2000" b="1" dirty="0">
              <a:solidFill>
                <a:srgbClr val="FFFFFF"/>
              </a:solidFill>
            </a:endParaRPr>
          </a:p>
        </p:txBody>
      </p:sp>
      <p:sp>
        <p:nvSpPr>
          <p:cNvPr id="4" name="Rectangle 3">
            <a:extLst>
              <a:ext uri="{FF2B5EF4-FFF2-40B4-BE49-F238E27FC236}">
                <a16:creationId xmlns:a16="http://schemas.microsoft.com/office/drawing/2014/main" id="{B82DA57E-3249-4B23-B60A-3E2C07521710}"/>
              </a:ext>
            </a:extLst>
          </p:cNvPr>
          <p:cNvSpPr/>
          <p:nvPr/>
        </p:nvSpPr>
        <p:spPr>
          <a:xfrm>
            <a:off x="5711687" y="3140765"/>
            <a:ext cx="6480313" cy="1325236"/>
          </a:xfrm>
          <a:prstGeom prst="rect">
            <a:avLst/>
          </a:prstGeom>
          <a:solidFill>
            <a:srgbClr val="FFC000"/>
          </a:solid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PRESENTATION 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PROJECT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83FAAE-6B60-3F69-F844-36D699456A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422" y="513347"/>
            <a:ext cx="11547961" cy="5342021"/>
          </a:xfrm>
          <a:prstGeom prst="rect">
            <a:avLst/>
          </a:prstGeom>
        </p:spPr>
      </p:pic>
    </p:spTree>
    <p:extLst>
      <p:ext uri="{BB962C8B-B14F-4D97-AF65-F5344CB8AC3E}">
        <p14:creationId xmlns:p14="http://schemas.microsoft.com/office/powerpoint/2010/main" val="37081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F884CE-9117-4270-BB6B-3E1F6ABCF82A}"/>
              </a:ext>
            </a:extLst>
          </p:cNvPr>
          <p:cNvSpPr>
            <a:spLocks noGrp="1"/>
          </p:cNvSpPr>
          <p:nvPr>
            <p:ph type="ctrTitle"/>
          </p:nvPr>
        </p:nvSpPr>
        <p:spPr>
          <a:xfrm>
            <a:off x="583096" y="251791"/>
            <a:ext cx="2332383" cy="583096"/>
          </a:xfrm>
        </p:spPr>
        <p:txBody>
          <a:bodyPr/>
          <a:lstStyle/>
          <a:p>
            <a:pPr algn="l"/>
            <a:r>
              <a:rPr lang="en-US" sz="4000" dirty="0"/>
              <a:t>Patient :-</a:t>
            </a:r>
            <a:endParaRPr lang="en-IN" sz="4000" dirty="0"/>
          </a:p>
        </p:txBody>
      </p:sp>
      <p:sp>
        <p:nvSpPr>
          <p:cNvPr id="4" name="Subtitle 3">
            <a:extLst>
              <a:ext uri="{FF2B5EF4-FFF2-40B4-BE49-F238E27FC236}">
                <a16:creationId xmlns:a16="http://schemas.microsoft.com/office/drawing/2014/main" id="{730D29F6-9326-4ABB-8ABD-B29656CE3687}"/>
              </a:ext>
            </a:extLst>
          </p:cNvPr>
          <p:cNvSpPr>
            <a:spLocks noGrp="1"/>
          </p:cNvSpPr>
          <p:nvPr>
            <p:ph type="subTitle" idx="1"/>
          </p:nvPr>
        </p:nvSpPr>
        <p:spPr>
          <a:xfrm>
            <a:off x="583096" y="834887"/>
            <a:ext cx="9144000" cy="3882887"/>
          </a:xfrm>
        </p:spPr>
        <p:txBody>
          <a:bodyPr/>
          <a:lstStyle/>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Registration Process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Forgot Password</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Change Password</a:t>
            </a:r>
            <a:endPar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Search Doctor</a:t>
            </a:r>
            <a:endPar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Book Appointment</a:t>
            </a: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Check Current Appointment</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2000" dirty="0">
              <a:solidFill>
                <a:schemeClr val="bg2">
                  <a:lumMod val="75000"/>
                </a:schemeClr>
              </a:solidFill>
              <a:latin typeface="Calibri" panose="020F0502020204030204" pitchFamily="34" charset="0"/>
              <a:cs typeface="Calibri" panose="020F0502020204030204" pitchFamily="34" charset="0"/>
            </a:endParaRPr>
          </a:p>
          <a:p>
            <a:pPr algn="l"/>
            <a:endParaRPr lang="en-IN" dirty="0">
              <a:solidFill>
                <a:schemeClr val="bg2">
                  <a:lumMod val="75000"/>
                </a:schemeClr>
              </a:solidFill>
            </a:endParaRPr>
          </a:p>
        </p:txBody>
      </p:sp>
    </p:spTree>
    <p:extLst>
      <p:ext uri="{BB962C8B-B14F-4D97-AF65-F5344CB8AC3E}">
        <p14:creationId xmlns:p14="http://schemas.microsoft.com/office/powerpoint/2010/main" val="85597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C1B2-DBFA-4AE2-74C2-F853618A57F4}"/>
              </a:ext>
            </a:extLst>
          </p:cNvPr>
          <p:cNvSpPr>
            <a:spLocks noGrp="1"/>
          </p:cNvSpPr>
          <p:nvPr>
            <p:ph type="title"/>
          </p:nvPr>
        </p:nvSpPr>
        <p:spPr>
          <a:xfrm>
            <a:off x="331694" y="274638"/>
            <a:ext cx="11250706" cy="457198"/>
          </a:xfrm>
        </p:spPr>
        <p:txBody>
          <a:bodyPr/>
          <a:lstStyle/>
          <a:p>
            <a:pPr algn="l"/>
            <a:r>
              <a:rPr lang="en-US" sz="1800" b="1" dirty="0">
                <a:effectLst/>
                <a:latin typeface="Times New Roman" panose="02020603050405020304" pitchFamily="18" charset="0"/>
                <a:ea typeface="Times New Roman" panose="02020603050405020304" pitchFamily="18" charset="0"/>
              </a:rPr>
              <a:t>Patient Registration Page</a:t>
            </a:r>
            <a:endParaRPr lang="en-IN" sz="1050" dirty="0"/>
          </a:p>
        </p:txBody>
      </p:sp>
      <p:pic>
        <p:nvPicPr>
          <p:cNvPr id="4" name="Content Placeholder 3">
            <a:extLst>
              <a:ext uri="{FF2B5EF4-FFF2-40B4-BE49-F238E27FC236}">
                <a16:creationId xmlns:a16="http://schemas.microsoft.com/office/drawing/2014/main" id="{223A86EE-CD10-973E-CAA8-7C70D8C847E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989"/>
          <a:stretch/>
        </p:blipFill>
        <p:spPr bwMode="auto">
          <a:xfrm>
            <a:off x="3066157" y="274638"/>
            <a:ext cx="6056114" cy="237230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AA511AA-901E-DA3B-E371-93B52EBAB2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423"/>
          <a:stretch/>
        </p:blipFill>
        <p:spPr bwMode="auto">
          <a:xfrm>
            <a:off x="3067943" y="2646947"/>
            <a:ext cx="6057900" cy="232610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B55499C-D576-0D05-F6F2-A045094790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6157" y="4973053"/>
            <a:ext cx="6057900" cy="1347065"/>
          </a:xfrm>
          <a:prstGeom prst="rect">
            <a:avLst/>
          </a:prstGeom>
        </p:spPr>
      </p:pic>
    </p:spTree>
    <p:extLst>
      <p:ext uri="{BB962C8B-B14F-4D97-AF65-F5344CB8AC3E}">
        <p14:creationId xmlns:p14="http://schemas.microsoft.com/office/powerpoint/2010/main" val="376532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C1B2-DBFA-4AE2-74C2-F853618A57F4}"/>
              </a:ext>
            </a:extLst>
          </p:cNvPr>
          <p:cNvSpPr>
            <a:spLocks noGrp="1"/>
          </p:cNvSpPr>
          <p:nvPr>
            <p:ph type="title"/>
          </p:nvPr>
        </p:nvSpPr>
        <p:spPr>
          <a:xfrm>
            <a:off x="609600" y="274638"/>
            <a:ext cx="10972800" cy="457198"/>
          </a:xfrm>
        </p:spPr>
        <p:txBody>
          <a:bodyPr/>
          <a:lstStyle/>
          <a:p>
            <a:pPr algn="l"/>
            <a:r>
              <a:rPr lang="en-US" sz="2400" b="1" dirty="0">
                <a:effectLst/>
                <a:latin typeface="Times New Roman" panose="02020603050405020304" pitchFamily="18" charset="0"/>
                <a:ea typeface="Times New Roman" panose="02020603050405020304" pitchFamily="18" charset="0"/>
              </a:rPr>
              <a:t>Login Page</a:t>
            </a:r>
            <a:endParaRPr lang="en-IN" sz="4000" dirty="0"/>
          </a:p>
        </p:txBody>
      </p:sp>
      <p:pic>
        <p:nvPicPr>
          <p:cNvPr id="4" name="Content Placeholder 3">
            <a:extLst>
              <a:ext uri="{FF2B5EF4-FFF2-40B4-BE49-F238E27FC236}">
                <a16:creationId xmlns:a16="http://schemas.microsoft.com/office/drawing/2014/main" id="{357781D4-FF40-D173-64D7-4DCBCD699A7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879726"/>
            <a:ext cx="11245516" cy="5225267"/>
          </a:xfrm>
          <a:prstGeom prst="rect">
            <a:avLst/>
          </a:prstGeom>
        </p:spPr>
      </p:pic>
    </p:spTree>
    <p:extLst>
      <p:ext uri="{BB962C8B-B14F-4D97-AF65-F5344CB8AC3E}">
        <p14:creationId xmlns:p14="http://schemas.microsoft.com/office/powerpoint/2010/main" val="173416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36C6-6038-B9DE-7D36-8C961B68FD19}"/>
              </a:ext>
            </a:extLst>
          </p:cNvPr>
          <p:cNvSpPr>
            <a:spLocks noGrp="1"/>
          </p:cNvSpPr>
          <p:nvPr>
            <p:ph type="title"/>
          </p:nvPr>
        </p:nvSpPr>
        <p:spPr/>
        <p:txBody>
          <a:bodyPr/>
          <a:lstStyle/>
          <a:p>
            <a:r>
              <a:rPr lang="en-IN" dirty="0"/>
              <a:t>Patient Dashboard</a:t>
            </a:r>
          </a:p>
        </p:txBody>
      </p:sp>
      <p:pic>
        <p:nvPicPr>
          <p:cNvPr id="5" name="Content Placeholder 4">
            <a:extLst>
              <a:ext uri="{FF2B5EF4-FFF2-40B4-BE49-F238E27FC236}">
                <a16:creationId xmlns:a16="http://schemas.microsoft.com/office/drawing/2014/main" id="{586ECB9C-6870-D23D-C063-A5173D97A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463" y="1417638"/>
            <a:ext cx="9731074" cy="4525963"/>
          </a:xfrm>
        </p:spPr>
      </p:pic>
    </p:spTree>
    <p:extLst>
      <p:ext uri="{BB962C8B-B14F-4D97-AF65-F5344CB8AC3E}">
        <p14:creationId xmlns:p14="http://schemas.microsoft.com/office/powerpoint/2010/main" val="40560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C1B2-DBFA-4AE2-74C2-F853618A57F4}"/>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Patient Search Doctor</a:t>
            </a:r>
            <a:endParaRPr lang="en-IN" dirty="0"/>
          </a:p>
        </p:txBody>
      </p:sp>
      <p:pic>
        <p:nvPicPr>
          <p:cNvPr id="4" name="Content Placeholder 3">
            <a:extLst>
              <a:ext uri="{FF2B5EF4-FFF2-40B4-BE49-F238E27FC236}">
                <a16:creationId xmlns:a16="http://schemas.microsoft.com/office/drawing/2014/main" id="{229A8965-B4A2-EECE-EDC5-BB9A5BCDCB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958491"/>
            <a:ext cx="10972800" cy="5075956"/>
          </a:xfrm>
          <a:prstGeom prst="rect">
            <a:avLst/>
          </a:prstGeom>
        </p:spPr>
      </p:pic>
    </p:spTree>
    <p:extLst>
      <p:ext uri="{BB962C8B-B14F-4D97-AF65-F5344CB8AC3E}">
        <p14:creationId xmlns:p14="http://schemas.microsoft.com/office/powerpoint/2010/main" val="296253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C1B2-DBFA-4AE2-74C2-F853618A57F4}"/>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Patient Current Appointment</a:t>
            </a:r>
            <a:endParaRPr lang="en-IN" dirty="0"/>
          </a:p>
        </p:txBody>
      </p:sp>
      <p:pic>
        <p:nvPicPr>
          <p:cNvPr id="4" name="Content Placeholder 3">
            <a:extLst>
              <a:ext uri="{FF2B5EF4-FFF2-40B4-BE49-F238E27FC236}">
                <a16:creationId xmlns:a16="http://schemas.microsoft.com/office/drawing/2014/main" id="{1A7BB835-230E-F4E9-1A10-2010CF5E488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990648"/>
            <a:ext cx="10972800" cy="5091017"/>
          </a:xfrm>
          <a:prstGeom prst="rect">
            <a:avLst/>
          </a:prstGeom>
        </p:spPr>
      </p:pic>
    </p:spTree>
    <p:extLst>
      <p:ext uri="{BB962C8B-B14F-4D97-AF65-F5344CB8AC3E}">
        <p14:creationId xmlns:p14="http://schemas.microsoft.com/office/powerpoint/2010/main" val="398775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C1B2-DBFA-4AE2-74C2-F853618A57F4}"/>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Patient Appointment History</a:t>
            </a:r>
            <a:endParaRPr lang="en-IN" sz="3200" dirty="0"/>
          </a:p>
        </p:txBody>
      </p:sp>
      <p:pic>
        <p:nvPicPr>
          <p:cNvPr id="4" name="Content Placeholder 3">
            <a:extLst>
              <a:ext uri="{FF2B5EF4-FFF2-40B4-BE49-F238E27FC236}">
                <a16:creationId xmlns:a16="http://schemas.microsoft.com/office/drawing/2014/main" id="{847F3861-512F-2AA8-BD1C-A04E4E596BF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950552"/>
            <a:ext cx="11227056" cy="5193573"/>
          </a:xfrm>
          <a:prstGeom prst="rect">
            <a:avLst/>
          </a:prstGeom>
        </p:spPr>
      </p:pic>
    </p:spTree>
    <p:extLst>
      <p:ext uri="{BB962C8B-B14F-4D97-AF65-F5344CB8AC3E}">
        <p14:creationId xmlns:p14="http://schemas.microsoft.com/office/powerpoint/2010/main" val="128810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C1B2-DBFA-4AE2-74C2-F853618A57F4}"/>
              </a:ext>
            </a:extLst>
          </p:cNvPr>
          <p:cNvSpPr>
            <a:spLocks noGrp="1"/>
          </p:cNvSpPr>
          <p:nvPr>
            <p:ph type="title"/>
          </p:nvPr>
        </p:nvSpPr>
        <p:spPr/>
        <p:txBody>
          <a:bodyPr/>
          <a:lstStyle/>
          <a:p>
            <a:pPr algn="l"/>
            <a:r>
              <a:rPr lang="en-US" sz="1800" b="1" dirty="0">
                <a:effectLst/>
                <a:latin typeface="Times New Roman" panose="02020603050405020304" pitchFamily="18" charset="0"/>
                <a:ea typeface="Times New Roman" panose="02020603050405020304" pitchFamily="18" charset="0"/>
              </a:rPr>
              <a:t>Patient Change Password</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EE198421-341A-69B1-6E79-478E93F71CC5}"/>
              </a:ext>
            </a:extLst>
          </p:cNvPr>
          <p:cNvPicPr>
            <a:picLocks noGrp="1" noChangeAspect="1"/>
          </p:cNvPicPr>
          <p:nvPr>
            <p:ph idx="1"/>
          </p:nvPr>
        </p:nvPicPr>
        <p:blipFill>
          <a:blip r:embed="rId2"/>
          <a:stretch>
            <a:fillRect/>
          </a:stretch>
        </p:blipFill>
        <p:spPr>
          <a:xfrm>
            <a:off x="609600" y="846138"/>
            <a:ext cx="10972800" cy="5079789"/>
          </a:xfrm>
        </p:spPr>
      </p:pic>
    </p:spTree>
    <p:extLst>
      <p:ext uri="{BB962C8B-B14F-4D97-AF65-F5344CB8AC3E}">
        <p14:creationId xmlns:p14="http://schemas.microsoft.com/office/powerpoint/2010/main" val="16123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CACD-DB40-18B5-F6F3-8B87C31AE94A}"/>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Patient Book Appointment</a:t>
            </a:r>
            <a:endParaRPr lang="en-IN" dirty="0"/>
          </a:p>
        </p:txBody>
      </p:sp>
      <p:pic>
        <p:nvPicPr>
          <p:cNvPr id="4" name="Content Placeholder 3">
            <a:extLst>
              <a:ext uri="{FF2B5EF4-FFF2-40B4-BE49-F238E27FC236}">
                <a16:creationId xmlns:a16="http://schemas.microsoft.com/office/drawing/2014/main" id="{55628B8C-5332-5E38-B213-30FB23159D5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1509" y="1026695"/>
            <a:ext cx="10972800" cy="5091017"/>
          </a:xfrm>
          <a:prstGeom prst="rect">
            <a:avLst/>
          </a:prstGeom>
        </p:spPr>
      </p:pic>
    </p:spTree>
    <p:extLst>
      <p:ext uri="{BB962C8B-B14F-4D97-AF65-F5344CB8AC3E}">
        <p14:creationId xmlns:p14="http://schemas.microsoft.com/office/powerpoint/2010/main" val="239401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88A7C6-D2D1-4C2D-A7D4-25E5416A75EF}"/>
              </a:ext>
            </a:extLst>
          </p:cNvPr>
          <p:cNvSpPr>
            <a:spLocks noGrp="1"/>
          </p:cNvSpPr>
          <p:nvPr>
            <p:ph type="ctrTitle"/>
          </p:nvPr>
        </p:nvSpPr>
        <p:spPr>
          <a:xfrm>
            <a:off x="4055164" y="1513209"/>
            <a:ext cx="3662456" cy="1670121"/>
          </a:xfrm>
        </p:spPr>
        <p:txBody>
          <a:bodyPr/>
          <a:lstStyle/>
          <a:p>
            <a:pPr algn="l"/>
            <a:r>
              <a:rPr lang="en-US" sz="4000" dirty="0"/>
              <a:t>Guided By :-</a:t>
            </a:r>
            <a:br>
              <a:rPr lang="en-US" sz="4000" dirty="0"/>
            </a:br>
            <a:r>
              <a:rPr lang="en-US" sz="2400" dirty="0">
                <a:solidFill>
                  <a:schemeClr val="bg2">
                    <a:lumMod val="75000"/>
                  </a:schemeClr>
                </a:solidFill>
              </a:rPr>
              <a:t>Mrs. Rupali </a:t>
            </a:r>
            <a:r>
              <a:rPr lang="en-US" sz="2400" dirty="0" err="1">
                <a:solidFill>
                  <a:schemeClr val="bg2">
                    <a:lumMod val="75000"/>
                  </a:schemeClr>
                </a:solidFill>
              </a:rPr>
              <a:t>Thorat</a:t>
            </a:r>
            <a:br>
              <a:rPr lang="en-IN" sz="1400" dirty="0">
                <a:solidFill>
                  <a:schemeClr val="bg2">
                    <a:lumMod val="75000"/>
                  </a:schemeClr>
                </a:solidFill>
              </a:rPr>
            </a:br>
            <a:endParaRPr lang="en-IN" sz="4000" dirty="0"/>
          </a:p>
        </p:txBody>
      </p:sp>
      <p:sp>
        <p:nvSpPr>
          <p:cNvPr id="5" name="Subtitle 4">
            <a:extLst>
              <a:ext uri="{FF2B5EF4-FFF2-40B4-BE49-F238E27FC236}">
                <a16:creationId xmlns:a16="http://schemas.microsoft.com/office/drawing/2014/main" id="{DE00CFCA-C900-486B-A9E8-CA764804FA38}"/>
              </a:ext>
            </a:extLst>
          </p:cNvPr>
          <p:cNvSpPr>
            <a:spLocks noGrp="1"/>
          </p:cNvSpPr>
          <p:nvPr>
            <p:ph type="subTitle" idx="1"/>
          </p:nvPr>
        </p:nvSpPr>
        <p:spPr>
          <a:xfrm>
            <a:off x="4055164" y="2811416"/>
            <a:ext cx="4081671" cy="2543314"/>
          </a:xfrm>
        </p:spPr>
        <p:txBody>
          <a:bodyPr/>
          <a:lstStyle/>
          <a:p>
            <a:pPr algn="l"/>
            <a:r>
              <a:rPr lang="en-US" sz="4000" dirty="0"/>
              <a:t>Presented By :-</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Omkar Shivaji Mohite</a:t>
            </a:r>
            <a:endParaRPr lang="en-US" sz="2000" b="0" cap="none" spc="0" dirty="0">
              <a:ln w="0"/>
              <a:solidFill>
                <a:schemeClr val="bg2">
                  <a:lumMod val="75000"/>
                </a:schemeClr>
              </a:solidFill>
              <a:effectLst>
                <a:outerShdw blurRad="38100" dist="25400" dir="5400000" algn="ctr" rotWithShape="0">
                  <a:srgbClr val="6E747A">
                    <a:alpha val="43000"/>
                  </a:srgbClr>
                </a:outerShdw>
              </a:effectLst>
            </a:endParaRPr>
          </a:p>
          <a:p>
            <a:pPr algn="l"/>
            <a:r>
              <a:rPr lang="en-US" sz="2000" dirty="0">
                <a:ln w="0"/>
                <a:solidFill>
                  <a:schemeClr val="bg2">
                    <a:lumMod val="75000"/>
                  </a:schemeClr>
                </a:solidFill>
                <a:effectLst>
                  <a:outerShdw blurRad="38100" dist="25400" dir="5400000" algn="ctr" rotWithShape="0">
                    <a:srgbClr val="6E747A">
                      <a:alpha val="43000"/>
                    </a:srgbClr>
                  </a:outerShdw>
                </a:effectLst>
              </a:rPr>
              <a:t>Kunal Kisan Lokhande</a:t>
            </a:r>
            <a:endParaRPr lang="en-US" sz="2000" b="0" cap="none" spc="0" dirty="0">
              <a:ln w="0"/>
              <a:solidFill>
                <a:schemeClr val="bg2">
                  <a:lumMod val="75000"/>
                </a:schemeClr>
              </a:solidFill>
              <a:effectLst>
                <a:outerShdw blurRad="38100" dist="25400" dir="5400000" algn="ctr" rotWithShape="0">
                  <a:srgbClr val="6E747A">
                    <a:alpha val="43000"/>
                  </a:srgbClr>
                </a:outerShdw>
              </a:effectLst>
            </a:endParaRPr>
          </a:p>
          <a:p>
            <a:endParaRPr lang="en-US" sz="4000" dirty="0"/>
          </a:p>
          <a:p>
            <a:endParaRPr lang="en-IN" sz="4000" dirty="0"/>
          </a:p>
        </p:txBody>
      </p:sp>
    </p:spTree>
    <p:extLst>
      <p:ext uri="{BB962C8B-B14F-4D97-AF65-F5344CB8AC3E}">
        <p14:creationId xmlns:p14="http://schemas.microsoft.com/office/powerpoint/2010/main" val="2734775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D61237-C6C0-DD39-0E40-986015A0318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531312"/>
            <a:ext cx="11284311" cy="5227804"/>
          </a:xfrm>
          <a:prstGeom prst="rect">
            <a:avLst/>
          </a:prstGeom>
        </p:spPr>
      </p:pic>
    </p:spTree>
    <p:extLst>
      <p:ext uri="{BB962C8B-B14F-4D97-AF65-F5344CB8AC3E}">
        <p14:creationId xmlns:p14="http://schemas.microsoft.com/office/powerpoint/2010/main" val="3434451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CACD-DB40-18B5-F6F3-8B87C31AE94A}"/>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Payment Page</a:t>
            </a:r>
            <a:endParaRPr lang="en-IN" dirty="0"/>
          </a:p>
        </p:txBody>
      </p:sp>
      <p:pic>
        <p:nvPicPr>
          <p:cNvPr id="4" name="Content Placeholder 3">
            <a:extLst>
              <a:ext uri="{FF2B5EF4-FFF2-40B4-BE49-F238E27FC236}">
                <a16:creationId xmlns:a16="http://schemas.microsoft.com/office/drawing/2014/main" id="{B214264C-6F1D-7D0E-07A3-0B213518CCB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1430" y="978568"/>
            <a:ext cx="10970970" cy="5052519"/>
          </a:xfrm>
          <a:prstGeom prst="rect">
            <a:avLst/>
          </a:prstGeom>
        </p:spPr>
      </p:pic>
    </p:spTree>
    <p:extLst>
      <p:ext uri="{BB962C8B-B14F-4D97-AF65-F5344CB8AC3E}">
        <p14:creationId xmlns:p14="http://schemas.microsoft.com/office/powerpoint/2010/main" val="369373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CACD-DB40-18B5-F6F3-8B87C31AE94A}"/>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Payment Dashboard</a:t>
            </a:r>
            <a:endParaRPr lang="en-IN" dirty="0"/>
          </a:p>
        </p:txBody>
      </p:sp>
      <p:pic>
        <p:nvPicPr>
          <p:cNvPr id="4" name="Content Placeholder 3">
            <a:extLst>
              <a:ext uri="{FF2B5EF4-FFF2-40B4-BE49-F238E27FC236}">
                <a16:creationId xmlns:a16="http://schemas.microsoft.com/office/drawing/2014/main" id="{AA11ACED-4B1E-F953-5BAF-4D93AC0AA12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1332" y="866274"/>
            <a:ext cx="11051068" cy="5089407"/>
          </a:xfrm>
          <a:prstGeom prst="rect">
            <a:avLst/>
          </a:prstGeom>
        </p:spPr>
      </p:pic>
    </p:spTree>
    <p:extLst>
      <p:ext uri="{BB962C8B-B14F-4D97-AF65-F5344CB8AC3E}">
        <p14:creationId xmlns:p14="http://schemas.microsoft.com/office/powerpoint/2010/main" val="285478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2853-A8DF-7F4E-F6C0-5D43690144C5}"/>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 Payment Success</a:t>
            </a:r>
            <a:endParaRPr lang="en-IN" dirty="0"/>
          </a:p>
        </p:txBody>
      </p:sp>
      <p:pic>
        <p:nvPicPr>
          <p:cNvPr id="4" name="Content Placeholder 3">
            <a:extLst>
              <a:ext uri="{FF2B5EF4-FFF2-40B4-BE49-F238E27FC236}">
                <a16:creationId xmlns:a16="http://schemas.microsoft.com/office/drawing/2014/main" id="{41FF3918-C852-39B9-4FCA-F204470DDEA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731836"/>
            <a:ext cx="11085095" cy="5135511"/>
          </a:xfrm>
          <a:prstGeom prst="rect">
            <a:avLst/>
          </a:prstGeom>
        </p:spPr>
      </p:pic>
    </p:spTree>
    <p:extLst>
      <p:ext uri="{BB962C8B-B14F-4D97-AF65-F5344CB8AC3E}">
        <p14:creationId xmlns:p14="http://schemas.microsoft.com/office/powerpoint/2010/main" val="2754878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4BD35-2C9F-46EE-9571-B9F9B159BB3A}"/>
              </a:ext>
            </a:extLst>
          </p:cNvPr>
          <p:cNvSpPr>
            <a:spLocks noGrp="1"/>
          </p:cNvSpPr>
          <p:nvPr>
            <p:ph type="ctrTitle"/>
          </p:nvPr>
        </p:nvSpPr>
        <p:spPr>
          <a:xfrm>
            <a:off x="490330" y="596347"/>
            <a:ext cx="2067339" cy="647493"/>
          </a:xfrm>
        </p:spPr>
        <p:txBody>
          <a:bodyPr/>
          <a:lstStyle/>
          <a:p>
            <a:pPr algn="l"/>
            <a:r>
              <a:rPr lang="en-US" sz="3600" dirty="0"/>
              <a:t>Doctor :-</a:t>
            </a:r>
            <a:endParaRPr lang="en-IN" sz="3600" dirty="0"/>
          </a:p>
        </p:txBody>
      </p:sp>
      <p:sp>
        <p:nvSpPr>
          <p:cNvPr id="4" name="Subtitle 3">
            <a:extLst>
              <a:ext uri="{FF2B5EF4-FFF2-40B4-BE49-F238E27FC236}">
                <a16:creationId xmlns:a16="http://schemas.microsoft.com/office/drawing/2014/main" id="{D3880DE3-D961-4130-8DD7-8CD17DCDB63D}"/>
              </a:ext>
            </a:extLst>
          </p:cNvPr>
          <p:cNvSpPr>
            <a:spLocks noGrp="1"/>
          </p:cNvSpPr>
          <p:nvPr>
            <p:ph type="subTitle" idx="1"/>
          </p:nvPr>
        </p:nvSpPr>
        <p:spPr>
          <a:xfrm>
            <a:off x="490330" y="1243840"/>
            <a:ext cx="9144000" cy="3919330"/>
          </a:xfrm>
        </p:spPr>
        <p:txBody>
          <a:bodyPr/>
          <a:lstStyle/>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Forgot Password</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Time Table</a:t>
            </a:r>
          </a:p>
          <a:p>
            <a:pPr marL="342900" indent="-342900" algn="l">
              <a:buAutoNum type="arabicPeriod"/>
            </a:pPr>
            <a:r>
              <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Change Password</a:t>
            </a:r>
          </a:p>
          <a:p>
            <a:pPr marL="342900" indent="-342900" algn="l">
              <a:buAutoNum type="arabicPeriod"/>
            </a:pPr>
            <a:r>
              <a:rPr lang="en-IN"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Current Appointment</a:t>
            </a:r>
            <a:endPar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Set Time Table</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Appointment History</a:t>
            </a:r>
            <a:endParaRPr lang="en-IN" sz="2400" dirty="0">
              <a:solidFill>
                <a:schemeClr val="bg2">
                  <a:lumMod val="75000"/>
                </a:schemeClr>
              </a:solidFill>
              <a:latin typeface="Calibri" panose="020F0502020204030204" pitchFamily="34" charset="0"/>
              <a:cs typeface="Calibri" panose="020F0502020204030204" pitchFamily="34" charset="0"/>
            </a:endParaRPr>
          </a:p>
          <a:p>
            <a:pPr algn="l"/>
            <a:endParaRPr lang="en-IN" dirty="0"/>
          </a:p>
        </p:txBody>
      </p:sp>
    </p:spTree>
    <p:extLst>
      <p:ext uri="{BB962C8B-B14F-4D97-AF65-F5344CB8AC3E}">
        <p14:creationId xmlns:p14="http://schemas.microsoft.com/office/powerpoint/2010/main" val="225936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2853-A8DF-7F4E-F6C0-5D43690144C5}"/>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Doctor Registration Page</a:t>
            </a:r>
            <a:endParaRPr lang="en-IN" dirty="0"/>
          </a:p>
        </p:txBody>
      </p:sp>
      <p:pic>
        <p:nvPicPr>
          <p:cNvPr id="4" name="Content Placeholder 3">
            <a:extLst>
              <a:ext uri="{FF2B5EF4-FFF2-40B4-BE49-F238E27FC236}">
                <a16:creationId xmlns:a16="http://schemas.microsoft.com/office/drawing/2014/main" id="{1CB06590-68CA-C9BF-C473-3EE06256231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192"/>
          <a:stretch/>
        </p:blipFill>
        <p:spPr bwMode="auto">
          <a:xfrm>
            <a:off x="609600" y="898357"/>
            <a:ext cx="11245516" cy="49100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407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24327E-2EDB-F377-C78C-39FFEBC01BF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2394"/>
          <a:stretch/>
        </p:blipFill>
        <p:spPr bwMode="auto">
          <a:xfrm>
            <a:off x="481263" y="846138"/>
            <a:ext cx="11526118" cy="46502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4729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30E010-B121-C42F-CC51-B0386352036D}"/>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6497"/>
          <a:stretch/>
        </p:blipFill>
        <p:spPr bwMode="auto">
          <a:xfrm>
            <a:off x="609600" y="563396"/>
            <a:ext cx="11266707" cy="48588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3783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B1B9E8-2094-6AE8-00E5-B5FD51A217D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0709" y="707775"/>
            <a:ext cx="11350581" cy="5211762"/>
          </a:xfrm>
          <a:prstGeom prst="rect">
            <a:avLst/>
          </a:prstGeom>
        </p:spPr>
      </p:pic>
    </p:spTree>
    <p:extLst>
      <p:ext uri="{BB962C8B-B14F-4D97-AF65-F5344CB8AC3E}">
        <p14:creationId xmlns:p14="http://schemas.microsoft.com/office/powerpoint/2010/main" val="876044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2853-A8DF-7F4E-F6C0-5D43690144C5}"/>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Doctor Login </a:t>
            </a:r>
            <a:endParaRPr lang="en-IN" dirty="0"/>
          </a:p>
        </p:txBody>
      </p:sp>
      <p:pic>
        <p:nvPicPr>
          <p:cNvPr id="6" name="Content Placeholder 5">
            <a:extLst>
              <a:ext uri="{FF2B5EF4-FFF2-40B4-BE49-F238E27FC236}">
                <a16:creationId xmlns:a16="http://schemas.microsoft.com/office/drawing/2014/main" id="{77759E0F-3A50-0C70-A00F-935F4AB09E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840119"/>
            <a:ext cx="11133221" cy="5173089"/>
          </a:xfrm>
          <a:prstGeom prst="rect">
            <a:avLst/>
          </a:prstGeom>
        </p:spPr>
      </p:pic>
    </p:spTree>
    <p:extLst>
      <p:ext uri="{BB962C8B-B14F-4D97-AF65-F5344CB8AC3E}">
        <p14:creationId xmlns:p14="http://schemas.microsoft.com/office/powerpoint/2010/main" val="96198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D12EF-DA8B-4DAB-BD46-5E2792E7E149}"/>
              </a:ext>
            </a:extLst>
          </p:cNvPr>
          <p:cNvSpPr/>
          <p:nvPr/>
        </p:nvSpPr>
        <p:spPr>
          <a:xfrm>
            <a:off x="148057" y="407773"/>
            <a:ext cx="2379177"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cap="none" spc="0" dirty="0">
                <a:ln/>
                <a:solidFill>
                  <a:schemeClr val="accent4"/>
                </a:solidFill>
                <a:effectLst/>
              </a:rPr>
              <a:t>INDEX : -</a:t>
            </a:r>
          </a:p>
        </p:txBody>
      </p:sp>
      <p:sp>
        <p:nvSpPr>
          <p:cNvPr id="3" name="TextBox 2">
            <a:extLst>
              <a:ext uri="{FF2B5EF4-FFF2-40B4-BE49-F238E27FC236}">
                <a16:creationId xmlns:a16="http://schemas.microsoft.com/office/drawing/2014/main" id="{71561AA8-433A-46F7-87DE-9436344DE46D}"/>
              </a:ext>
            </a:extLst>
          </p:cNvPr>
          <p:cNvSpPr txBox="1"/>
          <p:nvPr/>
        </p:nvSpPr>
        <p:spPr>
          <a:xfrm>
            <a:off x="148057" y="1240231"/>
            <a:ext cx="5671932"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solidFill>
                  <a:schemeClr val="bg2">
                    <a:lumMod val="75000"/>
                  </a:schemeClr>
                </a:solidFill>
              </a:rPr>
              <a:t>Introduction</a:t>
            </a:r>
          </a:p>
          <a:p>
            <a:pPr marL="285750" indent="-285750">
              <a:lnSpc>
                <a:spcPct val="150000"/>
              </a:lnSpc>
              <a:buFont typeface="Arial" panose="020B0604020202020204" pitchFamily="34" charset="0"/>
              <a:buChar char="•"/>
            </a:pPr>
            <a:r>
              <a:rPr lang="en-IN" sz="2400" dirty="0">
                <a:solidFill>
                  <a:schemeClr val="bg2">
                    <a:lumMod val="75000"/>
                  </a:schemeClr>
                </a:solidFill>
              </a:rPr>
              <a:t>Architecture</a:t>
            </a:r>
          </a:p>
          <a:p>
            <a:pPr marL="285750" indent="-285750">
              <a:lnSpc>
                <a:spcPct val="150000"/>
              </a:lnSpc>
              <a:buFont typeface="Arial" panose="020B0604020202020204" pitchFamily="34" charset="0"/>
              <a:buChar char="•"/>
            </a:pPr>
            <a:r>
              <a:rPr lang="en-IN" sz="2400" dirty="0">
                <a:solidFill>
                  <a:schemeClr val="bg2">
                    <a:lumMod val="75000"/>
                  </a:schemeClr>
                </a:solidFill>
              </a:rPr>
              <a:t>Technology platform used for project</a:t>
            </a:r>
          </a:p>
          <a:p>
            <a:pPr marL="285750" indent="-285750">
              <a:lnSpc>
                <a:spcPct val="150000"/>
              </a:lnSpc>
              <a:buFont typeface="Arial" panose="020B0604020202020204" pitchFamily="34" charset="0"/>
              <a:buChar char="•"/>
            </a:pPr>
            <a:r>
              <a:rPr lang="en-IN" sz="2400" dirty="0">
                <a:solidFill>
                  <a:schemeClr val="bg2">
                    <a:lumMod val="75000"/>
                  </a:schemeClr>
                </a:solidFill>
              </a:rPr>
              <a:t>User roles and responsibilities</a:t>
            </a:r>
          </a:p>
          <a:p>
            <a:pPr marL="285750" indent="-285750">
              <a:lnSpc>
                <a:spcPct val="150000"/>
              </a:lnSpc>
              <a:buFont typeface="Arial" panose="020B0604020202020204" pitchFamily="34" charset="0"/>
              <a:buChar char="•"/>
            </a:pPr>
            <a:r>
              <a:rPr lang="en-IN" sz="2400" dirty="0">
                <a:solidFill>
                  <a:schemeClr val="bg2">
                    <a:lumMod val="75000"/>
                  </a:schemeClr>
                </a:solidFill>
              </a:rPr>
              <a:t>Future extensions or scope</a:t>
            </a:r>
          </a:p>
          <a:p>
            <a:pPr marL="285750" indent="-285750">
              <a:lnSpc>
                <a:spcPct val="150000"/>
              </a:lnSpc>
              <a:buFont typeface="Arial" panose="020B0604020202020204" pitchFamily="34" charset="0"/>
              <a:buChar char="•"/>
            </a:pPr>
            <a:r>
              <a:rPr lang="en-IN" sz="2400" dirty="0">
                <a:solidFill>
                  <a:schemeClr val="bg2">
                    <a:lumMod val="75000"/>
                  </a:schemeClr>
                </a:solidFill>
              </a:rPr>
              <a:t>Conclusion</a:t>
            </a:r>
          </a:p>
          <a:p>
            <a:endParaRPr lang="en-IN" dirty="0"/>
          </a:p>
        </p:txBody>
      </p:sp>
    </p:spTree>
    <p:extLst>
      <p:ext uri="{BB962C8B-B14F-4D97-AF65-F5344CB8AC3E}">
        <p14:creationId xmlns:p14="http://schemas.microsoft.com/office/powerpoint/2010/main" val="2804041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6878-8432-FF83-97A6-E106C2EDDC22}"/>
              </a:ext>
            </a:extLst>
          </p:cNvPr>
          <p:cNvSpPr>
            <a:spLocks noGrp="1"/>
          </p:cNvSpPr>
          <p:nvPr>
            <p:ph type="title"/>
          </p:nvPr>
        </p:nvSpPr>
        <p:spPr/>
        <p:txBody>
          <a:bodyPr/>
          <a:lstStyle/>
          <a:p>
            <a:r>
              <a:rPr lang="en-IN" dirty="0"/>
              <a:t>Doctor Dashboard</a:t>
            </a:r>
          </a:p>
        </p:txBody>
      </p:sp>
      <p:pic>
        <p:nvPicPr>
          <p:cNvPr id="5" name="Content Placeholder 4">
            <a:extLst>
              <a:ext uri="{FF2B5EF4-FFF2-40B4-BE49-F238E27FC236}">
                <a16:creationId xmlns:a16="http://schemas.microsoft.com/office/drawing/2014/main" id="{BA1A3CB1-AAB6-B495-8D94-F14E19CD9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537" y="1417639"/>
            <a:ext cx="10086208" cy="4276132"/>
          </a:xfrm>
        </p:spPr>
      </p:pic>
    </p:spTree>
    <p:extLst>
      <p:ext uri="{BB962C8B-B14F-4D97-AF65-F5344CB8AC3E}">
        <p14:creationId xmlns:p14="http://schemas.microsoft.com/office/powerpoint/2010/main" val="2103536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2853-A8DF-7F4E-F6C0-5D43690144C5}"/>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Doctor Update Information</a:t>
            </a:r>
            <a:endParaRPr lang="en-IN" dirty="0"/>
          </a:p>
        </p:txBody>
      </p:sp>
      <p:pic>
        <p:nvPicPr>
          <p:cNvPr id="4" name="Content Placeholder 3">
            <a:extLst>
              <a:ext uri="{FF2B5EF4-FFF2-40B4-BE49-F238E27FC236}">
                <a16:creationId xmlns:a16="http://schemas.microsoft.com/office/drawing/2014/main" id="{DBC7EB0E-6BCC-98B8-17BB-DD71F436149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731836"/>
            <a:ext cx="11293642" cy="5232127"/>
          </a:xfrm>
          <a:prstGeom prst="rect">
            <a:avLst/>
          </a:prstGeom>
        </p:spPr>
      </p:pic>
    </p:spTree>
    <p:extLst>
      <p:ext uri="{BB962C8B-B14F-4D97-AF65-F5344CB8AC3E}">
        <p14:creationId xmlns:p14="http://schemas.microsoft.com/office/powerpoint/2010/main" val="2868838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2853-A8DF-7F4E-F6C0-5D43690144C5}"/>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Doctor Update Timetable</a:t>
            </a:r>
            <a:endParaRPr lang="en-IN" dirty="0"/>
          </a:p>
        </p:txBody>
      </p:sp>
      <p:pic>
        <p:nvPicPr>
          <p:cNvPr id="4" name="Content Placeholder 3">
            <a:extLst>
              <a:ext uri="{FF2B5EF4-FFF2-40B4-BE49-F238E27FC236}">
                <a16:creationId xmlns:a16="http://schemas.microsoft.com/office/drawing/2014/main" id="{95B8AD2D-2B1A-3990-89D3-C0ACDA83C49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731836"/>
            <a:ext cx="11282521" cy="5203743"/>
          </a:xfrm>
          <a:prstGeom prst="rect">
            <a:avLst/>
          </a:prstGeom>
        </p:spPr>
      </p:pic>
    </p:spTree>
    <p:extLst>
      <p:ext uri="{BB962C8B-B14F-4D97-AF65-F5344CB8AC3E}">
        <p14:creationId xmlns:p14="http://schemas.microsoft.com/office/powerpoint/2010/main" val="1456286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Doctor Change Password</a:t>
            </a:r>
            <a:endParaRPr lang="en-IN" dirty="0"/>
          </a:p>
        </p:txBody>
      </p:sp>
      <p:pic>
        <p:nvPicPr>
          <p:cNvPr id="4" name="Content Placeholder 4">
            <a:extLst>
              <a:ext uri="{FF2B5EF4-FFF2-40B4-BE49-F238E27FC236}">
                <a16:creationId xmlns:a16="http://schemas.microsoft.com/office/drawing/2014/main" id="{2322882B-DCE6-161E-B58A-0F65E5AAC7BB}"/>
              </a:ext>
            </a:extLst>
          </p:cNvPr>
          <p:cNvPicPr>
            <a:picLocks noGrp="1" noChangeAspect="1"/>
          </p:cNvPicPr>
          <p:nvPr>
            <p:ph idx="1"/>
          </p:nvPr>
        </p:nvPicPr>
        <p:blipFill>
          <a:blip r:embed="rId2"/>
          <a:stretch>
            <a:fillRect/>
          </a:stretch>
        </p:blipFill>
        <p:spPr>
          <a:xfrm>
            <a:off x="609600" y="731836"/>
            <a:ext cx="10972800" cy="5079789"/>
          </a:xfrm>
        </p:spPr>
      </p:pic>
    </p:spTree>
    <p:extLst>
      <p:ext uri="{BB962C8B-B14F-4D97-AF65-F5344CB8AC3E}">
        <p14:creationId xmlns:p14="http://schemas.microsoft.com/office/powerpoint/2010/main" val="502578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274638"/>
            <a:ext cx="10972800" cy="334962"/>
          </a:xfrm>
        </p:spPr>
        <p:txBody>
          <a:bodyPr/>
          <a:lstStyle/>
          <a:p>
            <a:pPr algn="l"/>
            <a:r>
              <a:rPr lang="en-US" sz="1800" b="1" dirty="0">
                <a:effectLst/>
                <a:latin typeface="Times New Roman" panose="02020603050405020304" pitchFamily="18" charset="0"/>
                <a:ea typeface="Times New Roman" panose="02020603050405020304" pitchFamily="18" charset="0"/>
              </a:rPr>
              <a:t>Doctor Current Appointment</a:t>
            </a:r>
            <a:endParaRPr lang="en-IN" dirty="0"/>
          </a:p>
        </p:txBody>
      </p:sp>
      <p:pic>
        <p:nvPicPr>
          <p:cNvPr id="4" name="Content Placeholder 3">
            <a:extLst>
              <a:ext uri="{FF2B5EF4-FFF2-40B4-BE49-F238E27FC236}">
                <a16:creationId xmlns:a16="http://schemas.microsoft.com/office/drawing/2014/main" id="{AD09427B-2816-CA66-5E15-3DD85C128C4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761955"/>
            <a:ext cx="10972799" cy="5075955"/>
          </a:xfrm>
          <a:prstGeom prst="rect">
            <a:avLst/>
          </a:prstGeom>
        </p:spPr>
      </p:pic>
    </p:spTree>
    <p:extLst>
      <p:ext uri="{BB962C8B-B14F-4D97-AF65-F5344CB8AC3E}">
        <p14:creationId xmlns:p14="http://schemas.microsoft.com/office/powerpoint/2010/main" val="3718205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Doctor Add Timetable</a:t>
            </a:r>
            <a:endParaRPr lang="en-IN" dirty="0"/>
          </a:p>
        </p:txBody>
      </p:sp>
      <p:pic>
        <p:nvPicPr>
          <p:cNvPr id="4" name="Content Placeholder 3">
            <a:extLst>
              <a:ext uri="{FF2B5EF4-FFF2-40B4-BE49-F238E27FC236}">
                <a16:creationId xmlns:a16="http://schemas.microsoft.com/office/drawing/2014/main" id="{D3A3975F-40A9-2627-5C9E-26A9EDE0BE0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731835"/>
            <a:ext cx="11264504" cy="5187701"/>
          </a:xfrm>
          <a:prstGeom prst="rect">
            <a:avLst/>
          </a:prstGeom>
        </p:spPr>
      </p:pic>
    </p:spTree>
    <p:extLst>
      <p:ext uri="{BB962C8B-B14F-4D97-AF65-F5344CB8AC3E}">
        <p14:creationId xmlns:p14="http://schemas.microsoft.com/office/powerpoint/2010/main" val="62525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Doctor Appointment History</a:t>
            </a:r>
            <a:endParaRPr lang="en-IN" dirty="0"/>
          </a:p>
        </p:txBody>
      </p:sp>
      <p:pic>
        <p:nvPicPr>
          <p:cNvPr id="4" name="Content Placeholder 3">
            <a:extLst>
              <a:ext uri="{FF2B5EF4-FFF2-40B4-BE49-F238E27FC236}">
                <a16:creationId xmlns:a16="http://schemas.microsoft.com/office/drawing/2014/main" id="{DE964599-9F81-60DC-685C-A959419E2DC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731835"/>
            <a:ext cx="11229670" cy="5171659"/>
          </a:xfrm>
          <a:prstGeom prst="rect">
            <a:avLst/>
          </a:prstGeom>
        </p:spPr>
      </p:pic>
    </p:spTree>
    <p:extLst>
      <p:ext uri="{BB962C8B-B14F-4D97-AF65-F5344CB8AC3E}">
        <p14:creationId xmlns:p14="http://schemas.microsoft.com/office/powerpoint/2010/main" val="205363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A8A7-F7A4-4B85-B733-04941C3AAF01}"/>
              </a:ext>
            </a:extLst>
          </p:cNvPr>
          <p:cNvSpPr>
            <a:spLocks noGrp="1"/>
          </p:cNvSpPr>
          <p:nvPr>
            <p:ph type="ctrTitle"/>
          </p:nvPr>
        </p:nvSpPr>
        <p:spPr>
          <a:xfrm>
            <a:off x="450574" y="518698"/>
            <a:ext cx="2146852" cy="687250"/>
          </a:xfrm>
          <a:noFill/>
        </p:spPr>
        <p:txBody>
          <a:bodyPr/>
          <a:lstStyle/>
          <a:p>
            <a:pPr algn="l"/>
            <a:r>
              <a:rPr lang="en-US" sz="4000" dirty="0"/>
              <a:t>Admin :-</a:t>
            </a:r>
            <a:endParaRPr lang="en-IN" sz="4000" dirty="0"/>
          </a:p>
        </p:txBody>
      </p:sp>
      <p:sp>
        <p:nvSpPr>
          <p:cNvPr id="3" name="Subtitle 2">
            <a:extLst>
              <a:ext uri="{FF2B5EF4-FFF2-40B4-BE49-F238E27FC236}">
                <a16:creationId xmlns:a16="http://schemas.microsoft.com/office/drawing/2014/main" id="{81DBCF64-DC3F-4F17-B252-2952FEA0C7C0}"/>
              </a:ext>
            </a:extLst>
          </p:cNvPr>
          <p:cNvSpPr>
            <a:spLocks noGrp="1"/>
          </p:cNvSpPr>
          <p:nvPr>
            <p:ph type="subTitle" idx="1"/>
          </p:nvPr>
        </p:nvSpPr>
        <p:spPr>
          <a:xfrm>
            <a:off x="450574" y="1311965"/>
            <a:ext cx="9144000" cy="3071191"/>
          </a:xfrm>
        </p:spPr>
        <p:txBody>
          <a:bodyPr/>
          <a:lstStyle/>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Verify Doctor</a:t>
            </a:r>
          </a:p>
          <a:p>
            <a:pPr marL="342900" indent="-342900" algn="l">
              <a:buFontTx/>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Un-Verify Doctor</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Doctor List </a:t>
            </a:r>
          </a:p>
          <a:p>
            <a:pPr marL="342900" indent="-342900" algn="l">
              <a:buFontTx/>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Patient List </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Suspend Doctor</a:t>
            </a:r>
          </a:p>
          <a:p>
            <a:pPr marL="342900" indent="-342900" algn="l">
              <a:buAutoNum type="arabicPeriod"/>
            </a:pPr>
            <a:r>
              <a:rPr lang="en-IN"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Remove Suspension</a:t>
            </a:r>
            <a:endPar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Upload Home Video</a:t>
            </a:r>
            <a:endPar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endParaRPr>
          </a:p>
          <a:p>
            <a:pPr algn="l"/>
            <a:endParaRPr lang="en-IN" dirty="0"/>
          </a:p>
        </p:txBody>
      </p:sp>
    </p:spTree>
    <p:extLst>
      <p:ext uri="{BB962C8B-B14F-4D97-AF65-F5344CB8AC3E}">
        <p14:creationId xmlns:p14="http://schemas.microsoft.com/office/powerpoint/2010/main" val="2603704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70EA-786A-37A7-00F0-3AA681DD94A4}"/>
              </a:ext>
            </a:extLst>
          </p:cNvPr>
          <p:cNvSpPr>
            <a:spLocks noGrp="1"/>
          </p:cNvSpPr>
          <p:nvPr>
            <p:ph type="title"/>
          </p:nvPr>
        </p:nvSpPr>
        <p:spPr/>
        <p:txBody>
          <a:bodyPr/>
          <a:lstStyle/>
          <a:p>
            <a:r>
              <a:rPr lang="en-IN" dirty="0"/>
              <a:t>Admin Dashboard</a:t>
            </a:r>
          </a:p>
        </p:txBody>
      </p:sp>
      <p:pic>
        <p:nvPicPr>
          <p:cNvPr id="5" name="Content Placeholder 4">
            <a:extLst>
              <a:ext uri="{FF2B5EF4-FFF2-40B4-BE49-F238E27FC236}">
                <a16:creationId xmlns:a16="http://schemas.microsoft.com/office/drawing/2014/main" id="{1C296C19-388F-A0B5-766C-C34147A52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220" y="1636060"/>
            <a:ext cx="8966873" cy="4175201"/>
          </a:xfrm>
        </p:spPr>
      </p:pic>
    </p:spTree>
    <p:extLst>
      <p:ext uri="{BB962C8B-B14F-4D97-AF65-F5344CB8AC3E}">
        <p14:creationId xmlns:p14="http://schemas.microsoft.com/office/powerpoint/2010/main" val="3544771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 Admin Verify Doctor</a:t>
            </a:r>
            <a:endParaRPr lang="en-IN" dirty="0"/>
          </a:p>
        </p:txBody>
      </p:sp>
      <p:pic>
        <p:nvPicPr>
          <p:cNvPr id="4" name="Content Placeholder 3">
            <a:extLst>
              <a:ext uri="{FF2B5EF4-FFF2-40B4-BE49-F238E27FC236}">
                <a16:creationId xmlns:a16="http://schemas.microsoft.com/office/drawing/2014/main" id="{1258EF75-AD4E-CF55-96BA-AE7C883087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922376"/>
            <a:ext cx="10972799" cy="5075955"/>
          </a:xfrm>
          <a:prstGeom prst="rect">
            <a:avLst/>
          </a:prstGeom>
        </p:spPr>
      </p:pic>
    </p:spTree>
    <p:extLst>
      <p:ext uri="{BB962C8B-B14F-4D97-AF65-F5344CB8AC3E}">
        <p14:creationId xmlns:p14="http://schemas.microsoft.com/office/powerpoint/2010/main" val="6327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2EB48E-1273-4A18-B2FB-30E3CA9CCAFA}"/>
              </a:ext>
            </a:extLst>
          </p:cNvPr>
          <p:cNvSpPr>
            <a:spLocks noGrp="1"/>
          </p:cNvSpPr>
          <p:nvPr>
            <p:ph type="ctrTitle"/>
          </p:nvPr>
        </p:nvSpPr>
        <p:spPr>
          <a:xfrm>
            <a:off x="92766" y="768626"/>
            <a:ext cx="3511826" cy="530088"/>
          </a:xfrm>
          <a:solidFill>
            <a:srgbClr val="FFFF00"/>
          </a:solidFill>
        </p:spPr>
        <p:txBody>
          <a:bodyPr/>
          <a:lstStyle/>
          <a:p>
            <a:r>
              <a:rPr lang="en-US" sz="4000" u="sng" dirty="0"/>
              <a:t>Introduction :-</a:t>
            </a:r>
            <a:endParaRPr lang="en-IN" sz="4000" u="sng" dirty="0"/>
          </a:p>
        </p:txBody>
      </p:sp>
      <p:sp>
        <p:nvSpPr>
          <p:cNvPr id="9" name="Subtitle 8">
            <a:extLst>
              <a:ext uri="{FF2B5EF4-FFF2-40B4-BE49-F238E27FC236}">
                <a16:creationId xmlns:a16="http://schemas.microsoft.com/office/drawing/2014/main" id="{B0E4B521-C779-411B-ABD3-21A797C84CEF}"/>
              </a:ext>
            </a:extLst>
          </p:cNvPr>
          <p:cNvSpPr>
            <a:spLocks noGrp="1"/>
          </p:cNvSpPr>
          <p:nvPr>
            <p:ph type="subTitle" idx="1"/>
          </p:nvPr>
        </p:nvSpPr>
        <p:spPr>
          <a:xfrm>
            <a:off x="92766" y="1298714"/>
            <a:ext cx="11820939" cy="3723862"/>
          </a:xfrm>
        </p:spPr>
        <p:txBody>
          <a:bodyPr/>
          <a:lstStyle/>
          <a:p>
            <a:pPr algn="l">
              <a:lnSpc>
                <a:spcPct val="150000"/>
              </a:lnSpc>
            </a:pPr>
            <a:r>
              <a:rPr lang="en-US" sz="3200" kern="50" dirty="0">
                <a:effectLst/>
                <a:latin typeface="Calibri" panose="020F0502020204030204" pitchFamily="34" charset="0"/>
                <a:ea typeface="SimSun" panose="02010600030101010101" pitchFamily="2" charset="-122"/>
                <a:cs typeface="Calibri" panose="020F0502020204030204" pitchFamily="34" charset="0"/>
              </a:rPr>
              <a:t>Purpose :- </a:t>
            </a:r>
            <a:r>
              <a:rPr lang="en-US" sz="24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The purpose of our Project “Meet Your Doctor” is to automate the process of getting medical treatment and health checkup in a way that saves both time and effort. It manages all the information of patient and doctors. The purpose of this project is to create a web application that reduces the manual efforts of looking for a doctor and booking appointments.</a:t>
            </a:r>
            <a:endParaRPr lang="en-IN" sz="24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p>
            <a:pPr>
              <a:lnSpc>
                <a:spcPct val="150000"/>
              </a:lnSpc>
            </a:pPr>
            <a:endParaRPr lang="en-IN" dirty="0"/>
          </a:p>
        </p:txBody>
      </p:sp>
    </p:spTree>
    <p:extLst>
      <p:ext uri="{BB962C8B-B14F-4D97-AF65-F5344CB8AC3E}">
        <p14:creationId xmlns:p14="http://schemas.microsoft.com/office/powerpoint/2010/main" val="902873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160336"/>
            <a:ext cx="10972800" cy="449264"/>
          </a:xfrm>
        </p:spPr>
        <p:txBody>
          <a:bodyPr/>
          <a:lstStyle/>
          <a:p>
            <a:pPr algn="l"/>
            <a:r>
              <a:rPr lang="en-US" sz="1800" b="1" dirty="0">
                <a:effectLst/>
                <a:latin typeface="Times New Roman" panose="02020603050405020304" pitchFamily="18" charset="0"/>
                <a:ea typeface="Times New Roman" panose="02020603050405020304" pitchFamily="18" charset="0"/>
              </a:rPr>
              <a:t>Admin Un-Verify Doctor</a:t>
            </a:r>
            <a:endParaRPr lang="en-IN" dirty="0"/>
          </a:p>
        </p:txBody>
      </p:sp>
      <p:pic>
        <p:nvPicPr>
          <p:cNvPr id="4" name="Content Placeholder 3">
            <a:extLst>
              <a:ext uri="{FF2B5EF4-FFF2-40B4-BE49-F238E27FC236}">
                <a16:creationId xmlns:a16="http://schemas.microsoft.com/office/drawing/2014/main" id="{8DEEC41F-9205-3C38-B885-5F4061EDE9D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631632"/>
            <a:ext cx="11239578" cy="5191652"/>
          </a:xfrm>
          <a:prstGeom prst="rect">
            <a:avLst/>
          </a:prstGeom>
        </p:spPr>
      </p:pic>
    </p:spTree>
    <p:extLst>
      <p:ext uri="{BB962C8B-B14F-4D97-AF65-F5344CB8AC3E}">
        <p14:creationId xmlns:p14="http://schemas.microsoft.com/office/powerpoint/2010/main" val="2872357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Admin View Patient List</a:t>
            </a:r>
            <a:endParaRPr lang="en-IN" dirty="0"/>
          </a:p>
        </p:txBody>
      </p:sp>
      <p:pic>
        <p:nvPicPr>
          <p:cNvPr id="4" name="Content Placeholder 3">
            <a:extLst>
              <a:ext uri="{FF2B5EF4-FFF2-40B4-BE49-F238E27FC236}">
                <a16:creationId xmlns:a16="http://schemas.microsoft.com/office/drawing/2014/main" id="{66A0CF64-F5D1-CB1C-9285-F8D378B3C73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731836"/>
            <a:ext cx="11088551" cy="5091448"/>
          </a:xfrm>
          <a:prstGeom prst="rect">
            <a:avLst/>
          </a:prstGeom>
        </p:spPr>
      </p:pic>
    </p:spTree>
    <p:extLst>
      <p:ext uri="{BB962C8B-B14F-4D97-AF65-F5344CB8AC3E}">
        <p14:creationId xmlns:p14="http://schemas.microsoft.com/office/powerpoint/2010/main" val="1768843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Admin Add Home Video</a:t>
            </a:r>
            <a:endParaRPr lang="en-IN" dirty="0"/>
          </a:p>
        </p:txBody>
      </p:sp>
      <p:pic>
        <p:nvPicPr>
          <p:cNvPr id="4" name="Content Placeholder 3">
            <a:extLst>
              <a:ext uri="{FF2B5EF4-FFF2-40B4-BE49-F238E27FC236}">
                <a16:creationId xmlns:a16="http://schemas.microsoft.com/office/drawing/2014/main" id="{062B8313-093A-41B6-C170-32BD607EB6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759909"/>
            <a:ext cx="11181347" cy="5141731"/>
          </a:xfrm>
          <a:prstGeom prst="rect">
            <a:avLst/>
          </a:prstGeom>
        </p:spPr>
      </p:pic>
    </p:spTree>
    <p:extLst>
      <p:ext uri="{BB962C8B-B14F-4D97-AF65-F5344CB8AC3E}">
        <p14:creationId xmlns:p14="http://schemas.microsoft.com/office/powerpoint/2010/main" val="351044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8D0-21C3-7389-EA88-BA85B0355CDE}"/>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Admin Suspend Doctor</a:t>
            </a:r>
            <a:endParaRPr lang="en-IN" dirty="0"/>
          </a:p>
        </p:txBody>
      </p:sp>
      <p:pic>
        <p:nvPicPr>
          <p:cNvPr id="6" name="Content Placeholder 5">
            <a:extLst>
              <a:ext uri="{FF2B5EF4-FFF2-40B4-BE49-F238E27FC236}">
                <a16:creationId xmlns:a16="http://schemas.microsoft.com/office/drawing/2014/main" id="{BBE36C62-FEF3-4485-6EFB-3C9AE8A748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827547"/>
            <a:ext cx="11197389" cy="5202905"/>
          </a:xfrm>
          <a:prstGeom prst="rect">
            <a:avLst/>
          </a:prstGeom>
        </p:spPr>
      </p:pic>
    </p:spTree>
    <p:extLst>
      <p:ext uri="{BB962C8B-B14F-4D97-AF65-F5344CB8AC3E}">
        <p14:creationId xmlns:p14="http://schemas.microsoft.com/office/powerpoint/2010/main" val="1037061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7B04-73A5-4ACF-BA63-A6854D00F7DC}"/>
              </a:ext>
            </a:extLst>
          </p:cNvPr>
          <p:cNvSpPr>
            <a:spLocks noGrp="1"/>
          </p:cNvSpPr>
          <p:nvPr>
            <p:ph type="ctrTitle"/>
          </p:nvPr>
        </p:nvSpPr>
        <p:spPr>
          <a:xfrm>
            <a:off x="159026" y="649357"/>
            <a:ext cx="6215270" cy="554728"/>
          </a:xfrm>
          <a:solidFill>
            <a:srgbClr val="FFFF00"/>
          </a:solidFill>
        </p:spPr>
        <p:txBody>
          <a:bodyPr/>
          <a:lstStyle/>
          <a:p>
            <a:pPr algn="l"/>
            <a:r>
              <a:rPr lang="en-US" sz="3600" u="sng" dirty="0"/>
              <a:t>Future extensions or scope :-</a:t>
            </a:r>
            <a:endParaRPr lang="en-IN" sz="3600" u="sng" dirty="0"/>
          </a:p>
        </p:txBody>
      </p:sp>
      <p:sp>
        <p:nvSpPr>
          <p:cNvPr id="4" name="Subtitle 3">
            <a:extLst>
              <a:ext uri="{FF2B5EF4-FFF2-40B4-BE49-F238E27FC236}">
                <a16:creationId xmlns:a16="http://schemas.microsoft.com/office/drawing/2014/main" id="{64BFE941-9DAB-4D5B-A3D2-9531D5263641}"/>
              </a:ext>
            </a:extLst>
          </p:cNvPr>
          <p:cNvSpPr>
            <a:spLocks noGrp="1"/>
          </p:cNvSpPr>
          <p:nvPr>
            <p:ph type="subTitle" idx="1"/>
          </p:nvPr>
        </p:nvSpPr>
        <p:spPr>
          <a:xfrm>
            <a:off x="159026" y="1484243"/>
            <a:ext cx="9144000" cy="2544418"/>
          </a:xfrm>
        </p:spPr>
        <p:txBody>
          <a:bodyPr/>
          <a:lstStyle/>
          <a:p>
            <a:pPr marL="342900" indent="-342900" algn="l">
              <a:lnSpc>
                <a:spcPct val="150000"/>
              </a:lnSpc>
              <a:buFont typeface="Arial" panose="020B0604020202020204" pitchFamily="34" charset="0"/>
              <a:buChar char="•"/>
            </a:pPr>
            <a:r>
              <a:rPr lang="en-IN" sz="2400" dirty="0">
                <a:solidFill>
                  <a:schemeClr val="bg2">
                    <a:lumMod val="75000"/>
                  </a:schemeClr>
                </a:solidFill>
              </a:rPr>
              <a:t>We can add Online Consultation.</a:t>
            </a:r>
          </a:p>
          <a:p>
            <a:pPr marL="342900" indent="-342900" algn="l">
              <a:lnSpc>
                <a:spcPct val="150000"/>
              </a:lnSpc>
              <a:buFont typeface="Arial" panose="020B0604020202020204" pitchFamily="34" charset="0"/>
              <a:buChar char="•"/>
            </a:pPr>
            <a:r>
              <a:rPr lang="en-IN" sz="2400" dirty="0">
                <a:solidFill>
                  <a:schemeClr val="bg2">
                    <a:lumMod val="75000"/>
                  </a:schemeClr>
                </a:solidFill>
              </a:rPr>
              <a:t>Home visit of doctor.</a:t>
            </a:r>
          </a:p>
          <a:p>
            <a:pPr marL="342900" indent="-342900" algn="l">
              <a:lnSpc>
                <a:spcPct val="150000"/>
              </a:lnSpc>
              <a:buFont typeface="Arial" panose="020B0604020202020204" pitchFamily="34" charset="0"/>
              <a:buChar char="•"/>
            </a:pPr>
            <a:r>
              <a:rPr lang="en-IN" sz="2400" dirty="0">
                <a:solidFill>
                  <a:schemeClr val="bg2">
                    <a:lumMod val="75000"/>
                  </a:schemeClr>
                </a:solidFill>
              </a:rPr>
              <a:t>Blood Bank.</a:t>
            </a:r>
          </a:p>
          <a:p>
            <a:pPr marL="342900" indent="-342900" algn="l">
              <a:lnSpc>
                <a:spcPct val="150000"/>
              </a:lnSpc>
              <a:buFont typeface="Arial" panose="020B0604020202020204" pitchFamily="34" charset="0"/>
              <a:buChar char="•"/>
            </a:pPr>
            <a:r>
              <a:rPr lang="en-IN" sz="2400" dirty="0">
                <a:solidFill>
                  <a:schemeClr val="bg2">
                    <a:lumMod val="75000"/>
                  </a:schemeClr>
                </a:solidFill>
              </a:rPr>
              <a:t>Pathology (Home Service).</a:t>
            </a:r>
          </a:p>
          <a:p>
            <a:pPr algn="l">
              <a:lnSpc>
                <a:spcPct val="150000"/>
              </a:lnSpc>
            </a:pPr>
            <a:endParaRPr lang="en-IN" dirty="0">
              <a:solidFill>
                <a:schemeClr val="bg2">
                  <a:lumMod val="75000"/>
                </a:schemeClr>
              </a:solidFill>
            </a:endParaRPr>
          </a:p>
        </p:txBody>
      </p:sp>
    </p:spTree>
    <p:extLst>
      <p:ext uri="{BB962C8B-B14F-4D97-AF65-F5344CB8AC3E}">
        <p14:creationId xmlns:p14="http://schemas.microsoft.com/office/powerpoint/2010/main" val="1913820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F38BE-FDF8-4A58-9ED6-4237D6906F5E}"/>
              </a:ext>
            </a:extLst>
          </p:cNvPr>
          <p:cNvSpPr>
            <a:spLocks noGrp="1"/>
          </p:cNvSpPr>
          <p:nvPr>
            <p:ph type="ctrTitle"/>
          </p:nvPr>
        </p:nvSpPr>
        <p:spPr>
          <a:xfrm>
            <a:off x="92765" y="728178"/>
            <a:ext cx="2994991" cy="581232"/>
          </a:xfrm>
          <a:solidFill>
            <a:srgbClr val="FFFF00"/>
          </a:solidFill>
        </p:spPr>
        <p:txBody>
          <a:bodyPr/>
          <a:lstStyle/>
          <a:p>
            <a:pPr algn="l"/>
            <a:r>
              <a:rPr lang="en-US" sz="3600" u="sng" dirty="0"/>
              <a:t>Conclusion :-</a:t>
            </a:r>
            <a:endParaRPr lang="en-IN" sz="3600" u="sng" dirty="0"/>
          </a:p>
        </p:txBody>
      </p:sp>
      <p:sp>
        <p:nvSpPr>
          <p:cNvPr id="5" name="Subtitle 4">
            <a:extLst>
              <a:ext uri="{FF2B5EF4-FFF2-40B4-BE49-F238E27FC236}">
                <a16:creationId xmlns:a16="http://schemas.microsoft.com/office/drawing/2014/main" id="{E3D1D1DE-17A5-4081-AB8C-9156F5F6B105}"/>
              </a:ext>
            </a:extLst>
          </p:cNvPr>
          <p:cNvSpPr>
            <a:spLocks noGrp="1"/>
          </p:cNvSpPr>
          <p:nvPr>
            <p:ph type="subTitle" idx="1"/>
          </p:nvPr>
        </p:nvSpPr>
        <p:spPr>
          <a:xfrm>
            <a:off x="92765" y="1309410"/>
            <a:ext cx="12006470" cy="3342103"/>
          </a:xfrm>
        </p:spPr>
        <p:txBody>
          <a:bodyPr/>
          <a:lstStyle/>
          <a:p>
            <a:pPr algn="l">
              <a:lnSpc>
                <a:spcPct val="150000"/>
              </a:lnSpc>
              <a:spcBef>
                <a:spcPts val="576"/>
              </a:spcBef>
            </a:pPr>
            <a:r>
              <a:rPr lang="en-US" dirty="0">
                <a:solidFill>
                  <a:schemeClr val="bg2">
                    <a:lumMod val="75000"/>
                  </a:schemeClr>
                </a:solidFill>
              </a:rPr>
              <a:t>Internet is changing the world. Though it is not possible to entirely switch the healthcare sector to online mode. But definitely it can help in bridging the gap between Patient and Doctor. Our project MeetYourDoctor serves the purpose of bridging the gap. It makes easy for the patient to search for the doctor in his/her locality or in any other locality. Addition to this patient can also search for the doctor based on the doctor’s specialty.</a:t>
            </a:r>
            <a:endParaRPr lang="en-IN" dirty="0">
              <a:solidFill>
                <a:schemeClr val="bg2">
                  <a:lumMod val="75000"/>
                </a:schemeClr>
              </a:solidFill>
            </a:endParaRPr>
          </a:p>
        </p:txBody>
      </p:sp>
    </p:spTree>
    <p:extLst>
      <p:ext uri="{BB962C8B-B14F-4D97-AF65-F5344CB8AC3E}">
        <p14:creationId xmlns:p14="http://schemas.microsoft.com/office/powerpoint/2010/main" val="348578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9DEB6D-A198-44C0-BFB6-E8DB1C42A5B3}"/>
              </a:ext>
            </a:extLst>
          </p:cNvPr>
          <p:cNvSpPr>
            <a:spLocks noGrp="1"/>
          </p:cNvSpPr>
          <p:nvPr>
            <p:ph type="ctrTitle"/>
          </p:nvPr>
        </p:nvSpPr>
        <p:spPr>
          <a:xfrm>
            <a:off x="0" y="742122"/>
            <a:ext cx="3140765" cy="554728"/>
          </a:xfrm>
          <a:solidFill>
            <a:srgbClr val="FFFF00"/>
          </a:solidFill>
        </p:spPr>
        <p:txBody>
          <a:bodyPr/>
          <a:lstStyle/>
          <a:p>
            <a:pPr algn="l"/>
            <a:r>
              <a:rPr lang="en-US" sz="3600" u="sng" dirty="0"/>
              <a:t>Architecture</a:t>
            </a:r>
            <a:r>
              <a:rPr lang="en-US" sz="4000" u="sng" dirty="0"/>
              <a:t> :-</a:t>
            </a:r>
            <a:endParaRPr lang="en-IN" sz="4000" u="sng" dirty="0"/>
          </a:p>
        </p:txBody>
      </p:sp>
      <p:sp>
        <p:nvSpPr>
          <p:cNvPr id="4" name="Subtitle 3">
            <a:extLst>
              <a:ext uri="{FF2B5EF4-FFF2-40B4-BE49-F238E27FC236}">
                <a16:creationId xmlns:a16="http://schemas.microsoft.com/office/drawing/2014/main" id="{4F5B0BA5-0BA9-49D2-ACE8-FBAD1AD1ABA5}"/>
              </a:ext>
            </a:extLst>
          </p:cNvPr>
          <p:cNvSpPr>
            <a:spLocks noGrp="1"/>
          </p:cNvSpPr>
          <p:nvPr>
            <p:ph type="subTitle" idx="1"/>
          </p:nvPr>
        </p:nvSpPr>
        <p:spPr>
          <a:xfrm>
            <a:off x="0" y="1680472"/>
            <a:ext cx="7712765" cy="2122902"/>
          </a:xfrm>
        </p:spPr>
        <p:txBody>
          <a:bodyPr/>
          <a:lstStyle/>
          <a:p>
            <a:pPr algn="l">
              <a:lnSpc>
                <a:spcPct val="150000"/>
              </a:lnSpc>
            </a:pPr>
            <a:r>
              <a:rPr lang="en-IN" sz="2800" dirty="0"/>
              <a:t>Front End </a:t>
            </a:r>
            <a:r>
              <a:rPr lang="en-IN" sz="2400" dirty="0"/>
              <a:t>:- </a:t>
            </a:r>
            <a:r>
              <a:rPr lang="en-IN" dirty="0">
                <a:solidFill>
                  <a:schemeClr val="bg2">
                    <a:lumMod val="75000"/>
                  </a:schemeClr>
                </a:solidFill>
              </a:rPr>
              <a:t>React JS, Bootstrap </a:t>
            </a:r>
          </a:p>
          <a:p>
            <a:pPr algn="l">
              <a:lnSpc>
                <a:spcPct val="150000"/>
              </a:lnSpc>
            </a:pPr>
            <a:r>
              <a:rPr lang="en-IN" sz="2800" dirty="0"/>
              <a:t>Back End </a:t>
            </a:r>
            <a:r>
              <a:rPr lang="en-IN" dirty="0"/>
              <a:t>:- </a:t>
            </a:r>
            <a:r>
              <a:rPr lang="en-IN" dirty="0">
                <a:solidFill>
                  <a:schemeClr val="bg2">
                    <a:lumMod val="75000"/>
                  </a:schemeClr>
                </a:solidFill>
              </a:rPr>
              <a:t>Java, Spring Boot </a:t>
            </a:r>
            <a:r>
              <a:rPr lang="en-IN">
                <a:solidFill>
                  <a:schemeClr val="bg2">
                    <a:lumMod val="75000"/>
                  </a:schemeClr>
                </a:solidFill>
              </a:rPr>
              <a:t>REST API</a:t>
            </a:r>
            <a:r>
              <a:rPr lang="en-IN" dirty="0">
                <a:solidFill>
                  <a:schemeClr val="bg2">
                    <a:lumMod val="75000"/>
                  </a:schemeClr>
                </a:solidFill>
              </a:rPr>
              <a:t>, JPA</a:t>
            </a:r>
          </a:p>
          <a:p>
            <a:pPr algn="l">
              <a:lnSpc>
                <a:spcPct val="150000"/>
              </a:lnSpc>
            </a:pPr>
            <a:r>
              <a:rPr lang="en-IN" sz="2800" dirty="0"/>
              <a:t>DataBase </a:t>
            </a:r>
            <a:r>
              <a:rPr lang="en-IN" dirty="0"/>
              <a:t>:- </a:t>
            </a:r>
            <a:r>
              <a:rPr lang="en-IN" dirty="0">
                <a:solidFill>
                  <a:schemeClr val="bg2">
                    <a:lumMod val="75000"/>
                  </a:schemeClr>
                </a:solidFill>
              </a:rPr>
              <a:t>MySQL</a:t>
            </a:r>
            <a:endParaRPr lang="en-IN" u="sng" dirty="0">
              <a:solidFill>
                <a:schemeClr val="bg2">
                  <a:lumMod val="75000"/>
                </a:schemeClr>
              </a:solidFill>
            </a:endParaRPr>
          </a:p>
        </p:txBody>
      </p:sp>
    </p:spTree>
    <p:extLst>
      <p:ext uri="{BB962C8B-B14F-4D97-AF65-F5344CB8AC3E}">
        <p14:creationId xmlns:p14="http://schemas.microsoft.com/office/powerpoint/2010/main" val="379980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8E3AE9-E97B-4F19-8E87-C19D44B7682B}"/>
              </a:ext>
            </a:extLst>
          </p:cNvPr>
          <p:cNvSpPr>
            <a:spLocks noGrp="1"/>
          </p:cNvSpPr>
          <p:nvPr>
            <p:ph type="ctrTitle"/>
          </p:nvPr>
        </p:nvSpPr>
        <p:spPr>
          <a:xfrm>
            <a:off x="0" y="145775"/>
            <a:ext cx="9607826" cy="637380"/>
          </a:xfrm>
          <a:noFill/>
        </p:spPr>
        <p:txBody>
          <a:bodyPr/>
          <a:lstStyle/>
          <a:p>
            <a:r>
              <a:rPr lang="en-US" sz="3600" dirty="0"/>
              <a:t>Reason for selecting the specific technology :-</a:t>
            </a:r>
            <a:endParaRPr lang="en-IN" sz="3600" dirty="0"/>
          </a:p>
        </p:txBody>
      </p:sp>
      <p:sp>
        <p:nvSpPr>
          <p:cNvPr id="5" name="Subtitle 4">
            <a:extLst>
              <a:ext uri="{FF2B5EF4-FFF2-40B4-BE49-F238E27FC236}">
                <a16:creationId xmlns:a16="http://schemas.microsoft.com/office/drawing/2014/main" id="{8464547E-066F-4F59-975A-715AD0BFD137}"/>
              </a:ext>
            </a:extLst>
          </p:cNvPr>
          <p:cNvSpPr>
            <a:spLocks noGrp="1"/>
          </p:cNvSpPr>
          <p:nvPr>
            <p:ph type="subTitle" idx="1"/>
          </p:nvPr>
        </p:nvSpPr>
        <p:spPr>
          <a:xfrm>
            <a:off x="0" y="783155"/>
            <a:ext cx="11569148" cy="3974375"/>
          </a:xfrm>
        </p:spPr>
        <p:txBody>
          <a:bodyPr/>
          <a:lstStyle/>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React </a:t>
            </a:r>
            <a:r>
              <a:rPr lang="en-US" i="0" dirty="0">
                <a:solidFill>
                  <a:schemeClr val="bg2">
                    <a:lumMod val="75000"/>
                  </a:schemeClr>
                </a:solidFill>
                <a:effectLst/>
                <a:latin typeface="Calibri" panose="020F0502020204030204" pitchFamily="34" charset="0"/>
                <a:cs typeface="Calibri" panose="020F0502020204030204" pitchFamily="34" charset="0"/>
              </a:rPr>
              <a:t>allows developers to create large web applications that can change data, without reloading the page</a:t>
            </a:r>
            <a:r>
              <a:rPr lang="en-US" b="0" i="0" dirty="0">
                <a:solidFill>
                  <a:schemeClr val="bg2">
                    <a:lumMod val="75000"/>
                  </a:schemeClr>
                </a:solidFill>
                <a:effectLst/>
                <a:latin typeface="Calibri" panose="020F0502020204030204" pitchFamily="34" charset="0"/>
                <a:cs typeface="Calibri" panose="020F0502020204030204" pitchFamily="34" charset="0"/>
              </a:rPr>
              <a:t>. The main purpose of React is to be fast, scalable, and simple. It works only on user interfaces in the application. </a:t>
            </a:r>
            <a:endParaRPr lang="en-US" dirty="0">
              <a:solidFill>
                <a:schemeClr val="bg2">
                  <a:lumMod val="75000"/>
                </a:schemeClr>
              </a:solidFill>
              <a:latin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Spring Boot provides a flexible way to configure Java Beans, XML configurations, and Database Transactions. It provides a powerful batch processing and manages REST endpoints. In Spring Boot, everything is auto configured; no manual configurations are needed.</a:t>
            </a:r>
          </a:p>
          <a:p>
            <a:pPr algn="l">
              <a:lnSpc>
                <a:spcPct val="150000"/>
              </a:lnSpc>
            </a:pPr>
            <a:endParaRPr lang="en-IN" sz="2400" dirty="0">
              <a:latin typeface="Calibri" panose="020F0502020204030204" pitchFamily="34" charset="0"/>
              <a:cs typeface="Calibri" panose="020F0502020204030204" pitchFamily="34" charset="0"/>
            </a:endParaRPr>
          </a:p>
          <a:p>
            <a:pPr algn="l">
              <a:lnSpc>
                <a:spcPct val="150000"/>
              </a:lnSpc>
            </a:pPr>
            <a:endParaRPr lang="en-IN" dirty="0"/>
          </a:p>
        </p:txBody>
      </p:sp>
    </p:spTree>
    <p:extLst>
      <p:ext uri="{BB962C8B-B14F-4D97-AF65-F5344CB8AC3E}">
        <p14:creationId xmlns:p14="http://schemas.microsoft.com/office/powerpoint/2010/main" val="136100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15872E-AE40-41B4-8DA0-F569295F9E33}"/>
              </a:ext>
            </a:extLst>
          </p:cNvPr>
          <p:cNvSpPr>
            <a:spLocks noGrp="1"/>
          </p:cNvSpPr>
          <p:nvPr>
            <p:ph type="ctrTitle"/>
          </p:nvPr>
        </p:nvSpPr>
        <p:spPr>
          <a:xfrm>
            <a:off x="0" y="728870"/>
            <a:ext cx="7248939" cy="596346"/>
          </a:xfrm>
          <a:solidFill>
            <a:srgbClr val="FFFF00"/>
          </a:solidFill>
        </p:spPr>
        <p:txBody>
          <a:bodyPr/>
          <a:lstStyle/>
          <a:p>
            <a:r>
              <a:rPr lang="en-US" sz="3600" u="sng" dirty="0"/>
              <a:t>User Roles And Responsibilities :-</a:t>
            </a:r>
            <a:endParaRPr lang="en-IN" sz="3600" u="sng" dirty="0"/>
          </a:p>
        </p:txBody>
      </p:sp>
      <p:sp>
        <p:nvSpPr>
          <p:cNvPr id="5" name="Subtitle 4">
            <a:extLst>
              <a:ext uri="{FF2B5EF4-FFF2-40B4-BE49-F238E27FC236}">
                <a16:creationId xmlns:a16="http://schemas.microsoft.com/office/drawing/2014/main" id="{6F5A56C2-75B7-4473-98B7-5C72EC7520C3}"/>
              </a:ext>
            </a:extLst>
          </p:cNvPr>
          <p:cNvSpPr>
            <a:spLocks noGrp="1"/>
          </p:cNvSpPr>
          <p:nvPr>
            <p:ph type="subTitle" idx="1"/>
          </p:nvPr>
        </p:nvSpPr>
        <p:spPr>
          <a:xfrm>
            <a:off x="0" y="1470991"/>
            <a:ext cx="10721009" cy="2252869"/>
          </a:xfrm>
        </p:spPr>
        <p:txBody>
          <a:bodyPr/>
          <a:lstStyle/>
          <a:p>
            <a:pPr algn="l"/>
            <a:r>
              <a:rPr lang="en-US" kern="50" dirty="0">
                <a:latin typeface="Segoe UI" panose="020B0502040204020203" pitchFamily="34" charset="0"/>
                <a:ea typeface="SimSun" panose="02010600030101010101" pitchFamily="2" charset="-122"/>
                <a:cs typeface="Mangal" panose="02040503050203030202" pitchFamily="18" charset="0"/>
              </a:rPr>
              <a:t>MeetYourDoctor</a:t>
            </a:r>
            <a:r>
              <a:rPr lang="en-US" kern="50" dirty="0">
                <a:effectLst/>
                <a:latin typeface="Segoe UI" panose="020B0502040204020203" pitchFamily="34" charset="0"/>
                <a:ea typeface="SimSun" panose="02010600030101010101" pitchFamily="2" charset="-122"/>
                <a:cs typeface="Mangal" panose="02040503050203030202" pitchFamily="18" charset="0"/>
              </a:rPr>
              <a:t> System consists of three roles described as below :-</a:t>
            </a:r>
            <a:endParaRPr lang="en-IN" sz="2400" kern="50" dirty="0">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kern="50" dirty="0">
                <a:solidFill>
                  <a:schemeClr val="bg2">
                    <a:lumMod val="75000"/>
                  </a:schemeClr>
                </a:solidFill>
                <a:latin typeface="Segoe UI" panose="020B0502040204020203" pitchFamily="34" charset="0"/>
                <a:ea typeface="SimSun" panose="02010600030101010101" pitchFamily="2" charset="-122"/>
                <a:cs typeface="Mangal" panose="02040503050203030202" pitchFamily="18" charset="0"/>
              </a:rPr>
              <a:t>Patient</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Doctor</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kern="50" dirty="0">
                <a:solidFill>
                  <a:schemeClr val="bg2">
                    <a:lumMod val="75000"/>
                  </a:schemeClr>
                </a:solidFill>
                <a:latin typeface="Segoe UI" panose="020B0502040204020203" pitchFamily="34" charset="0"/>
                <a:ea typeface="SimSun" panose="02010600030101010101" pitchFamily="2" charset="-122"/>
                <a:cs typeface="Mangal" panose="02040503050203030202" pitchFamily="18" charset="0"/>
              </a:rPr>
              <a:t>Admin</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endParaRPr lang="en-IN" dirty="0"/>
          </a:p>
        </p:txBody>
      </p:sp>
    </p:spTree>
    <p:extLst>
      <p:ext uri="{BB962C8B-B14F-4D97-AF65-F5344CB8AC3E}">
        <p14:creationId xmlns:p14="http://schemas.microsoft.com/office/powerpoint/2010/main" val="88310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9352-AADC-9245-A4EA-E675E74A1E05}"/>
              </a:ext>
            </a:extLst>
          </p:cNvPr>
          <p:cNvSpPr>
            <a:spLocks noGrp="1"/>
          </p:cNvSpPr>
          <p:nvPr>
            <p:ph type="title"/>
          </p:nvPr>
        </p:nvSpPr>
        <p:spPr>
          <a:xfrm>
            <a:off x="609600" y="274638"/>
            <a:ext cx="10972800" cy="457198"/>
          </a:xfrm>
        </p:spPr>
        <p:txBody>
          <a:bodyPr/>
          <a:lstStyle/>
          <a:p>
            <a:pPr algn="l"/>
            <a:r>
              <a:rPr lang="en-US" sz="1800" b="1" dirty="0">
                <a:effectLst/>
                <a:latin typeface="Times New Roman" panose="02020603050405020304" pitchFamily="18" charset="0"/>
                <a:ea typeface="Times New Roman" panose="02020603050405020304" pitchFamily="18" charset="0"/>
              </a:rPr>
              <a:t>Home Page:</a:t>
            </a:r>
            <a:endParaRPr lang="en-IN" dirty="0"/>
          </a:p>
        </p:txBody>
      </p:sp>
      <p:pic>
        <p:nvPicPr>
          <p:cNvPr id="4" name="Picture 3">
            <a:extLst>
              <a:ext uri="{FF2B5EF4-FFF2-40B4-BE49-F238E27FC236}">
                <a16:creationId xmlns:a16="http://schemas.microsoft.com/office/drawing/2014/main" id="{7B78994A-F468-AD89-A1C9-9FAF64B63B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599" y="850232"/>
            <a:ext cx="11357811" cy="5270548"/>
          </a:xfrm>
          <a:prstGeom prst="rect">
            <a:avLst/>
          </a:prstGeom>
        </p:spPr>
      </p:pic>
    </p:spTree>
    <p:extLst>
      <p:ext uri="{BB962C8B-B14F-4D97-AF65-F5344CB8AC3E}">
        <p14:creationId xmlns:p14="http://schemas.microsoft.com/office/powerpoint/2010/main" val="217191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BAB8-FD83-AC13-4F49-01F7B4B8775B}"/>
              </a:ext>
            </a:extLst>
          </p:cNvPr>
          <p:cNvSpPr>
            <a:spLocks noGrp="1"/>
          </p:cNvSpPr>
          <p:nvPr>
            <p:ph type="title"/>
          </p:nvPr>
        </p:nvSpPr>
        <p:spPr>
          <a:xfrm>
            <a:off x="609600" y="274638"/>
            <a:ext cx="10972800" cy="457198"/>
          </a:xfrm>
        </p:spPr>
        <p:txBody>
          <a:bodyPr/>
          <a:lstStyle/>
          <a:p>
            <a:pPr algn="l"/>
            <a:br>
              <a:rPr lang="en-US" sz="18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About and Contact Page</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3704581-7BF8-E2FD-8B26-7A38E94CF52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853367"/>
            <a:ext cx="10972800" cy="5151266"/>
          </a:xfrm>
          <a:prstGeom prst="rect">
            <a:avLst/>
          </a:prstGeom>
        </p:spPr>
      </p:pic>
    </p:spTree>
    <p:extLst>
      <p:ext uri="{BB962C8B-B14F-4D97-AF65-F5344CB8AC3E}">
        <p14:creationId xmlns:p14="http://schemas.microsoft.com/office/powerpoint/2010/main" val="1925401749"/>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1980</Template>
  <TotalTime>506</TotalTime>
  <Words>508</Words>
  <Application>Microsoft Office PowerPoint</Application>
  <PresentationFormat>Widescreen</PresentationFormat>
  <Paragraphs>92</Paragraphs>
  <Slides>45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Arial</vt:lpstr>
      <vt:lpstr>Calibri</vt:lpstr>
      <vt:lpstr>Segoe UI</vt:lpstr>
      <vt:lpstr>Times New Roman</vt:lpstr>
      <vt:lpstr>Diseño predeterminado</vt:lpstr>
      <vt:lpstr>1_Diseño predeterminado</vt:lpstr>
      <vt:lpstr>MeetYouDoctor</vt:lpstr>
      <vt:lpstr>Guided By :- Mrs. Rupali Thorat </vt:lpstr>
      <vt:lpstr>PowerPoint Presentation</vt:lpstr>
      <vt:lpstr>Introduction :-</vt:lpstr>
      <vt:lpstr>Architecture :-</vt:lpstr>
      <vt:lpstr>Reason for selecting the specific technology :-</vt:lpstr>
      <vt:lpstr>User Roles And Responsibilities :-</vt:lpstr>
      <vt:lpstr>Home Page:</vt:lpstr>
      <vt:lpstr>  About and Contact Page </vt:lpstr>
      <vt:lpstr>PowerPoint Presentation</vt:lpstr>
      <vt:lpstr>Patient :-</vt:lpstr>
      <vt:lpstr>Patient Registration Page</vt:lpstr>
      <vt:lpstr>Login Page</vt:lpstr>
      <vt:lpstr>Patient Dashboard</vt:lpstr>
      <vt:lpstr>Patient Search Doctor</vt:lpstr>
      <vt:lpstr>Patient Current Appointment</vt:lpstr>
      <vt:lpstr>Patient Appointment History</vt:lpstr>
      <vt:lpstr>Patient Change Password </vt:lpstr>
      <vt:lpstr>Patient Book Appointment</vt:lpstr>
      <vt:lpstr>PowerPoint Presentation</vt:lpstr>
      <vt:lpstr>Payment Page</vt:lpstr>
      <vt:lpstr>Payment Dashboard</vt:lpstr>
      <vt:lpstr> Payment Success</vt:lpstr>
      <vt:lpstr>Doctor :-</vt:lpstr>
      <vt:lpstr>Doctor Registration Page</vt:lpstr>
      <vt:lpstr>PowerPoint Presentation</vt:lpstr>
      <vt:lpstr>PowerPoint Presentation</vt:lpstr>
      <vt:lpstr>PowerPoint Presentation</vt:lpstr>
      <vt:lpstr>Doctor Login </vt:lpstr>
      <vt:lpstr>Doctor Dashboard</vt:lpstr>
      <vt:lpstr>Doctor Update Information</vt:lpstr>
      <vt:lpstr>Doctor Update Timetable</vt:lpstr>
      <vt:lpstr>Doctor Change Password</vt:lpstr>
      <vt:lpstr>Doctor Current Appointment</vt:lpstr>
      <vt:lpstr>Doctor Add Timetable</vt:lpstr>
      <vt:lpstr>Doctor Appointment History</vt:lpstr>
      <vt:lpstr>Admin :-</vt:lpstr>
      <vt:lpstr>Admin Dashboard</vt:lpstr>
      <vt:lpstr> Admin Verify Doctor</vt:lpstr>
      <vt:lpstr>Admin Un-Verify Doctor</vt:lpstr>
      <vt:lpstr>Admin View Patient List</vt:lpstr>
      <vt:lpstr>Admin Add Home Video</vt:lpstr>
      <vt:lpstr>Admin Suspend Doctor</vt:lpstr>
      <vt:lpstr>Future extensions or scope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Gadget Care</dc:creator>
  <cp:lastModifiedBy>kunallokhande23@gmail.com</cp:lastModifiedBy>
  <cp:revision>30</cp:revision>
  <dcterms:created xsi:type="dcterms:W3CDTF">2022-04-12T05:18:18Z</dcterms:created>
  <dcterms:modified xsi:type="dcterms:W3CDTF">2022-09-27T08:02:11Z</dcterms:modified>
</cp:coreProperties>
</file>