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db0250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db0250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db0250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db0250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db0250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db0250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db0250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db0250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Personal Trainer Gym Chatbot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32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CMPE 252               Omkar Naik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than 7 years into training </a:t>
            </a:r>
            <a:r>
              <a:rPr lang="en"/>
              <a:t>interested</a:t>
            </a:r>
            <a:r>
              <a:rPr lang="en"/>
              <a:t> me build this Chatbot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Chatbot will help the society get Fit for Free AI based Personal Trainer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Helps in Keep Track for their PR so that they can improve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MAINTENANCE CALORIES - TDEE</a:t>
            </a:r>
            <a:r>
              <a:rPr lang="en"/>
              <a:t>  and gives Diet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how to overcome them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 is slow for most API. So creating own API using any framework such as Node.js on localhost and then deploying it on AWS would save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API has Less number of request so difficult to Test them and The Fitness API were mainly Paid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SQLite instead of mysql as no packages were needed to install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Connect Database for each user and give them specific Diet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with Google API to get all the Fitness center near by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workout images and videos with proper workout forms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it on Telegram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