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jtPM26BzOgZL7tiMaSs/jWw895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4d1d3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94d1d33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6dac9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0b6dac9f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Background Image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643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mage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29823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set background image to the web page in various ways.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select image from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images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images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repeat the background image on we can have it as on image.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background-image: url("image name");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background-image: url("url here");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4d1d3380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94d1d33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225" y="1376275"/>
            <a:ext cx="5677050" cy="3446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g1094d1d33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00" y="1473276"/>
            <a:ext cx="5820226" cy="9074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g1094d1d3380_0_0"/>
          <p:cNvSpPr/>
          <p:nvPr/>
        </p:nvSpPr>
        <p:spPr>
          <a:xfrm>
            <a:off x="3007075" y="2380675"/>
            <a:ext cx="3191069" cy="1132631"/>
          </a:xfrm>
          <a:custGeom>
            <a:rect b="b" l="l" r="r" t="t"/>
            <a:pathLst>
              <a:path extrusionOk="0" h="44799" w="125806">
                <a:moveTo>
                  <a:pt x="0" y="0"/>
                </a:moveTo>
                <a:lnTo>
                  <a:pt x="0" y="44799"/>
                </a:lnTo>
                <a:lnTo>
                  <a:pt x="125806" y="44186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6dac9f4e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mage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0b6dac9f4e_0_0"/>
          <p:cNvSpPr txBox="1"/>
          <p:nvPr/>
        </p:nvSpPr>
        <p:spPr>
          <a:xfrm>
            <a:off x="678045" y="133493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repeat the same image if the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not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resize the image, repeat only in specific direction also with the help of various properties. The properties and values are,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background-size: 100%;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repeat-x;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repeat-y;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no-repeat;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background-repeat: repeat;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the implementation of these in this video.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mage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fc3e0df3c7_0_5"/>
          <p:cNvSpPr txBox="1"/>
          <p:nvPr/>
        </p:nvSpPr>
        <p:spPr>
          <a:xfrm>
            <a:off x="678045" y="13138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example of the background image and its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ae5f94f0_1_0"/>
          <p:cNvSpPr txBox="1"/>
          <p:nvPr/>
        </p:nvSpPr>
        <p:spPr>
          <a:xfrm>
            <a:off x="540901" y="1357900"/>
            <a:ext cx="1126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set background image using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CSS we can repeat the background image so that it will cover the entire space if the dimensions are different. We also have the feasibility to control it.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