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Roboto"/>
      <p:regular r:id="rId16"/>
      <p:bold r:id="rId17"/>
      <p:italic r:id="rId18"/>
      <p:boldItalic r:id="rId19"/>
    </p:embeddedFont>
    <p:embeddedFont>
      <p:font typeface="Corbel"/>
      <p:regular r:id="rId20"/>
      <p:bold r:id="rId21"/>
      <p:italic r:id="rId22"/>
      <p:boldItalic r:id="rId23"/>
    </p:embeddedFont>
    <p:embeddedFont>
      <p:font typeface="Candar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8" roundtripDataSignature="AMtx7mi4czsEUt7FPDsl5ylS8CKO1IHz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orbel-regular.fntdata"/><Relationship Id="rId22" Type="http://schemas.openxmlformats.org/officeDocument/2006/relationships/font" Target="fonts/Corbel-italic.fntdata"/><Relationship Id="rId21" Type="http://schemas.openxmlformats.org/officeDocument/2006/relationships/font" Target="fonts/Corbel-bold.fntdata"/><Relationship Id="rId24" Type="http://schemas.openxmlformats.org/officeDocument/2006/relationships/font" Target="fonts/Candara-regular.fntdata"/><Relationship Id="rId23" Type="http://schemas.openxmlformats.org/officeDocument/2006/relationships/font" Target="fonts/Corbel-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ndara-italic.fntdata"/><Relationship Id="rId25" Type="http://schemas.openxmlformats.org/officeDocument/2006/relationships/font" Target="fonts/Candara-bold.fntdata"/><Relationship Id="rId28" Type="http://customschemas.google.com/relationships/presentationmetadata" Target="metadata"/><Relationship Id="rId27" Type="http://schemas.openxmlformats.org/officeDocument/2006/relationships/font" Target="fonts/Candar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dfd20670f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gdfd20670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fd20670fb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dfd20670fb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fd20670f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dfd20670f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fc3e0df3c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fc3e0df3c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c3e0df3c7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gfc3e0df3c7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8925a65cc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g108925a65cc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94a45994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g1094a45994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94a45994c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g1094a45994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8925a65c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g108925a65c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bae5f94f0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gebae5f94f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0F75BD"/>
                </a:solidFill>
                <a:latin typeface="Calibri"/>
                <a:ea typeface="Calibri"/>
                <a:cs typeface="Calibri"/>
                <a:sym typeface="Calibri"/>
              </a:rPr>
              <a:t>Hide and </a:t>
            </a:r>
            <a:r>
              <a:rPr b="1" lang="en-IN" sz="2800">
                <a:solidFill>
                  <a:srgbClr val="0F75BD"/>
                </a:solidFill>
                <a:latin typeface="Calibri"/>
                <a:ea typeface="Calibri"/>
                <a:cs typeface="Calibri"/>
                <a:sym typeface="Calibri"/>
              </a:rPr>
              <a:t>D</a:t>
            </a:r>
            <a:r>
              <a:rPr b="1" i="0" lang="en-IN" sz="2800" u="none" cap="none" strike="noStrike">
                <a:solidFill>
                  <a:srgbClr val="0F75BD"/>
                </a:solidFill>
                <a:latin typeface="Calibri"/>
                <a:ea typeface="Calibri"/>
                <a:cs typeface="Calibri"/>
                <a:sym typeface="Calibri"/>
              </a:rPr>
              <a:t>isplay</a:t>
            </a:r>
            <a:endParaRPr b="1" i="0" sz="2800" u="none" cap="none" strike="noStrike">
              <a:solidFill>
                <a:srgbClr val="0F75BD"/>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dfd20670fb_0_30"/>
          <p:cNvSpPr/>
          <p:nvPr/>
        </p:nvSpPr>
        <p:spPr>
          <a:xfrm>
            <a:off x="4205098" y="2967335"/>
            <a:ext cx="3781500" cy="9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IN" sz="5500" u="none" cap="none" strike="noStrike">
                <a:solidFill>
                  <a:schemeClr val="dk2"/>
                </a:solidFill>
                <a:latin typeface="Arial"/>
                <a:ea typeface="Arial"/>
                <a:cs typeface="Arial"/>
                <a:sym typeface="Arial"/>
              </a:rPr>
              <a:t>Thank You</a:t>
            </a:r>
            <a:endParaRPr b="1" i="0" sz="5500" u="none" cap="none" strike="noStrike">
              <a:solidFill>
                <a:schemeClr val="dk2"/>
              </a:solidFill>
              <a:latin typeface="Arial"/>
              <a:ea typeface="Arial"/>
              <a:cs typeface="Arial"/>
              <a:sym typeface="Arial"/>
            </a:endParaRPr>
          </a:p>
        </p:txBody>
      </p:sp>
      <p:sp>
        <p:nvSpPr>
          <p:cNvPr id="105" name="Google Shape;105;gdfd20670fb_0_30"/>
          <p:cNvSpPr/>
          <p:nvPr/>
        </p:nvSpPr>
        <p:spPr>
          <a:xfrm>
            <a:off x="3411959" y="6543428"/>
            <a:ext cx="60960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dfd20670fb_0_4"/>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rgbClr val="095A82"/>
                </a:solidFill>
                <a:latin typeface="Calibri"/>
                <a:ea typeface="Calibri"/>
                <a:cs typeface="Calibri"/>
                <a:sym typeface="Calibri"/>
              </a:rPr>
              <a:t>Agenda </a:t>
            </a:r>
            <a:endParaRPr b="0" i="0" sz="3200" u="none" cap="none" strike="noStrike">
              <a:solidFill>
                <a:schemeClr val="dk1"/>
              </a:solidFill>
              <a:latin typeface="Calibri"/>
              <a:ea typeface="Calibri"/>
              <a:cs typeface="Calibri"/>
              <a:sym typeface="Calibri"/>
            </a:endParaRPr>
          </a:p>
        </p:txBody>
      </p:sp>
      <p:sp>
        <p:nvSpPr>
          <p:cNvPr id="53" name="Google Shape;53;gdfd20670fb_0_4"/>
          <p:cNvSpPr txBox="1"/>
          <p:nvPr/>
        </p:nvSpPr>
        <p:spPr>
          <a:xfrm>
            <a:off x="678045" y="1338408"/>
            <a:ext cx="9969900" cy="11082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Hide and </a:t>
            </a:r>
            <a:r>
              <a:rPr lang="en-IN" sz="2000">
                <a:solidFill>
                  <a:schemeClr val="dk1"/>
                </a:solidFill>
                <a:latin typeface="Calibri"/>
                <a:ea typeface="Calibri"/>
                <a:cs typeface="Calibri"/>
                <a:sym typeface="Calibri"/>
              </a:rPr>
              <a:t>D</a:t>
            </a:r>
            <a:r>
              <a:rPr b="0" i="0" lang="en-IN" sz="2000" u="none" cap="none" strike="noStrike">
                <a:solidFill>
                  <a:schemeClr val="dk1"/>
                </a:solidFill>
                <a:latin typeface="Calibri"/>
                <a:ea typeface="Calibri"/>
                <a:cs typeface="Calibri"/>
                <a:sym typeface="Calibri"/>
              </a:rPr>
              <a:t>isplay</a:t>
            </a:r>
            <a:endParaRPr b="0" i="0" sz="2000" u="none" cap="none" strike="noStrike">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Sample </a:t>
            </a:r>
            <a:r>
              <a:rPr lang="en-IN" sz="2000">
                <a:solidFill>
                  <a:schemeClr val="dk1"/>
                </a:solidFill>
                <a:latin typeface="Calibri"/>
                <a:ea typeface="Calibri"/>
                <a:cs typeface="Calibri"/>
                <a:sym typeface="Calibri"/>
              </a:rPr>
              <a:t>output</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Hide and </a:t>
            </a:r>
            <a:r>
              <a:rPr lang="en-IN" sz="2000">
                <a:solidFill>
                  <a:schemeClr val="dk1"/>
                </a:solidFill>
                <a:latin typeface="Calibri"/>
                <a:ea typeface="Calibri"/>
                <a:cs typeface="Calibri"/>
                <a:sym typeface="Calibri"/>
              </a:rPr>
              <a:t>D</a:t>
            </a:r>
            <a:r>
              <a:rPr b="0" i="0" lang="en-IN" sz="2000" u="none" cap="none" strike="noStrike">
                <a:solidFill>
                  <a:schemeClr val="dk1"/>
                </a:solidFill>
                <a:latin typeface="Calibri"/>
                <a:ea typeface="Calibri"/>
                <a:cs typeface="Calibri"/>
                <a:sym typeface="Calibri"/>
              </a:rPr>
              <a:t>isplay </a:t>
            </a:r>
            <a:r>
              <a:rPr lang="en-IN" sz="2000">
                <a:solidFill>
                  <a:schemeClr val="dk1"/>
                </a:solidFill>
                <a:latin typeface="Calibri"/>
                <a:ea typeface="Calibri"/>
                <a:cs typeface="Calibri"/>
                <a:sym typeface="Calibri"/>
              </a:rPr>
              <a:t>implementation</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fc3e0df3c7_0_0"/>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chemeClr val="dk1"/>
                </a:solidFill>
                <a:latin typeface="Calibri"/>
                <a:ea typeface="Calibri"/>
                <a:cs typeface="Calibri"/>
                <a:sym typeface="Calibri"/>
              </a:rPr>
              <a:t>Hide and </a:t>
            </a:r>
            <a:r>
              <a:rPr b="1" lang="en-IN" sz="3200">
                <a:solidFill>
                  <a:schemeClr val="dk1"/>
                </a:solidFill>
                <a:latin typeface="Calibri"/>
                <a:ea typeface="Calibri"/>
                <a:cs typeface="Calibri"/>
                <a:sym typeface="Calibri"/>
              </a:rPr>
              <a:t>D</a:t>
            </a:r>
            <a:r>
              <a:rPr b="1" i="0" lang="en-IN" sz="3200" u="none" cap="none" strike="noStrike">
                <a:solidFill>
                  <a:schemeClr val="dk1"/>
                </a:solidFill>
                <a:latin typeface="Calibri"/>
                <a:ea typeface="Calibri"/>
                <a:cs typeface="Calibri"/>
                <a:sym typeface="Calibri"/>
              </a:rPr>
              <a:t>isplay</a:t>
            </a:r>
            <a:endParaRPr b="1" i="0" sz="3200" u="none" cap="none" strike="noStrike">
              <a:solidFill>
                <a:schemeClr val="dk1"/>
              </a:solidFill>
              <a:latin typeface="Calibri"/>
              <a:ea typeface="Calibri"/>
              <a:cs typeface="Calibri"/>
              <a:sym typeface="Calibri"/>
            </a:endParaRPr>
          </a:p>
        </p:txBody>
      </p:sp>
      <p:sp>
        <p:nvSpPr>
          <p:cNvPr id="59" name="Google Shape;59;gfc3e0df3c7_0_0"/>
          <p:cNvSpPr txBox="1"/>
          <p:nvPr/>
        </p:nvSpPr>
        <p:spPr>
          <a:xfrm>
            <a:off x="678045" y="1206658"/>
            <a:ext cx="9969900" cy="4494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We can hide a class or id with the help of display property.</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We can view it by hovering the mouse on a different class.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IN" sz="2000" u="none" cap="none" strike="noStrike">
                <a:solidFill>
                  <a:schemeClr val="dk1"/>
                </a:solidFill>
                <a:latin typeface="Calibri"/>
                <a:ea typeface="Calibri"/>
                <a:cs typeface="Calibri"/>
                <a:sym typeface="Calibri"/>
              </a:rPr>
              <a:t>Syntax:</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IN" sz="2000" u="none" cap="none" strike="noStrike">
                <a:solidFill>
                  <a:schemeClr val="dk1"/>
                </a:solidFill>
                <a:latin typeface="Calibri"/>
                <a:ea typeface="Calibri"/>
                <a:cs typeface="Calibri"/>
                <a:sym typeface="Calibri"/>
              </a:rPr>
              <a:t>Hide a class using CSS property</a:t>
            </a:r>
            <a:endParaRPr b="1" i="0" sz="2000" u="none" cap="none" strike="noStrike">
              <a:solidFill>
                <a:schemeClr val="dk1"/>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2400"/>
              <a:buFont typeface="Arial"/>
              <a:buNone/>
            </a:pPr>
            <a:r>
              <a:rPr b="0" i="0" lang="en-IN" sz="2000" u="none" cap="none" strike="noStrike">
                <a:solidFill>
                  <a:schemeClr val="dk1"/>
                </a:solidFill>
                <a:latin typeface="Calibri"/>
                <a:ea typeface="Calibri"/>
                <a:cs typeface="Calibri"/>
                <a:sym typeface="Calibri"/>
              </a:rPr>
              <a:t>.B{ display: none;}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IN" sz="2000" u="none" cap="none" strike="noStrike">
                <a:solidFill>
                  <a:schemeClr val="dk1"/>
                </a:solidFill>
                <a:latin typeface="Calibri"/>
                <a:ea typeface="Calibri"/>
                <a:cs typeface="Calibri"/>
                <a:sym typeface="Calibri"/>
              </a:rPr>
              <a:t>View the hidden class B when we hover on class A</a:t>
            </a:r>
            <a:endParaRPr b="1" i="0" sz="2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IN" sz="2000" u="none" cap="none" strike="noStrike">
                <a:solidFill>
                  <a:schemeClr val="dk1"/>
                </a:solidFill>
                <a:latin typeface="Calibri"/>
                <a:ea typeface="Calibri"/>
                <a:cs typeface="Calibri"/>
                <a:sym typeface="Calibri"/>
              </a:rPr>
              <a:t>.A{style class A}</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000" u="none" cap="none" strike="noStrike">
                <a:solidFill>
                  <a:schemeClr val="dk1"/>
                </a:solidFill>
                <a:latin typeface="Calibri"/>
                <a:ea typeface="Calibri"/>
                <a:cs typeface="Calibri"/>
                <a:sym typeface="Calibri"/>
              </a:rPr>
              <a:t>	.A:hover + .B{ display: block;}</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IN" sz="2000" u="none" cap="none" strike="noStrike">
                <a:solidFill>
                  <a:schemeClr val="dk1"/>
                </a:solidFill>
                <a:latin typeface="Calibri"/>
                <a:ea typeface="Calibri"/>
                <a:cs typeface="Calibri"/>
                <a:sym typeface="Calibri"/>
              </a:rPr>
              <a:t>&lt;body&gt;</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IN" sz="2000" u="none" cap="none" strike="noStrike">
                <a:solidFill>
                  <a:schemeClr val="dk1"/>
                </a:solidFill>
                <a:latin typeface="Calibri"/>
                <a:ea typeface="Calibri"/>
                <a:cs typeface="Calibri"/>
                <a:sym typeface="Calibri"/>
              </a:rPr>
              <a:t>    &lt;p class="A"&gt;Some text here&lt;/p&gt;</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IN" sz="2000" u="none" cap="none" strike="noStrike">
                <a:solidFill>
                  <a:schemeClr val="dk1"/>
                </a:solidFill>
                <a:latin typeface="Calibri"/>
                <a:ea typeface="Calibri"/>
                <a:cs typeface="Calibri"/>
                <a:sym typeface="Calibri"/>
              </a:rPr>
              <a:t>    &lt;p class="B"&gt;ABCDEFGHIJKLMNOPQRSTUVWXYZ&lt;/p&gt;</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000" u="none" cap="none" strike="noStrike">
                <a:solidFill>
                  <a:schemeClr val="dk1"/>
                </a:solidFill>
                <a:latin typeface="Calibri"/>
                <a:ea typeface="Calibri"/>
                <a:cs typeface="Calibri"/>
                <a:sym typeface="Calibri"/>
              </a:rPr>
              <a:t>&lt;/body&gt;</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fc3e0df3c7_0_5"/>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chemeClr val="dk1"/>
                </a:solidFill>
                <a:latin typeface="Calibri"/>
                <a:ea typeface="Calibri"/>
                <a:cs typeface="Calibri"/>
                <a:sym typeface="Calibri"/>
              </a:rPr>
              <a:t>Hide and </a:t>
            </a:r>
            <a:r>
              <a:rPr b="1" lang="en-IN" sz="3200">
                <a:solidFill>
                  <a:schemeClr val="dk1"/>
                </a:solidFill>
                <a:latin typeface="Calibri"/>
                <a:ea typeface="Calibri"/>
                <a:cs typeface="Calibri"/>
                <a:sym typeface="Calibri"/>
              </a:rPr>
              <a:t>D</a:t>
            </a:r>
            <a:r>
              <a:rPr b="1" i="0" lang="en-IN" sz="3200" u="none" cap="none" strike="noStrike">
                <a:solidFill>
                  <a:schemeClr val="dk1"/>
                </a:solidFill>
                <a:latin typeface="Calibri"/>
                <a:ea typeface="Calibri"/>
                <a:cs typeface="Calibri"/>
                <a:sym typeface="Calibri"/>
              </a:rPr>
              <a:t>isplay</a:t>
            </a:r>
            <a:endParaRPr b="1" i="0" sz="3200" u="none" cap="none" strike="noStrike">
              <a:solidFill>
                <a:schemeClr val="dk1"/>
              </a:solidFill>
              <a:latin typeface="Calibri"/>
              <a:ea typeface="Calibri"/>
              <a:cs typeface="Calibri"/>
              <a:sym typeface="Calibri"/>
            </a:endParaRPr>
          </a:p>
        </p:txBody>
      </p:sp>
      <p:sp>
        <p:nvSpPr>
          <p:cNvPr id="65" name="Google Shape;65;gfc3e0df3c7_0_5"/>
          <p:cNvSpPr txBox="1"/>
          <p:nvPr/>
        </p:nvSpPr>
        <p:spPr>
          <a:xfrm>
            <a:off x="678045" y="1338408"/>
            <a:ext cx="9969900" cy="29553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Similarly to display property we have visibility property to hide the content.</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Visible, hidden, collapse are the three values of visibility property.</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2000">
                <a:solidFill>
                  <a:schemeClr val="dk1"/>
                </a:solidFill>
                <a:latin typeface="Calibri"/>
                <a:ea typeface="Calibri"/>
                <a:cs typeface="Calibri"/>
                <a:sym typeface="Calibri"/>
              </a:rPr>
              <a:t>Hidden:</a:t>
            </a:r>
            <a:r>
              <a:rPr lang="en-I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IN" sz="2000">
                <a:solidFill>
                  <a:schemeClr val="dk1"/>
                </a:solidFill>
                <a:latin typeface="Calibri"/>
                <a:ea typeface="Calibri"/>
                <a:cs typeface="Calibri"/>
                <a:sym typeface="Calibri"/>
              </a:rPr>
              <a:t>Using </a:t>
            </a:r>
            <a:r>
              <a:rPr b="1" lang="en-IN" sz="2000">
                <a:solidFill>
                  <a:schemeClr val="dk1"/>
                </a:solidFill>
                <a:latin typeface="Calibri"/>
                <a:ea typeface="Calibri"/>
                <a:cs typeface="Calibri"/>
                <a:sym typeface="Calibri"/>
              </a:rPr>
              <a:t>visibility: hidden</a:t>
            </a:r>
            <a:r>
              <a:rPr lang="en-IN" sz="2000">
                <a:solidFill>
                  <a:schemeClr val="dk1"/>
                </a:solidFill>
                <a:latin typeface="Calibri"/>
                <a:ea typeface="Calibri"/>
                <a:cs typeface="Calibri"/>
                <a:sym typeface="Calibri"/>
              </a:rPr>
              <a:t>, the content will be hidden but not the space given for the content will still be on the screen.</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b="1" lang="en-IN" sz="2000">
                <a:solidFill>
                  <a:schemeClr val="dk1"/>
                </a:solidFill>
                <a:latin typeface="Calibri"/>
                <a:ea typeface="Calibri"/>
                <a:cs typeface="Calibri"/>
                <a:sym typeface="Calibri"/>
              </a:rPr>
              <a:t>Visible:</a:t>
            </a:r>
            <a:endParaRPr b="1"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IN" sz="2000">
                <a:solidFill>
                  <a:schemeClr val="dk1"/>
                </a:solidFill>
                <a:latin typeface="Calibri"/>
                <a:ea typeface="Calibri"/>
                <a:cs typeface="Calibri"/>
                <a:sym typeface="Calibri"/>
              </a:rPr>
              <a:t>With </a:t>
            </a:r>
            <a:r>
              <a:rPr b="1" lang="en-IN" sz="2000">
                <a:solidFill>
                  <a:schemeClr val="dk1"/>
                </a:solidFill>
                <a:latin typeface="Calibri"/>
                <a:ea typeface="Calibri"/>
                <a:cs typeface="Calibri"/>
                <a:sym typeface="Calibri"/>
              </a:rPr>
              <a:t>visibility: visible</a:t>
            </a:r>
            <a:r>
              <a:rPr lang="en-IN" sz="2000">
                <a:solidFill>
                  <a:schemeClr val="dk1"/>
                </a:solidFill>
                <a:latin typeface="Calibri"/>
                <a:ea typeface="Calibri"/>
                <a:cs typeface="Calibri"/>
                <a:sym typeface="Calibri"/>
              </a:rPr>
              <a:t>, the content will be visible on the screen.</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08925a65cc_0_5"/>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chemeClr val="dk1"/>
                </a:solidFill>
                <a:latin typeface="Calibri"/>
                <a:ea typeface="Calibri"/>
                <a:cs typeface="Calibri"/>
                <a:sym typeface="Calibri"/>
              </a:rPr>
              <a:t>Hide and </a:t>
            </a:r>
            <a:r>
              <a:rPr b="1" lang="en-IN" sz="3200">
                <a:solidFill>
                  <a:schemeClr val="dk1"/>
                </a:solidFill>
                <a:latin typeface="Calibri"/>
                <a:ea typeface="Calibri"/>
                <a:cs typeface="Calibri"/>
                <a:sym typeface="Calibri"/>
              </a:rPr>
              <a:t>D</a:t>
            </a:r>
            <a:r>
              <a:rPr b="1" i="0" lang="en-IN" sz="3200" u="none" cap="none" strike="noStrike">
                <a:solidFill>
                  <a:schemeClr val="dk1"/>
                </a:solidFill>
                <a:latin typeface="Calibri"/>
                <a:ea typeface="Calibri"/>
                <a:cs typeface="Calibri"/>
                <a:sym typeface="Calibri"/>
              </a:rPr>
              <a:t>isplay</a:t>
            </a:r>
            <a:endParaRPr b="1" i="0" sz="3200" u="none" cap="none" strike="noStrike">
              <a:solidFill>
                <a:schemeClr val="dk1"/>
              </a:solidFill>
              <a:latin typeface="Calibri"/>
              <a:ea typeface="Calibri"/>
              <a:cs typeface="Calibri"/>
              <a:sym typeface="Calibri"/>
            </a:endParaRPr>
          </a:p>
        </p:txBody>
      </p:sp>
      <p:sp>
        <p:nvSpPr>
          <p:cNvPr id="71" name="Google Shape;71;g108925a65cc_0_5"/>
          <p:cNvSpPr txBox="1"/>
          <p:nvPr/>
        </p:nvSpPr>
        <p:spPr>
          <a:xfrm>
            <a:off x="678045" y="1471133"/>
            <a:ext cx="99699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IN" sz="2000">
                <a:solidFill>
                  <a:schemeClr val="dk1"/>
                </a:solidFill>
                <a:latin typeface="Calibri"/>
                <a:ea typeface="Calibri"/>
                <a:cs typeface="Calibri"/>
                <a:sym typeface="Calibri"/>
              </a:rPr>
              <a:t>Collapse: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IN" sz="2000">
                <a:solidFill>
                  <a:schemeClr val="dk1"/>
                </a:solidFill>
                <a:latin typeface="Calibri"/>
                <a:ea typeface="Calibri"/>
                <a:cs typeface="Calibri"/>
                <a:sym typeface="Calibri"/>
              </a:rPr>
              <a:t>Collapse will also hide the content but it will also clear the space from the page for that content. Collapse is useful only if we use it for table rows, columns, row </a:t>
            </a:r>
            <a:r>
              <a:rPr lang="en-IN" sz="2000">
                <a:solidFill>
                  <a:schemeClr val="dk1"/>
                </a:solidFill>
                <a:latin typeface="Calibri"/>
                <a:ea typeface="Calibri"/>
                <a:cs typeface="Calibri"/>
                <a:sym typeface="Calibri"/>
              </a:rPr>
              <a:t>groups and column groups. Incase if we use it for any other tags, it will simply act as </a:t>
            </a:r>
            <a:r>
              <a:rPr b="1" lang="en-IN" sz="2000">
                <a:solidFill>
                  <a:schemeClr val="dk1"/>
                </a:solidFill>
                <a:latin typeface="Calibri"/>
                <a:ea typeface="Calibri"/>
                <a:cs typeface="Calibri"/>
                <a:sym typeface="Calibri"/>
              </a:rPr>
              <a:t>hidden.</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2000">
                <a:solidFill>
                  <a:schemeClr val="dk1"/>
                </a:solidFill>
                <a:latin typeface="Calibri"/>
                <a:ea typeface="Calibri"/>
                <a:cs typeface="Calibri"/>
                <a:sym typeface="Calibri"/>
              </a:rPr>
              <a:t>visibility: collapse</a:t>
            </a:r>
            <a:r>
              <a:rPr lang="en-IN" sz="2000">
                <a:solidFill>
                  <a:schemeClr val="dk1"/>
                </a:solidFill>
                <a:latin typeface="Calibri"/>
                <a:ea typeface="Calibri"/>
                <a:cs typeface="Calibri"/>
                <a:sym typeface="Calibri"/>
              </a:rPr>
              <a:t> (effects only for row &lt;tr&gt;, column &lt;col&gt;, row group &lt;tbody&gt;, column group &lt;colgroup&gt;. Else acts as hidden.)</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094a45994c_0_0"/>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lang="en-IN" sz="3200">
                <a:solidFill>
                  <a:schemeClr val="dk1"/>
                </a:solidFill>
                <a:latin typeface="Calibri"/>
                <a:ea typeface="Calibri"/>
                <a:cs typeface="Calibri"/>
                <a:sym typeface="Calibri"/>
              </a:rPr>
              <a:t>Sample </a:t>
            </a:r>
            <a:r>
              <a:rPr b="1" lang="en-IN" sz="3200">
                <a:solidFill>
                  <a:schemeClr val="dk1"/>
                </a:solidFill>
                <a:latin typeface="Calibri"/>
                <a:ea typeface="Calibri"/>
                <a:cs typeface="Calibri"/>
                <a:sym typeface="Calibri"/>
              </a:rPr>
              <a:t>output</a:t>
            </a:r>
            <a:endParaRPr b="1" i="0" sz="3200" u="none" cap="none" strike="noStrike">
              <a:solidFill>
                <a:schemeClr val="dk1"/>
              </a:solidFill>
              <a:latin typeface="Calibri"/>
              <a:ea typeface="Calibri"/>
              <a:cs typeface="Calibri"/>
              <a:sym typeface="Calibri"/>
            </a:endParaRPr>
          </a:p>
        </p:txBody>
      </p:sp>
      <p:pic>
        <p:nvPicPr>
          <p:cNvPr id="77" name="Google Shape;77;g1094a45994c_0_0"/>
          <p:cNvPicPr preferRelativeResize="0"/>
          <p:nvPr/>
        </p:nvPicPr>
        <p:blipFill>
          <a:blip r:embed="rId3">
            <a:alphaModFix/>
          </a:blip>
          <a:stretch>
            <a:fillRect/>
          </a:stretch>
        </p:blipFill>
        <p:spPr>
          <a:xfrm>
            <a:off x="6095996" y="1372646"/>
            <a:ext cx="5529351" cy="3113324"/>
          </a:xfrm>
          <a:prstGeom prst="rect">
            <a:avLst/>
          </a:prstGeom>
          <a:noFill/>
          <a:ln cap="flat" cmpd="sng" w="9525">
            <a:solidFill>
              <a:schemeClr val="dk2"/>
            </a:solidFill>
            <a:prstDash val="solid"/>
            <a:round/>
            <a:headEnd len="sm" w="sm" type="none"/>
            <a:tailEnd len="sm" w="sm" type="none"/>
          </a:ln>
        </p:spPr>
      </p:pic>
      <p:pic>
        <p:nvPicPr>
          <p:cNvPr id="78" name="Google Shape;78;g1094a45994c_0_0"/>
          <p:cNvPicPr preferRelativeResize="0"/>
          <p:nvPr/>
        </p:nvPicPr>
        <p:blipFill>
          <a:blip r:embed="rId4">
            <a:alphaModFix/>
          </a:blip>
          <a:stretch>
            <a:fillRect/>
          </a:stretch>
        </p:blipFill>
        <p:spPr>
          <a:xfrm>
            <a:off x="596300" y="1372649"/>
            <a:ext cx="5420351" cy="5128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094a45994c_0_43"/>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lang="en-IN" sz="3200">
                <a:solidFill>
                  <a:schemeClr val="dk1"/>
                </a:solidFill>
                <a:latin typeface="Calibri"/>
                <a:ea typeface="Calibri"/>
                <a:cs typeface="Calibri"/>
                <a:sym typeface="Calibri"/>
              </a:rPr>
              <a:t>Sample </a:t>
            </a:r>
            <a:r>
              <a:rPr b="1" lang="en-IN" sz="3200">
                <a:solidFill>
                  <a:schemeClr val="dk1"/>
                </a:solidFill>
                <a:latin typeface="Calibri"/>
                <a:ea typeface="Calibri"/>
                <a:cs typeface="Calibri"/>
                <a:sym typeface="Calibri"/>
              </a:rPr>
              <a:t>output</a:t>
            </a:r>
            <a:endParaRPr b="1" i="0" sz="3200" u="none" cap="none" strike="noStrike">
              <a:solidFill>
                <a:schemeClr val="dk1"/>
              </a:solidFill>
              <a:latin typeface="Calibri"/>
              <a:ea typeface="Calibri"/>
              <a:cs typeface="Calibri"/>
              <a:sym typeface="Calibri"/>
            </a:endParaRPr>
          </a:p>
        </p:txBody>
      </p:sp>
      <p:pic>
        <p:nvPicPr>
          <p:cNvPr id="84" name="Google Shape;84;g1094a45994c_0_43"/>
          <p:cNvPicPr preferRelativeResize="0"/>
          <p:nvPr/>
        </p:nvPicPr>
        <p:blipFill rotWithShape="1">
          <a:blip r:embed="rId3">
            <a:alphaModFix/>
          </a:blip>
          <a:srcRect b="56368" l="0" r="75361" t="10403"/>
          <a:stretch/>
        </p:blipFill>
        <p:spPr>
          <a:xfrm>
            <a:off x="678050" y="3980050"/>
            <a:ext cx="4450925" cy="2535125"/>
          </a:xfrm>
          <a:prstGeom prst="rect">
            <a:avLst/>
          </a:prstGeom>
          <a:noFill/>
          <a:ln cap="flat" cmpd="sng" w="9525">
            <a:solidFill>
              <a:schemeClr val="dk2"/>
            </a:solidFill>
            <a:prstDash val="solid"/>
            <a:round/>
            <a:headEnd len="sm" w="sm" type="none"/>
            <a:tailEnd len="sm" w="sm" type="none"/>
          </a:ln>
        </p:spPr>
      </p:pic>
      <p:pic>
        <p:nvPicPr>
          <p:cNvPr id="85" name="Google Shape;85;g1094a45994c_0_43"/>
          <p:cNvPicPr preferRelativeResize="0"/>
          <p:nvPr/>
        </p:nvPicPr>
        <p:blipFill rotWithShape="1">
          <a:blip r:embed="rId4">
            <a:alphaModFix/>
          </a:blip>
          <a:srcRect b="50818" l="0" r="76885" t="9432"/>
          <a:stretch/>
        </p:blipFill>
        <p:spPr>
          <a:xfrm>
            <a:off x="5602925" y="1246625"/>
            <a:ext cx="4450925" cy="2641351"/>
          </a:xfrm>
          <a:prstGeom prst="rect">
            <a:avLst/>
          </a:prstGeom>
          <a:noFill/>
          <a:ln cap="flat" cmpd="sng" w="9525">
            <a:solidFill>
              <a:schemeClr val="dk2"/>
            </a:solidFill>
            <a:prstDash val="solid"/>
            <a:round/>
            <a:headEnd len="sm" w="sm" type="none"/>
            <a:tailEnd len="sm" w="sm" type="none"/>
          </a:ln>
        </p:spPr>
      </p:pic>
      <p:pic>
        <p:nvPicPr>
          <p:cNvPr id="86" name="Google Shape;86;g1094a45994c_0_43"/>
          <p:cNvPicPr preferRelativeResize="0"/>
          <p:nvPr/>
        </p:nvPicPr>
        <p:blipFill>
          <a:blip r:embed="rId5">
            <a:alphaModFix/>
          </a:blip>
          <a:stretch>
            <a:fillRect/>
          </a:stretch>
        </p:blipFill>
        <p:spPr>
          <a:xfrm>
            <a:off x="678050" y="1246625"/>
            <a:ext cx="4450925" cy="26413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08925a65cc_0_0"/>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chemeClr val="dk1"/>
                </a:solidFill>
                <a:latin typeface="Calibri"/>
                <a:ea typeface="Calibri"/>
                <a:cs typeface="Calibri"/>
                <a:sym typeface="Calibri"/>
              </a:rPr>
              <a:t>Hide and </a:t>
            </a:r>
            <a:r>
              <a:rPr b="1" lang="en-IN" sz="3200">
                <a:solidFill>
                  <a:schemeClr val="dk1"/>
                </a:solidFill>
                <a:latin typeface="Calibri"/>
                <a:ea typeface="Calibri"/>
                <a:cs typeface="Calibri"/>
                <a:sym typeface="Calibri"/>
              </a:rPr>
              <a:t>D</a:t>
            </a:r>
            <a:r>
              <a:rPr b="1" i="0" lang="en-IN" sz="3200" u="none" cap="none" strike="noStrike">
                <a:solidFill>
                  <a:schemeClr val="dk1"/>
                </a:solidFill>
                <a:latin typeface="Calibri"/>
                <a:ea typeface="Calibri"/>
                <a:cs typeface="Calibri"/>
                <a:sym typeface="Calibri"/>
              </a:rPr>
              <a:t>isplay </a:t>
            </a:r>
            <a:r>
              <a:rPr b="1" lang="en-IN" sz="3200">
                <a:solidFill>
                  <a:schemeClr val="dk1"/>
                </a:solidFill>
                <a:latin typeface="Calibri"/>
                <a:ea typeface="Calibri"/>
                <a:cs typeface="Calibri"/>
                <a:sym typeface="Calibri"/>
              </a:rPr>
              <a:t>implementation</a:t>
            </a:r>
            <a:endParaRPr b="1" i="0" sz="3200" u="none" cap="none" strike="noStrike">
              <a:solidFill>
                <a:schemeClr val="dk1"/>
              </a:solidFill>
              <a:latin typeface="Calibri"/>
              <a:ea typeface="Calibri"/>
              <a:cs typeface="Calibri"/>
              <a:sym typeface="Calibri"/>
            </a:endParaRPr>
          </a:p>
        </p:txBody>
      </p:sp>
      <p:sp>
        <p:nvSpPr>
          <p:cNvPr id="92" name="Google Shape;92;g108925a65cc_0_0"/>
          <p:cNvSpPr txBox="1"/>
          <p:nvPr/>
        </p:nvSpPr>
        <p:spPr>
          <a:xfrm>
            <a:off x="678045" y="1471133"/>
            <a:ext cx="9969900" cy="49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Let’s see the implementation of the same.</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ebae5f94f0_1_0"/>
          <p:cNvSpPr txBox="1"/>
          <p:nvPr>
            <p:ph type="title"/>
          </p:nvPr>
        </p:nvSpPr>
        <p:spPr>
          <a:xfrm>
            <a:off x="700358" y="379144"/>
            <a:ext cx="10947300" cy="526800"/>
          </a:xfrm>
          <a:prstGeom prst="rect">
            <a:avLst/>
          </a:prstGeom>
          <a:noFill/>
          <a:ln>
            <a:noFill/>
          </a:ln>
        </p:spPr>
        <p:txBody>
          <a:bodyPr anchorCtr="0" anchor="t" bIns="16925" lIns="16925" spcFirstLastPara="1" rIns="16925" wrap="square" tIns="16925">
            <a:spAutoFit/>
          </a:bodyPr>
          <a:lstStyle/>
          <a:p>
            <a:pPr indent="0" lvl="0" marL="0" rtl="0" algn="l">
              <a:lnSpc>
                <a:spcPct val="100000"/>
              </a:lnSpc>
              <a:spcBef>
                <a:spcPts val="0"/>
              </a:spcBef>
              <a:spcAft>
                <a:spcPts val="0"/>
              </a:spcAft>
              <a:buSzPts val="1400"/>
              <a:buNone/>
            </a:pPr>
            <a:r>
              <a:rPr b="1" lang="en-IN" sz="3200">
                <a:latin typeface="Calibri"/>
                <a:ea typeface="Calibri"/>
                <a:cs typeface="Calibri"/>
                <a:sym typeface="Calibri"/>
              </a:rPr>
              <a:t>Summary</a:t>
            </a:r>
            <a:endParaRPr b="1" sz="3200">
              <a:latin typeface="Calibri"/>
              <a:ea typeface="Calibri"/>
              <a:cs typeface="Calibri"/>
              <a:sym typeface="Calibri"/>
            </a:endParaRPr>
          </a:p>
        </p:txBody>
      </p:sp>
      <p:sp>
        <p:nvSpPr>
          <p:cNvPr id="98" name="Google Shape;98;gebae5f94f0_1_0"/>
          <p:cNvSpPr/>
          <p:nvPr/>
        </p:nvSpPr>
        <p:spPr>
          <a:xfrm>
            <a:off x="9581211" y="5635599"/>
            <a:ext cx="23631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DO NOT WRITE ANYTHING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HERE. LEAVE THIS SPACE FOR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 WEBCAM</a:t>
            </a:r>
            <a:endParaRPr b="1" i="0" sz="1400" u="none" cap="none" strike="noStrike">
              <a:solidFill>
                <a:schemeClr val="lt1"/>
              </a:solidFill>
              <a:latin typeface="Calibri"/>
              <a:ea typeface="Calibri"/>
              <a:cs typeface="Calibri"/>
              <a:sym typeface="Calibri"/>
            </a:endParaRPr>
          </a:p>
        </p:txBody>
      </p:sp>
      <p:sp>
        <p:nvSpPr>
          <p:cNvPr id="99" name="Google Shape;99;gebae5f94f0_1_0"/>
          <p:cNvSpPr txBox="1"/>
          <p:nvPr/>
        </p:nvSpPr>
        <p:spPr>
          <a:xfrm>
            <a:off x="678045" y="1471133"/>
            <a:ext cx="9969900" cy="49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We can hide and display html tags with the help of display property.</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