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i+O21Zs9ktYKNIqiS5jGsGrC41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31a2720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31a27202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4bd8e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94bd8e24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1a2720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031a27202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Simple Animation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3138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50" y="1313825"/>
            <a:ext cx="1078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CSS we can perform animations.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 is nothing but changing one style of a html tag to another style.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@keyframe to specify the new style to which the current style has to be transformed.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bind the new style to html tags we use animation name (animation-name: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here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define the animation properties like duration, delay start, no of repetitions,..etc in the html tag styling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1a272026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031a272026_0_5"/>
          <p:cNvSpPr txBox="1"/>
          <p:nvPr/>
        </p:nvSpPr>
        <p:spPr>
          <a:xfrm>
            <a:off x="678050" y="1374550"/>
            <a:ext cx="10080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div tag styling: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.abc{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width: 100px;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height: 100px;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animation-name: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colorchange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binding the keyframe with class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animation-duration: 4s;  // animation will run for 4 seconds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animation-delay: 1s;       // animation will start 1 second late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animation-iteration-count: infinite; // animation will repeat infinite times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@keyframes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colorchange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from{background-color: green;}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to{background-color: hotpink;}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c3e0df3c7_0_5"/>
          <p:cNvSpPr txBox="1"/>
          <p:nvPr/>
        </p:nvSpPr>
        <p:spPr>
          <a:xfrm>
            <a:off x="678051" y="1300875"/>
            <a:ext cx="6387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for moving a box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.rotate{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width: 100px;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height: 100px;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background-color: yellow;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position: relative;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animation-name: rotation;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animation-duration: 4s;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animation-delay: 2s;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animation-iteration-count: infinite;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@keyframes rotation 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0% {background-color: red; left: 0px; top: 0px;}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25% {background-color: rosybrown; left: 400px; top: 0px;}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50% {background-color: seagreen; left: 400px; top: 300px;}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75% {background-color: tomato; left: 0px; top: 300px;}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100% {background-color: springgreen; left: 0px; top: 0px;}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4bd8e249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1094bd8e2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469238"/>
            <a:ext cx="5000625" cy="335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g1094bd8e2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5800" y="1469238"/>
            <a:ext cx="16097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094bd8e249_0_0"/>
          <p:cNvPicPr preferRelativeResize="0"/>
          <p:nvPr/>
        </p:nvPicPr>
        <p:blipFill rotWithShape="1">
          <a:blip r:embed="rId5">
            <a:alphaModFix/>
          </a:blip>
          <a:srcRect b="0" l="0" r="8155" t="0"/>
          <a:stretch/>
        </p:blipFill>
        <p:spPr>
          <a:xfrm>
            <a:off x="7271225" y="1420000"/>
            <a:ext cx="1650350" cy="16796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g1094bd8e249_0_0"/>
          <p:cNvCxnSpPr>
            <a:endCxn id="79" idx="1"/>
          </p:cNvCxnSpPr>
          <p:nvPr/>
        </p:nvCxnSpPr>
        <p:spPr>
          <a:xfrm flipH="1" rot="10800000">
            <a:off x="5692025" y="2259823"/>
            <a:ext cx="15792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1a272026_0_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Animation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031a272026_0_19"/>
          <p:cNvSpPr txBox="1"/>
          <p:nvPr/>
        </p:nvSpPr>
        <p:spPr>
          <a:xfrm>
            <a:off x="678050" y="1298350"/>
            <a:ext cx="100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the same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bae5f94f0_1_0"/>
          <p:cNvSpPr txBox="1"/>
          <p:nvPr/>
        </p:nvSpPr>
        <p:spPr>
          <a:xfrm>
            <a:off x="678045" y="13138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perform some simple animations with the help of CSS properties.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