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iEehEfEVRSrvaQD5GoAlfLq4d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Selectors and its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and its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and its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46623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 are used to select a particular html tag and apply CSS properties to it.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p{}, h{}, d{}, div{}... p, h, d, div are called selectors. For every selector we have property and value.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declare selectors in 5 various ways. They are,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Pseudo-elements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selectors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1_0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selectors are and the various types of selectors.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