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Corbel"/>
      <p:regular r:id="rId20"/>
      <p:bold r:id="rId21"/>
      <p:italic r:id="rId22"/>
      <p:boldItalic r:id="rId23"/>
    </p:embeddedFont>
    <p:embeddedFont>
      <p:font typeface="Candar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8" roundtripDataSignature="AMtx7mhsoq3E812/DFPUouHLU4QijmhS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22" Type="http://schemas.openxmlformats.org/officeDocument/2006/relationships/font" Target="fonts/Corbel-italic.fntdata"/><Relationship Id="rId21" Type="http://schemas.openxmlformats.org/officeDocument/2006/relationships/font" Target="fonts/Corbel-bold.fntdata"/><Relationship Id="rId24" Type="http://schemas.openxmlformats.org/officeDocument/2006/relationships/font" Target="fonts/Candara-regular.fntdata"/><Relationship Id="rId23" Type="http://schemas.openxmlformats.org/officeDocument/2006/relationships/font" Target="fonts/Corbel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ndara-italic.fntdata"/><Relationship Id="rId25" Type="http://schemas.openxmlformats.org/officeDocument/2006/relationships/font" Target="fonts/Candara-bold.fntdata"/><Relationship Id="rId28" Type="http://customschemas.google.com/relationships/presentationmetadata" Target="metadata"/><Relationship Id="rId27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4ab13736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104ab137367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c3e0df3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fc3e0df3c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4ab13736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04ab137367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94cdf45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1094cdf458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94cdf458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1094cdf458a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4ab13736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104ab137367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Simple Selector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466233"/>
            <a:ext cx="996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elector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elector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4ab137367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selector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104ab137367_0_4"/>
          <p:cNvSpPr txBox="1"/>
          <p:nvPr/>
        </p:nvSpPr>
        <p:spPr>
          <a:xfrm>
            <a:off x="615270" y="1412358"/>
            <a:ext cx="9969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 tags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selectors.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paragraph tag from the html page we use as shown below in internal or external styling.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be able to set the same property to all the selectors of p tag this way.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background-color: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green;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font-color: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blue;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3e0df3c7_0_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selector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fc3e0df3c7_0_5"/>
          <p:cNvSpPr txBox="1"/>
          <p:nvPr/>
        </p:nvSpPr>
        <p:spPr>
          <a:xfrm>
            <a:off x="678045" y="1466233"/>
            <a:ext cx="9969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don’t want to style all the tags, then you can give id to a specific tag you want to style.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font-size: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14px;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padding: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10px;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ab137367_0_83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selector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104ab137367_0_83"/>
          <p:cNvSpPr txBox="1"/>
          <p:nvPr/>
        </p:nvSpPr>
        <p:spPr>
          <a:xfrm>
            <a:off x="678045" y="1466233"/>
            <a:ext cx="9969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3: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to style more than one tag irrespective of what tag it is, you can give a class name to all the tags to which you want to apply the same properties.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.dataTable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// using class selector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border: 2px solid blue;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94cdf458a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g1094cdf458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50" y="1356325"/>
            <a:ext cx="6008772" cy="445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g1094cdf458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2383" y="1356325"/>
            <a:ext cx="3539143" cy="44531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94cdf458a_0_41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g1094cdf458a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80913"/>
            <a:ext cx="11887200" cy="1762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4ab137367_0_88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selector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04ab137367_0_88"/>
          <p:cNvSpPr txBox="1"/>
          <p:nvPr/>
        </p:nvSpPr>
        <p:spPr>
          <a:xfrm>
            <a:off x="678045" y="1466233"/>
            <a:ext cx="996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implement the simple selectors.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ebae5f94f0_1_0"/>
          <p:cNvSpPr txBox="1"/>
          <p:nvPr/>
        </p:nvSpPr>
        <p:spPr>
          <a:xfrm>
            <a:off x="678045" y="1466233"/>
            <a:ext cx="996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style elements based on id, name and html tag as selector.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implementation of the same.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