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  <p:embeddedFont>
      <p:font typeface="Canda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heGAcSlg6B2xCIZD7KK+vmBck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6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32" Type="http://schemas.openxmlformats.org/officeDocument/2006/relationships/font" Target="fonts/Candar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e3a00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04ae3a00b8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ae3a00b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04ae3a00b8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f44e8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cff44e895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f44e89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cff44e895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ae3a00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04ae3a00b8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c3e0df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c3e0df3c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ae3a00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04ae3a00b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ae3a00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4ae3a00b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96d29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0a96d29ba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ae3a00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4ae3a00b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ae3a00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04ae3a00b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ae3a00b8_0_3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4ae3a00b8_0_36"/>
          <p:cNvSpPr txBox="1"/>
          <p:nvPr/>
        </p:nvSpPr>
        <p:spPr>
          <a:xfrm>
            <a:off x="678045" y="1466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Sibling Selector (~):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selects all the next siblings of a selector.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 ~ Selector_2{property: value}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Selector_2 are styled which comes after the Selector_1.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ae3a00b8_0_4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04ae3a00b8_0_41"/>
          <p:cNvSpPr txBox="1"/>
          <p:nvPr/>
        </p:nvSpPr>
        <p:spPr>
          <a:xfrm>
            <a:off x="678045" y="1466233"/>
            <a:ext cx="996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&lt;p&gt;Paragraph 2.&lt;/p&gt;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&lt;p&gt;Paragraph 3.&lt;/p&gt;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this is styled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&lt;code&gt;Some code.&lt;/code&gt;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&lt;p&gt;Paragraph 4.&lt;/p&gt;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this is styled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04ae3a00b8_0_41"/>
          <p:cNvSpPr txBox="1"/>
          <p:nvPr/>
        </p:nvSpPr>
        <p:spPr>
          <a:xfrm>
            <a:off x="7564350" y="1461775"/>
            <a:ext cx="36474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background-color: yellow;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f44e8958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cff44e89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10" y="1357461"/>
            <a:ext cx="4994365" cy="47614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gcff44e89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50" y="1357463"/>
            <a:ext cx="4595349" cy="476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cff44e8958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5" y="1376800"/>
            <a:ext cx="5857300" cy="5169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gcff44e8958_0_4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cff44e8958_0_42"/>
          <p:cNvPicPr preferRelativeResize="0"/>
          <p:nvPr/>
        </p:nvPicPr>
        <p:blipFill rotWithShape="1">
          <a:blip r:embed="rId4">
            <a:alphaModFix/>
          </a:blip>
          <a:srcRect b="0" l="0" r="25177" t="0"/>
          <a:stretch/>
        </p:blipFill>
        <p:spPr>
          <a:xfrm>
            <a:off x="4285400" y="1376800"/>
            <a:ext cx="7339950" cy="35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ae3a00b8_0_4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04ae3a00b8_0_46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see the implementation of Combinator selectors.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bae5f94f0_1_0"/>
          <p:cNvSpPr txBox="1"/>
          <p:nvPr/>
        </p:nvSpPr>
        <p:spPr>
          <a:xfrm>
            <a:off x="678045" y="14662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various types of Combinator selectors which can style html tags in various ways.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the implementation for the same.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3e0df3c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c3e0df3c7_0_0"/>
          <p:cNvSpPr txBox="1"/>
          <p:nvPr/>
        </p:nvSpPr>
        <p:spPr>
          <a:xfrm>
            <a:off x="678045" y="1466233"/>
            <a:ext cx="9969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Combinator selector has more than one simple selector with a combinator which explains the relation between the two selectors.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combinators in CSS. They are: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 Selector (space)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Selector (&gt;)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 Sibling Selector (+)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Sibling Selector (~)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466233"/>
            <a:ext cx="9969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 Selector (space)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 Selector has two simple selectors with space in between them.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 Selector_2{ property: value}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all the Selector_2 tags are styled which are in the Selector_1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p{background-color: green}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all the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tags are styled which are in the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ae3a00b8_0_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04ae3a00b8_0_9"/>
          <p:cNvSpPr txBox="1"/>
          <p:nvPr/>
        </p:nvSpPr>
        <p:spPr>
          <a:xfrm>
            <a:off x="678045" y="1466233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 div  p{background-color: orange} &lt;/style&gt;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1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2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&lt;ul&gt;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000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&lt;p&gt;Pa</a:t>
            </a:r>
            <a:r>
              <a:rPr lang="en-IN" sz="2000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ragraph 3 in the div (inside an unordered list element).&lt;/p&gt;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also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&lt;/ul&gt;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4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</a:t>
            </a: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5. Not in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6. Not in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ae3a00b8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4ae3a00b8_0_4"/>
          <p:cNvSpPr txBox="1"/>
          <p:nvPr/>
        </p:nvSpPr>
        <p:spPr>
          <a:xfrm>
            <a:off x="678045" y="1466233"/>
            <a:ext cx="996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Child Selector (&gt;):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Child selector have a greater than symbol between two selectors.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 &gt; Selector_2{property: value}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all the child elements (Selector_2) of the parent element (Selector_1)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not select the child elements of other tags in the selector_1  tag.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96d29ba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0a96d29ba7_0_0"/>
          <p:cNvSpPr txBox="1"/>
          <p:nvPr/>
        </p:nvSpPr>
        <p:spPr>
          <a:xfrm>
            <a:off x="678045" y="1466233"/>
            <a:ext cx="9969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 div &gt; p{background-color: orange} &lt;/style&gt;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1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2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&lt;ul&gt;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&lt;p&gt;Paragraph 3 in the div (inside an unordered list element).&lt;/p&gt;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&lt;/ul&gt;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  &lt;p&gt;Paragraph 4 in the div.&lt;/p&gt;</a:t>
            </a:r>
            <a:r>
              <a:rPr b="0" i="0" lang="en-IN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5. Not in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6. Not in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e3a00b8_0_1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04ae3a00b8_0_14"/>
          <p:cNvSpPr txBox="1"/>
          <p:nvPr/>
        </p:nvSpPr>
        <p:spPr>
          <a:xfrm>
            <a:off x="678045" y="1466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Adjacent Sibling Selector (+):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first element after a particular element.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Selector_1 + Selector_2 {property: value}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Selector_2 will be styled after Selector_1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ae3a00b8_0_3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Combinator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04ae3a00b8_0_31"/>
          <p:cNvSpPr txBox="1"/>
          <p:nvPr/>
        </p:nvSpPr>
        <p:spPr>
          <a:xfrm>
            <a:off x="678048" y="1360925"/>
            <a:ext cx="6819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&lt;p&gt;Paragraph 1 in the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&lt;p&gt;Paragraph 2 in the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&lt;p&gt;Paragraph 3. After a div.&lt;/p&gt;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this will be styled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4. After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&lt;p&gt;Paragraph 5 in the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&lt;p&gt;Paragraph 6 in the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&lt;p&gt;Paragraph 7. After a div.&lt;/p&gt;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// this will  be styled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&lt;p&gt;Paragraph 8. After a div.&lt;/p&gt;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4ae3a00b8_0_31"/>
          <p:cNvSpPr txBox="1"/>
          <p:nvPr/>
        </p:nvSpPr>
        <p:spPr>
          <a:xfrm>
            <a:off x="7564350" y="1461775"/>
            <a:ext cx="36474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+ p 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background-color: yellow;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