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jWHeX34iuEEbBL/Ybs/grEB5XR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948ecb1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0948ecb129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48ecb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0948ecb1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48ecb12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0948ecb129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ce4dced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0ce4dcedb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b6b7b5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03b6b7b51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Pseudo-class Selector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bae5f94f0_1_0"/>
          <p:cNvSpPr txBox="1"/>
          <p:nvPr/>
        </p:nvSpPr>
        <p:spPr>
          <a:xfrm>
            <a:off x="678045" y="13900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various types of Pseudo-class Selector which are hover, active, link visited.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662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466233"/>
            <a:ext cx="9969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 is a special type of styling used on various elements.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selector is used to style the element before or after an action is taken on those elements.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selector:pseudo-class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property: value;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8" y="1393400"/>
            <a:ext cx="6885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elements when mouse hovers them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.class/id name : hover{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background-color: color_name;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links when based on visited and unvisited links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.selector:link{ // unvisited link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Property: value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.selector:visited{ // visited link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Property: value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948ecb129_0_5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10948ecb12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50" y="1330238"/>
            <a:ext cx="3343275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48ecb129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10948ecb129_0_0"/>
          <p:cNvPicPr preferRelativeResize="0"/>
          <p:nvPr/>
        </p:nvPicPr>
        <p:blipFill rotWithShape="1">
          <a:blip r:embed="rId3">
            <a:alphaModFix/>
          </a:blip>
          <a:srcRect b="0" l="0" r="22875" t="0"/>
          <a:stretch/>
        </p:blipFill>
        <p:spPr>
          <a:xfrm>
            <a:off x="566650" y="1349475"/>
            <a:ext cx="2578525" cy="53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0948ecb129_0_0"/>
          <p:cNvPicPr preferRelativeResize="0"/>
          <p:nvPr/>
        </p:nvPicPr>
        <p:blipFill rotWithShape="1">
          <a:blip r:embed="rId4">
            <a:alphaModFix/>
          </a:blip>
          <a:srcRect b="33856" l="20457" r="54338" t="35507"/>
          <a:stretch/>
        </p:blipFill>
        <p:spPr>
          <a:xfrm>
            <a:off x="4464600" y="2385725"/>
            <a:ext cx="4219152" cy="257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g10948ecb129_0_0"/>
          <p:cNvSpPr txBox="1"/>
          <p:nvPr/>
        </p:nvSpPr>
        <p:spPr>
          <a:xfrm>
            <a:off x="4947875" y="1608200"/>
            <a:ext cx="3252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Unvisited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948ecb129_0_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10948ecb129_0_43"/>
          <p:cNvPicPr preferRelativeResize="0"/>
          <p:nvPr/>
        </p:nvPicPr>
        <p:blipFill rotWithShape="1">
          <a:blip r:embed="rId3">
            <a:alphaModFix/>
          </a:blip>
          <a:srcRect b="37246" l="20301" r="53021" t="29420"/>
          <a:stretch/>
        </p:blipFill>
        <p:spPr>
          <a:xfrm>
            <a:off x="773250" y="2197813"/>
            <a:ext cx="3252576" cy="2286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g10948ecb129_0_43"/>
          <p:cNvPicPr preferRelativeResize="0"/>
          <p:nvPr/>
        </p:nvPicPr>
        <p:blipFill rotWithShape="1">
          <a:blip r:embed="rId4">
            <a:alphaModFix/>
          </a:blip>
          <a:srcRect b="35076" l="18791" r="54531" t="27997"/>
          <a:stretch/>
        </p:blipFill>
        <p:spPr>
          <a:xfrm>
            <a:off x="4469713" y="2197825"/>
            <a:ext cx="3252576" cy="2319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g10948ecb129_0_43"/>
          <p:cNvPicPr preferRelativeResize="0"/>
          <p:nvPr/>
        </p:nvPicPr>
        <p:blipFill rotWithShape="1">
          <a:blip r:embed="rId5">
            <a:alphaModFix/>
          </a:blip>
          <a:srcRect b="11796" l="22576" r="50225" t="50884"/>
          <a:stretch/>
        </p:blipFill>
        <p:spPr>
          <a:xfrm>
            <a:off x="8166175" y="2197825"/>
            <a:ext cx="3252574" cy="2319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g10948ecb129_0_43"/>
          <p:cNvSpPr txBox="1"/>
          <p:nvPr/>
        </p:nvSpPr>
        <p:spPr>
          <a:xfrm>
            <a:off x="773175" y="1393400"/>
            <a:ext cx="3252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Hover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0948ecb129_0_43"/>
          <p:cNvSpPr txBox="1"/>
          <p:nvPr/>
        </p:nvSpPr>
        <p:spPr>
          <a:xfrm>
            <a:off x="4469712" y="1393400"/>
            <a:ext cx="3252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Onclick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948ecb129_0_43"/>
          <p:cNvSpPr txBox="1"/>
          <p:nvPr/>
        </p:nvSpPr>
        <p:spPr>
          <a:xfrm>
            <a:off x="8166225" y="1393400"/>
            <a:ext cx="3252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Visited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e4dcedb4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ce4dcedb4_0_4"/>
          <p:cNvSpPr txBox="1"/>
          <p:nvPr/>
        </p:nvSpPr>
        <p:spPr>
          <a:xfrm>
            <a:off x="678050" y="1466225"/>
            <a:ext cx="6180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31 Pseudo class Selectors in total. They are,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:active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:checked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:disabled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:enabled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:empty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:first-child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:first-of-type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:focus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:hover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:in-range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:invalid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:lang(language)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:last-child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:last-of-type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0ce4dcedb4_0_4"/>
          <p:cNvSpPr txBox="1"/>
          <p:nvPr/>
        </p:nvSpPr>
        <p:spPr>
          <a:xfrm>
            <a:off x="6981472" y="1437575"/>
            <a:ext cx="36048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	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:link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	:not(selector)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	:nth-child(n)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 :nth-last-child(n)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	:nth-last-of-type(n)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	:nth-of-type(n)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	only-of-type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	:only-child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	:optional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	:out-of-range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	:read-only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26.	:read-write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27.	:required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28.	:root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	:target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	:valid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31.	:visited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b6b7b514_0_1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Pseudo-class Selector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03b6b7b514_0_11"/>
          <p:cNvSpPr txBox="1"/>
          <p:nvPr/>
        </p:nvSpPr>
        <p:spPr>
          <a:xfrm>
            <a:off x="678045" y="1393408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an implementation for the same.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