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orbel"/>
      <p:regular r:id="rId22"/>
      <p:bold r:id="rId23"/>
      <p:italic r:id="rId24"/>
      <p:boldItalic r:id="rId25"/>
    </p:embeddedFont>
    <p:embeddedFont>
      <p:font typeface="Candar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0" roundtripDataSignature="AMtx7min1i8tLJ5sEJY6B0iNjxJlUNE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orbel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Candara-italic.fntdata"/><Relationship Id="rId27" Type="http://schemas.openxmlformats.org/officeDocument/2006/relationships/font" Target="fonts/Canda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d23bb7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04d23bb78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d23bb7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04d23bb788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d23bb7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04d23bb78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12205ba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0312205ba8_2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73018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0873018a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f5e3f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cff5e3fc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d23bb788_0_1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04d23bb788_0_14"/>
          <p:cNvSpPr txBox="1"/>
          <p:nvPr/>
        </p:nvSpPr>
        <p:spPr>
          <a:xfrm>
            <a:off x="678045" y="14662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the implementation of Attribute Selector.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bae5f94f0_1_0"/>
          <p:cNvSpPr txBox="1"/>
          <p:nvPr/>
        </p:nvSpPr>
        <p:spPr>
          <a:xfrm>
            <a:off x="678045" y="14662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is Attribute selector and its implementation.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662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418158"/>
            <a:ext cx="996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 is used to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style based on its value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various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Attribute Selector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[attribute]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[target] 	/* select all a tags with target attribute */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Styling with the help of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its value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[class = “car”]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5" y="1479533"/>
            <a:ext cx="996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below attribute syntax we can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includes space separated word only.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[attribute~="value"]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&lt;img title= “car”&gt; or &lt;img title= “ green car”&gt;, then the CSS properties are applied to that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[title~="car"]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d23bb788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04d23bb788_0_4"/>
          <p:cNvSpPr txBox="1"/>
          <p:nvPr/>
        </p:nvSpPr>
        <p:spPr>
          <a:xfrm>
            <a:off x="678045" y="1464208"/>
            <a:ext cx="996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below attribute syntax we can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property value includes space separated or hyphen words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[attribute|="value"]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&lt;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“car”&gt; or &lt;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“car-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BMW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”&gt;, then the CSS properties are applied to that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[class|="car"]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d23bb788_0_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4d23bb788_0_9"/>
          <p:cNvSpPr txBox="1"/>
          <p:nvPr/>
        </p:nvSpPr>
        <p:spPr>
          <a:xfrm>
            <a:off x="678045" y="1494883"/>
            <a:ext cx="996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below attribute syntax we can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includes the beginning characters of the word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[attribute^="value"]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&lt;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“car color”&gt; or &lt;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 car-color”&gt; or &lt;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“carcolor”&gt;, then the CSS properties are applied to that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[id^="car"]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12205ba8_2_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0312205ba8_2_3"/>
          <p:cNvSpPr txBox="1"/>
          <p:nvPr/>
        </p:nvSpPr>
        <p:spPr>
          <a:xfrm>
            <a:off x="678045" y="1494358"/>
            <a:ext cx="996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below attribute syntax we can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 whose property value includes the ending characters of the word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[attribute$="value"]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&lt;img title= “car color”&gt; or &lt;img title= “ car-color”&gt; or &lt;img title= “carcolor”&gt;, then the CSS properties are applied to that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$="lor"]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73018ae1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0873018ae1_0_0"/>
          <p:cNvSpPr txBox="1"/>
          <p:nvPr/>
        </p:nvSpPr>
        <p:spPr>
          <a:xfrm>
            <a:off x="678045" y="1494358"/>
            <a:ext cx="996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below attribute syntax we can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where the specified value in the syntax is a part of the declared attribute value.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[attribute*="value"]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&lt;img title= “car color”&gt; or &lt;img title= “ car-color”&gt; or &lt;img title= “carcolor”&gt; or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title= “carlorco”&gt;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the CSS properties are applied to that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title*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f5e3fc91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cff5e3fc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25" y="2522500"/>
            <a:ext cx="4016675" cy="14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cff5e3fc91_0_0"/>
          <p:cNvPicPr preferRelativeResize="0"/>
          <p:nvPr/>
        </p:nvPicPr>
        <p:blipFill rotWithShape="1">
          <a:blip r:embed="rId4">
            <a:alphaModFix/>
          </a:blip>
          <a:srcRect b="24679" l="0" r="81089" t="59457"/>
          <a:stretch/>
        </p:blipFill>
        <p:spPr>
          <a:xfrm>
            <a:off x="6712350" y="2460200"/>
            <a:ext cx="3252600" cy="153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cff5e3fc91_0_0"/>
          <p:cNvSpPr txBox="1"/>
          <p:nvPr/>
        </p:nvSpPr>
        <p:spPr>
          <a:xfrm>
            <a:off x="6712350" y="1715600"/>
            <a:ext cx="3252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Hover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cff5e3fc91_0_0"/>
          <p:cNvCxnSpPr>
            <a:stCxn id="95" idx="3"/>
            <a:endCxn id="96" idx="1"/>
          </p:cNvCxnSpPr>
          <p:nvPr/>
        </p:nvCxnSpPr>
        <p:spPr>
          <a:xfrm>
            <a:off x="4817400" y="3227625"/>
            <a:ext cx="1895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