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j6t5DsFt3f8RVYUy1GD23wMacp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2860522" y="2944344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Introduction to CSS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45820" y="1334958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CSS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Introduction to CSS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01845" y="1314758"/>
            <a:ext cx="996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stands for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ascading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is used to style web pages with various properties. Font-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olor, Font-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amily, Font-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ize, Padding,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ackground-color,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ackground-image and many more.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a days there are no web pages without CSS properties.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5" y="12881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h1{ // styling all h1 tags in HTML page. h1 is called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 green;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color is called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green is called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background-color: gray;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background-color is called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color is called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bae5f94f0_1_0"/>
          <p:cNvSpPr txBox="1"/>
          <p:nvPr/>
        </p:nvSpPr>
        <p:spPr>
          <a:xfrm>
            <a:off x="547945" y="125508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is used to style html pages.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of CSS have declaration, property and value.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