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gTVMRzjjn0p3XiEURcc3JSLsi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025772" y="2854444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Styling and its Types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314758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Styling and its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Styling and its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01845" y="1255083"/>
            <a:ext cx="996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files can be styled in three ways.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Styling and its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c3e0df3c7_0_5"/>
          <p:cNvSpPr txBox="1"/>
          <p:nvPr/>
        </p:nvSpPr>
        <p:spPr>
          <a:xfrm>
            <a:off x="678045" y="1314758"/>
            <a:ext cx="9969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3 ways of styling has their own advantages.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we want the css property only for that one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we want to have the same css properties to more than one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we want to use the same css properties in more than one file.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separate html and css code for better maintenance and quality purposes.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bae5f94f0_1_0"/>
          <p:cNvSpPr txBox="1"/>
          <p:nvPr/>
        </p:nvSpPr>
        <p:spPr>
          <a:xfrm>
            <a:off x="638570" y="1324858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provides styling to the html tags.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provides these styling in various ways like inline, internal and external styling based on the requirement.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