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h9IHmAOiJKm5S5uNwgwc4jMROR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c3e0df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c3e0df3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946f475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10946f4759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bb4fea0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102bb4fea0f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2743922" y="28810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Inline Styling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01845" y="1313833"/>
            <a:ext cx="996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 Styling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 Styling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3e0df3c7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Inline Styling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c3e0df3c7_0_0"/>
          <p:cNvSpPr txBox="1"/>
          <p:nvPr/>
        </p:nvSpPr>
        <p:spPr>
          <a:xfrm>
            <a:off x="601845" y="1313833"/>
            <a:ext cx="9969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 styling is used to style one html tag at a time.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style attribute inside html tag with property and value.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 style= “color:blue; background-color:Yellow;”&gt;Header 1&lt;h1&gt;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46f4759c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g10946f4759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63" y="4707675"/>
            <a:ext cx="6513826" cy="1771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g10946f4759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075" y="1489950"/>
            <a:ext cx="6513830" cy="259881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7" name="Google Shape;67;g10946f4759c_0_0"/>
          <p:cNvCxnSpPr>
            <a:stCxn id="66" idx="2"/>
            <a:endCxn id="65" idx="0"/>
          </p:cNvCxnSpPr>
          <p:nvPr/>
        </p:nvCxnSpPr>
        <p:spPr>
          <a:xfrm>
            <a:off x="4022990" y="4088762"/>
            <a:ext cx="0" cy="61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2bb4fea0f_0_3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Inline Styling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102bb4fea0f_0_3"/>
          <p:cNvSpPr txBox="1"/>
          <p:nvPr/>
        </p:nvSpPr>
        <p:spPr>
          <a:xfrm>
            <a:off x="525645" y="1324858"/>
            <a:ext cx="99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look at the basic implementation of Inline styling.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ebae5f94f0_1_0"/>
          <p:cNvSpPr txBox="1"/>
          <p:nvPr/>
        </p:nvSpPr>
        <p:spPr>
          <a:xfrm>
            <a:off x="552270" y="1265183"/>
            <a:ext cx="996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 styling is used to style one html tag at a time.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style attribute in the html tag to style.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