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7gRevFmo46+JUPuiNJmCq7YP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49709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9497090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Internal Styling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25645" y="13900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Internal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Internal Styling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01845" y="1384533"/>
            <a:ext cx="996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Styling is used to style group of elements at a time.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do Internal styling to individual elements also.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place all our style attribute in head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use this style attribute in other web pages.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497090b4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09497090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557325"/>
            <a:ext cx="5904626" cy="4578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g109497090b4_0_0"/>
          <p:cNvPicPr preferRelativeResize="0"/>
          <p:nvPr/>
        </p:nvPicPr>
        <p:blipFill rotWithShape="1">
          <a:blip r:embed="rId4">
            <a:alphaModFix/>
          </a:blip>
          <a:srcRect b="20565" l="0" r="17498" t="0"/>
          <a:stretch/>
        </p:blipFill>
        <p:spPr>
          <a:xfrm>
            <a:off x="6646775" y="1557325"/>
            <a:ext cx="4978576" cy="195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g109497090b4_0_0"/>
          <p:cNvSpPr/>
          <p:nvPr/>
        </p:nvSpPr>
        <p:spPr>
          <a:xfrm>
            <a:off x="6595650" y="3528725"/>
            <a:ext cx="2654200" cy="1073950"/>
          </a:xfrm>
          <a:custGeom>
            <a:rect b="b" l="l" r="r" t="t"/>
            <a:pathLst>
              <a:path extrusionOk="0" h="42958" w="106168">
                <a:moveTo>
                  <a:pt x="0" y="42345"/>
                </a:moveTo>
                <a:lnTo>
                  <a:pt x="105555" y="42958"/>
                </a:lnTo>
                <a:lnTo>
                  <a:pt x="106168" y="0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Internal Styling Implementation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fc3e0df3c7_0_5"/>
          <p:cNvSpPr txBox="1"/>
          <p:nvPr/>
        </p:nvSpPr>
        <p:spPr>
          <a:xfrm>
            <a:off x="525645" y="13138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the implementation of Internal Styling.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bae5f94f0_1_0"/>
          <p:cNvSpPr txBox="1"/>
          <p:nvPr/>
        </p:nvSpPr>
        <p:spPr>
          <a:xfrm>
            <a:off x="601845" y="131383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style is used to separate the html code and css code in the same file.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implement the same style to all the like html tags or individual html tags.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