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h7d2wjSKkXzrKuV3r8tqbUPHk5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4bcc0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94bcc04a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4bcc04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https://wordpress.org/openverse/photos/36d18951-82ca-4ae9-9f6e-60582cdc7ac0</a:t>
            </a:r>
            <a:endParaRPr/>
          </a:p>
        </p:txBody>
      </p:sp>
      <p:sp>
        <p:nvSpPr>
          <p:cNvPr id="70" name="Google Shape;70;g1094bcc04a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893572" y="2944344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External Styling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298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Styling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External Styling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265183"/>
            <a:ext cx="996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separate HTML and CSS code.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CSS file can also be used in multiple files.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Separation of HTML and CSS code will let developers build the code faster and easily.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to add CSS file in HTML file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rel="stylesheet" href="External_Style.css"/&gt;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“stylesheet” will let html know that the link provided is a CSS file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“link to the file here”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css file is in the same file of your current html file,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just specify the file name as shown above.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4bcc04a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94bcc04a5_0_0"/>
          <p:cNvPicPr preferRelativeResize="0"/>
          <p:nvPr/>
        </p:nvPicPr>
        <p:blipFill rotWithShape="1">
          <a:blip r:embed="rId3">
            <a:alphaModFix/>
          </a:blip>
          <a:srcRect b="0" l="0" r="12671" t="0"/>
          <a:stretch/>
        </p:blipFill>
        <p:spPr>
          <a:xfrm>
            <a:off x="601850" y="2339650"/>
            <a:ext cx="4368376" cy="340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g1094bcc04a5_0_0"/>
          <p:cNvPicPr preferRelativeResize="0"/>
          <p:nvPr/>
        </p:nvPicPr>
        <p:blipFill rotWithShape="1">
          <a:blip r:embed="rId4">
            <a:alphaModFix/>
          </a:blip>
          <a:srcRect b="0" l="0" r="10136" t="0"/>
          <a:stretch/>
        </p:blipFill>
        <p:spPr>
          <a:xfrm>
            <a:off x="5017275" y="1438900"/>
            <a:ext cx="6813150" cy="258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g1094bcc04a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50" y="1438900"/>
            <a:ext cx="4368375" cy="63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4bcc04a5_0_4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1094bcc04a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677712"/>
            <a:ext cx="8008851" cy="3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External Styling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fc3e0df3c7_0_5"/>
          <p:cNvSpPr txBox="1"/>
          <p:nvPr/>
        </p:nvSpPr>
        <p:spPr>
          <a:xfrm>
            <a:off x="601845" y="12881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how to implement external styling.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ae5f94f0_1_0"/>
          <p:cNvSpPr txBox="1"/>
          <p:nvPr/>
        </p:nvSpPr>
        <p:spPr>
          <a:xfrm>
            <a:off x="547945" y="12982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styling is used to separate css and html code.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the same CSS file in multiple html files.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