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Corbel"/>
      <p:regular r:id="rId18"/>
      <p:bold r:id="rId19"/>
      <p:italic r:id="rId20"/>
      <p:boldItalic r:id="rId21"/>
    </p:embeddedFont>
    <p:embeddedFont>
      <p:font typeface="Candara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6" roundtripDataSignature="AMtx7mg14PWOKGVorTgcj0iPcXFwacZR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italic.fntdata"/><Relationship Id="rId22" Type="http://schemas.openxmlformats.org/officeDocument/2006/relationships/font" Target="fonts/Candara-regular.fntdata"/><Relationship Id="rId21" Type="http://schemas.openxmlformats.org/officeDocument/2006/relationships/font" Target="fonts/Corbel-boldItalic.fntdata"/><Relationship Id="rId24" Type="http://schemas.openxmlformats.org/officeDocument/2006/relationships/font" Target="fonts/Candara-italic.fntdata"/><Relationship Id="rId23" Type="http://schemas.openxmlformats.org/officeDocument/2006/relationships/font" Target="fonts/Candar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Candar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Corbel-bold.fntdata"/><Relationship Id="rId18" Type="http://schemas.openxmlformats.org/officeDocument/2006/relationships/font" Target="fonts/Corbel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fc3e0df3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fc3e0df3c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c3e0df3c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gfc3e0df3c7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8872b09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g108872b09e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b6d6d30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" name="Google Shape;76;g10b6d6d303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bae5f94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gebae5f94f0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Introduction to </a:t>
            </a:r>
            <a:r>
              <a:rPr b="1" lang="en-IN" sz="28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1" i="0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ox Model</a:t>
            </a:r>
            <a:endParaRPr b="1" i="0" sz="28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678045" y="1313833"/>
            <a:ext cx="9969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ox Model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Position of Box Model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Box Model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c3e0df3c7_0_0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Introduction to </a:t>
            </a:r>
            <a:r>
              <a:rPr b="1" lang="en-IN" sz="32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ox Model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fc3e0df3c7_0_0"/>
          <p:cNvSpPr txBox="1"/>
          <p:nvPr/>
        </p:nvSpPr>
        <p:spPr>
          <a:xfrm>
            <a:off x="525645" y="1313833"/>
            <a:ext cx="9969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Box model is the most important tool to keep our web pages well organized.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help in additional styling of like elements also.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box can be positioned anywhere on the webpage along with the content in it.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use div tag for this box model.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c3e0df3c7_0_5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Introduction to </a:t>
            </a:r>
            <a:r>
              <a:rPr b="1" lang="en-IN" sz="32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ox Model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gfc3e0df3c7_0_5"/>
          <p:cNvSpPr txBox="1"/>
          <p:nvPr/>
        </p:nvSpPr>
        <p:spPr>
          <a:xfrm>
            <a:off x="678045" y="1331283"/>
            <a:ext cx="99699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&lt;div&gt;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all your other tags can be placed here.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&lt;/div&gt;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style the div tag as needed.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&lt;div&gt;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&lt;p&gt;ABCDEFGHIJ……&lt;/p&gt;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&lt;/div&gt;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8872b09e6_0_0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IN" sz="32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Sample </a:t>
            </a:r>
            <a:r>
              <a:rPr b="1" lang="en-IN" sz="32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" name="Google Shape;71;g108872b09e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050" y="1299600"/>
            <a:ext cx="4373575" cy="5059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2" name="Google Shape;72;g108872b09e6_0_0"/>
          <p:cNvPicPr preferRelativeResize="0"/>
          <p:nvPr/>
        </p:nvPicPr>
        <p:blipFill rotWithShape="1">
          <a:blip r:embed="rId4">
            <a:alphaModFix/>
          </a:blip>
          <a:srcRect b="0" l="0" r="19322" t="0"/>
          <a:stretch/>
        </p:blipFill>
        <p:spPr>
          <a:xfrm>
            <a:off x="6681425" y="1299600"/>
            <a:ext cx="3720625" cy="3706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g108872b09e6_0_0"/>
          <p:cNvCxnSpPr>
            <a:endCxn id="72" idx="1"/>
          </p:cNvCxnSpPr>
          <p:nvPr/>
        </p:nvCxnSpPr>
        <p:spPr>
          <a:xfrm flipH="1" rot="10800000">
            <a:off x="5062925" y="3152963"/>
            <a:ext cx="1618500" cy="22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b6d6d3031_0_0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IN" sz="32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Position of </a:t>
            </a:r>
            <a:r>
              <a:rPr b="1" lang="en-IN" sz="32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ox Model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g10b6d6d3031_0_0"/>
          <p:cNvSpPr txBox="1"/>
          <p:nvPr/>
        </p:nvSpPr>
        <p:spPr>
          <a:xfrm>
            <a:off x="525645" y="1313833"/>
            <a:ext cx="99699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various positioning of box model. We have,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Position: static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Position: relative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Position: absolute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Position: fixed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Position: sticky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see the implementation of these in this video.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bae5f94f0_1_0"/>
          <p:cNvSpPr txBox="1"/>
          <p:nvPr>
            <p:ph type="title"/>
          </p:nvPr>
        </p:nvSpPr>
        <p:spPr>
          <a:xfrm>
            <a:off x="700358" y="379144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200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gebae5f94f0_1_0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gebae5f94f0_1_0"/>
          <p:cNvSpPr txBox="1"/>
          <p:nvPr/>
        </p:nvSpPr>
        <p:spPr>
          <a:xfrm>
            <a:off x="628470" y="1384533"/>
            <a:ext cx="996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 tag is used to group all the tags in a box and will help you to manage them as needed.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