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i1PgJ1vO8KB23LX0QSBdoMQyny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4378f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084378fb4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cd0b19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104cd0b19a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2976197" y="2944344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Width and Height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3138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and Height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and Height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Width and Height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50" y="1299250"/>
            <a:ext cx="10641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and Height of the div block can be modified according to the need.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we do not specify width and height, necessary dimensions are auto assigned to the div block.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width: 200px;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height: 200px;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width: 20%;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height: 20%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width: 20cm;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height: 20cm;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4378fb41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1084378fb4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50" y="1252525"/>
            <a:ext cx="8273725" cy="46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084378fb41_0_0"/>
          <p:cNvPicPr preferRelativeResize="0"/>
          <p:nvPr/>
        </p:nvPicPr>
        <p:blipFill rotWithShape="1">
          <a:blip r:embed="rId4">
            <a:alphaModFix/>
          </a:blip>
          <a:srcRect b="14156" l="4776" r="7902" t="1930"/>
          <a:stretch/>
        </p:blipFill>
        <p:spPr>
          <a:xfrm>
            <a:off x="8341075" y="2285975"/>
            <a:ext cx="3365075" cy="26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cd0b19a1_0_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Width and Height implementation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4cd0b19a1_0_1"/>
          <p:cNvSpPr txBox="1"/>
          <p:nvPr/>
        </p:nvSpPr>
        <p:spPr>
          <a:xfrm>
            <a:off x="601845" y="13138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see the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width and height properties in div block.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bae5f94f0_1_0"/>
          <p:cNvSpPr txBox="1"/>
          <p:nvPr/>
        </p:nvSpPr>
        <p:spPr>
          <a:xfrm>
            <a:off x="525645" y="1313833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and height properties are used to set the dimensions of any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implementation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same.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