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embeddedFontLst>
    <p:embeddedFont>
      <p:font typeface="Roboto"/>
      <p:regular r:id="rId15"/>
      <p:bold r:id="rId16"/>
      <p:italic r:id="rId17"/>
      <p:boldItalic r:id="rId18"/>
    </p:embeddedFont>
    <p:embeddedFont>
      <p:font typeface="Corbel"/>
      <p:regular r:id="rId19"/>
      <p:bold r:id="rId20"/>
      <p:italic r:id="rId21"/>
      <p:boldItalic r:id="rId22"/>
    </p:embeddedFont>
    <p:embeddedFont>
      <p:font typeface="Candara"/>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27" roundtripDataSignature="AMtx7mhQITHBEEmiIvkwqksqgeUDdmYU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Corbel-bold.fntdata"/><Relationship Id="rId22" Type="http://schemas.openxmlformats.org/officeDocument/2006/relationships/font" Target="fonts/Corbel-boldItalic.fntdata"/><Relationship Id="rId21" Type="http://schemas.openxmlformats.org/officeDocument/2006/relationships/font" Target="fonts/Corbel-italic.fntdata"/><Relationship Id="rId24" Type="http://schemas.openxmlformats.org/officeDocument/2006/relationships/font" Target="fonts/Candara-bold.fntdata"/><Relationship Id="rId23" Type="http://schemas.openxmlformats.org/officeDocument/2006/relationships/font" Target="fonts/Candar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andara-boldItalic.fntdata"/><Relationship Id="rId25" Type="http://schemas.openxmlformats.org/officeDocument/2006/relationships/font" Target="fonts/Candara-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Corbel-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dfd20670fb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 name="Google Shape;45;gdfd20670f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dfd20670fb_0_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 name="Google Shape;50;gdfd20670fb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fc3e0df3c7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gfc3e0df3c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fc3e0df3c7_0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 name="Google Shape;62;gfc3e0df3c7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4ee167c0f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g104ee167c0f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4ee167c0f_0_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 name="Google Shape;76;g104ee167c0f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4ee167c0f_0_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 name="Google Shape;83;g104ee167c0f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bae5f94f0_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gebae5f94f0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fd20670fb_0_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gdfd20670fb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8"/>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19" name="Google Shape;19;p28"/>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Autofit/>
          </a:bodyPr>
          <a:lstStyle>
            <a:lvl1pPr lvl="0" marR="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andara"/>
                <a:ea typeface="Candara"/>
                <a:cs typeface="Candara"/>
                <a:sym typeface="Candara"/>
              </a:defRPr>
            </a:lvl1pPr>
            <a:lvl2pPr lvl="1" marR="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ndara"/>
                <a:ea typeface="Candara"/>
                <a:cs typeface="Candara"/>
                <a:sym typeface="Candara"/>
              </a:defRPr>
            </a:lvl2pPr>
            <a:lvl3pPr lvl="2"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ndara"/>
                <a:ea typeface="Candara"/>
                <a:cs typeface="Candara"/>
                <a:sym typeface="Candara"/>
              </a:defRPr>
            </a:lvl3pPr>
            <a:lvl4pPr lvl="3"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4pPr>
            <a:lvl5pPr lvl="4"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0" name="Google Shape;20;p28"/>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28"/>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28"/>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3" name="Shape 23"/>
        <p:cNvGrpSpPr/>
        <p:nvPr/>
      </p:nvGrpSpPr>
      <p:grpSpPr>
        <a:xfrm>
          <a:off x="0" y="0"/>
          <a:ext cx="0" cy="0"/>
          <a:chOff x="0" y="0"/>
          <a:chExt cx="0" cy="0"/>
        </a:xfrm>
      </p:grpSpPr>
      <p:sp>
        <p:nvSpPr>
          <p:cNvPr id="24" name="Google Shape;24;p44"/>
          <p:cNvSpPr txBox="1"/>
          <p:nvPr>
            <p:ph idx="1" type="body"/>
          </p:nvPr>
        </p:nvSpPr>
        <p:spPr>
          <a:xfrm>
            <a:off x="622300" y="1160003"/>
            <a:ext cx="10947400" cy="2263006"/>
          </a:xfrm>
          <a:prstGeom prst="rect">
            <a:avLst/>
          </a:prstGeom>
          <a:noFill/>
          <a:ln>
            <a:noFill/>
          </a:ln>
        </p:spPr>
        <p:txBody>
          <a:bodyPr anchorCtr="0" anchor="t" bIns="16925" lIns="16925" spcFirstLastPara="1" rIns="16925" wrap="square" tIns="16925">
            <a:spAutoFit/>
          </a:bodyPr>
          <a:lstStyle>
            <a:lvl1pPr indent="-431800" lvl="0" marL="457200" algn="l">
              <a:lnSpc>
                <a:spcPct val="100000"/>
              </a:lnSpc>
              <a:spcBef>
                <a:spcPts val="640"/>
              </a:spcBef>
              <a:spcAft>
                <a:spcPts val="0"/>
              </a:spcAft>
              <a:buSzPts val="3200"/>
              <a:buChar char="•"/>
              <a:defRPr/>
            </a:lvl1pPr>
            <a:lvl2pPr indent="-406400" lvl="1" marL="914400" algn="l">
              <a:lnSpc>
                <a:spcPct val="100000"/>
              </a:lnSpc>
              <a:spcBef>
                <a:spcPts val="560"/>
              </a:spcBef>
              <a:spcAft>
                <a:spcPts val="0"/>
              </a:spcAft>
              <a:buSzPts val="2800"/>
              <a:buChar char="–"/>
              <a:defRPr/>
            </a:lvl2pPr>
            <a:lvl3pPr indent="-381000" lvl="2" marL="1371600" algn="l">
              <a:lnSpc>
                <a:spcPct val="100000"/>
              </a:lnSpc>
              <a:spcBef>
                <a:spcPts val="480"/>
              </a:spcBef>
              <a:spcAft>
                <a:spcPts val="0"/>
              </a:spcAft>
              <a:buClr>
                <a:srgbClr val="A5A5A5"/>
              </a:buClr>
              <a:buSzPts val="2400"/>
              <a:buChar char="•"/>
              <a:defRPr/>
            </a:lvl3pPr>
            <a:lvl4pPr indent="-355600" lvl="3" marL="1828800" algn="l">
              <a:lnSpc>
                <a:spcPct val="100000"/>
              </a:lnSpc>
              <a:spcBef>
                <a:spcPts val="400"/>
              </a:spcBef>
              <a:spcAft>
                <a:spcPts val="0"/>
              </a:spcAft>
              <a:buClr>
                <a:srgbClr val="A5A5A5"/>
              </a:buClr>
              <a:buSzPts val="2000"/>
              <a:buChar char="–"/>
              <a:defRPr/>
            </a:lvl4pPr>
            <a:lvl5pPr indent="-355600" lvl="4" marL="2286000" algn="l">
              <a:lnSpc>
                <a:spcPct val="100000"/>
              </a:lnSpc>
              <a:spcBef>
                <a:spcPts val="400"/>
              </a:spcBef>
              <a:spcAft>
                <a:spcPts val="0"/>
              </a:spcAft>
              <a:buClr>
                <a:srgbClr val="A5A5A5"/>
              </a:buClr>
              <a:buSzPts val="2000"/>
              <a:buChar char="»"/>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cxnSp>
        <p:nvCxnSpPr>
          <p:cNvPr id="25" name="Google Shape;25;p44"/>
          <p:cNvCxnSpPr/>
          <p:nvPr/>
        </p:nvCxnSpPr>
        <p:spPr>
          <a:xfrm>
            <a:off x="622300" y="1143000"/>
            <a:ext cx="10947400" cy="0"/>
          </a:xfrm>
          <a:prstGeom prst="straightConnector1">
            <a:avLst/>
          </a:prstGeom>
          <a:noFill/>
          <a:ln cap="flat" cmpd="sng" w="28575">
            <a:solidFill>
              <a:srgbClr val="095A82"/>
            </a:solidFill>
            <a:prstDash val="solid"/>
            <a:round/>
            <a:headEnd len="sm" w="sm" type="none"/>
            <a:tailEnd len="sm" w="sm" type="none"/>
          </a:ln>
        </p:spPr>
      </p:cxnSp>
      <p:sp>
        <p:nvSpPr>
          <p:cNvPr id="26" name="Google Shape;26;p44"/>
          <p:cNvSpPr txBox="1"/>
          <p:nvPr>
            <p:ph type="title"/>
          </p:nvPr>
        </p:nvSpPr>
        <p:spPr>
          <a:xfrm>
            <a:off x="622300" y="457202"/>
            <a:ext cx="10947400" cy="497415"/>
          </a:xfrm>
          <a:prstGeom prst="rect">
            <a:avLst/>
          </a:prstGeom>
          <a:noFill/>
          <a:ln>
            <a:noFill/>
          </a:ln>
        </p:spPr>
        <p:txBody>
          <a:bodyPr anchorCtr="0" anchor="t" bIns="16925" lIns="16925" spcFirstLastPara="1" rIns="16925" wrap="square" tIns="16925">
            <a:noAutofit/>
          </a:bodyPr>
          <a:lstStyle>
            <a:lvl1pPr lvl="0" algn="l">
              <a:lnSpc>
                <a:spcPct val="100000"/>
              </a:lnSpc>
              <a:spcBef>
                <a:spcPts val="0"/>
              </a:spcBef>
              <a:spcAft>
                <a:spcPts val="0"/>
              </a:spcAft>
              <a:buSzPts val="1400"/>
              <a:buNone/>
              <a:defRPr>
                <a:solidFill>
                  <a:srgbClr val="095A8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 name="Shape 27"/>
        <p:cNvGrpSpPr/>
        <p:nvPr/>
      </p:nvGrpSpPr>
      <p:grpSpPr>
        <a:xfrm>
          <a:off x="0" y="0"/>
          <a:ext cx="0" cy="0"/>
          <a:chOff x="0" y="0"/>
          <a:chExt cx="0" cy="0"/>
        </a:xfrm>
      </p:grpSpPr>
      <p:sp>
        <p:nvSpPr>
          <p:cNvPr id="28" name="Google Shape;28;p37"/>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marR="0" algn="l">
              <a:lnSpc>
                <a:spcPct val="100000"/>
              </a:lnSpc>
              <a:spcBef>
                <a:spcPts val="0"/>
              </a:spcBef>
              <a:spcAft>
                <a:spcPts val="0"/>
              </a:spcAft>
              <a:buSzPts val="1400"/>
              <a:buNone/>
              <a:defRPr b="1" i="0" sz="20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29" name="Google Shape;29;p37"/>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0" name="Google Shape;30;p37"/>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ndara"/>
                <a:ea typeface="Candara"/>
                <a:cs typeface="Candara"/>
                <a:sym typeface="Candara"/>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ndara"/>
                <a:ea typeface="Candara"/>
                <a:cs typeface="Candara"/>
                <a:sym typeface="Candara"/>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ndara"/>
                <a:ea typeface="Candara"/>
                <a:cs typeface="Candara"/>
                <a:sym typeface="Candara"/>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31" name="Google Shape;31;p37"/>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37"/>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37"/>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38"/>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36" name="Google Shape;36;p38"/>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7" name="Google Shape;37;p38"/>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38" name="Google Shape;38;p38"/>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38"/>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Google Shape;40;p38"/>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38"/>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38"/>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9pPr>
          </a:lstStyle>
          <a:p/>
        </p:txBody>
      </p:sp>
      <p:sp>
        <p:nvSpPr>
          <p:cNvPr id="11" name="Google Shape;11;p27"/>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7"/>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7"/>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595959"/>
                </a:solidFill>
                <a:latin typeface="Candara"/>
                <a:ea typeface="Candara"/>
                <a:cs typeface="Candara"/>
                <a:sym typeface="Canda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7"/>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
        <p:nvSpPr>
          <p:cNvPr id="15" name="Google Shape;15;p27"/>
          <p:cNvSpPr txBox="1"/>
          <p:nvPr/>
        </p:nvSpPr>
        <p:spPr>
          <a:xfrm>
            <a:off x="0" y="0"/>
            <a:ext cx="508000" cy="685800"/>
          </a:xfrm>
          <a:prstGeom prst="rect">
            <a:avLst/>
          </a:prstGeom>
          <a:solidFill>
            <a:srgbClr val="0F75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27"/>
          <p:cNvSpPr txBox="1"/>
          <p:nvPr/>
        </p:nvSpPr>
        <p:spPr>
          <a:xfrm>
            <a:off x="0" y="685800"/>
            <a:ext cx="508000" cy="685800"/>
          </a:xfrm>
          <a:prstGeom prst="rect">
            <a:avLst/>
          </a:prstGeom>
          <a:solidFill>
            <a:srgbClr val="25AAE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mc:AlternateContent>
    <mc:Choice Requires="p14">
      <p:transition spd="slow" p14:dur="3400">
        <p14:reveal dir="l"/>
      </p:transition>
    </mc:Choice>
    <mc:Fallback>
      <p:transition spd="med">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gdfd20670fb_0_0"/>
          <p:cNvSpPr/>
          <p:nvPr/>
        </p:nvSpPr>
        <p:spPr>
          <a:xfrm>
            <a:off x="2926622" y="3020544"/>
            <a:ext cx="6728700" cy="969300"/>
          </a:xfrm>
          <a:prstGeom prst="roundRect">
            <a:avLst>
              <a:gd fmla="val 16667" name="adj"/>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IN" sz="2800" u="none" cap="none" strike="noStrike">
                <a:solidFill>
                  <a:srgbClr val="0F75BD"/>
                </a:solidFill>
                <a:latin typeface="Calibri"/>
                <a:ea typeface="Calibri"/>
                <a:cs typeface="Calibri"/>
                <a:sym typeface="Calibri"/>
              </a:rPr>
              <a:t>Display</a:t>
            </a:r>
            <a:endParaRPr b="1" i="0" sz="2800" u="none" cap="none" strike="noStrike">
              <a:solidFill>
                <a:srgbClr val="0F75BD"/>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gdfd20670fb_0_4"/>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rgbClr val="000000"/>
              </a:buClr>
              <a:buSzPts val="1500"/>
              <a:buFont typeface="Arial"/>
              <a:buNone/>
            </a:pPr>
            <a:r>
              <a:rPr b="1" i="0" lang="en-IN" sz="3200" u="none" cap="none" strike="noStrike">
                <a:solidFill>
                  <a:srgbClr val="095A82"/>
                </a:solidFill>
                <a:latin typeface="Calibri"/>
                <a:ea typeface="Calibri"/>
                <a:cs typeface="Calibri"/>
                <a:sym typeface="Calibri"/>
              </a:rPr>
              <a:t>Agenda </a:t>
            </a:r>
            <a:endParaRPr b="0" i="0" sz="3200" u="none" cap="none" strike="noStrike">
              <a:solidFill>
                <a:schemeClr val="dk1"/>
              </a:solidFill>
              <a:latin typeface="Calibri"/>
              <a:ea typeface="Calibri"/>
              <a:cs typeface="Calibri"/>
              <a:sym typeface="Calibri"/>
            </a:endParaRPr>
          </a:p>
        </p:txBody>
      </p:sp>
      <p:sp>
        <p:nvSpPr>
          <p:cNvPr id="53" name="Google Shape;53;gdfd20670fb_0_4"/>
          <p:cNvSpPr txBox="1"/>
          <p:nvPr/>
        </p:nvSpPr>
        <p:spPr>
          <a:xfrm>
            <a:off x="525645" y="1313833"/>
            <a:ext cx="9969900" cy="11082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chemeClr val="dk1"/>
              </a:buClr>
              <a:buSzPts val="2000"/>
              <a:buFont typeface="Calibri"/>
              <a:buChar char="●"/>
            </a:pPr>
            <a:r>
              <a:rPr b="0" i="0" lang="en-IN" sz="2000" u="none" cap="none" strike="noStrike">
                <a:solidFill>
                  <a:schemeClr val="dk1"/>
                </a:solidFill>
                <a:latin typeface="Calibri"/>
                <a:ea typeface="Calibri"/>
                <a:cs typeface="Calibri"/>
                <a:sym typeface="Calibri"/>
              </a:rPr>
              <a:t>Display</a:t>
            </a:r>
            <a:endParaRPr b="0" i="0" sz="2000" u="none" cap="none" strike="noStrike">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Sample </a:t>
            </a:r>
            <a:r>
              <a:rPr lang="en-IN" sz="2000">
                <a:solidFill>
                  <a:schemeClr val="dk1"/>
                </a:solidFill>
                <a:latin typeface="Calibri"/>
                <a:ea typeface="Calibri"/>
                <a:cs typeface="Calibri"/>
                <a:sym typeface="Calibri"/>
              </a:rPr>
              <a:t>output</a:t>
            </a:r>
            <a:endParaRPr sz="2000">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b="0" i="0" lang="en-IN" sz="2000" u="none" cap="none" strike="noStrike">
                <a:solidFill>
                  <a:schemeClr val="dk1"/>
                </a:solidFill>
                <a:latin typeface="Calibri"/>
                <a:ea typeface="Calibri"/>
                <a:cs typeface="Calibri"/>
                <a:sym typeface="Calibri"/>
              </a:rPr>
              <a:t>Display </a:t>
            </a:r>
            <a:r>
              <a:rPr lang="en-IN" sz="2000">
                <a:solidFill>
                  <a:schemeClr val="dk1"/>
                </a:solidFill>
                <a:latin typeface="Calibri"/>
                <a:ea typeface="Calibri"/>
                <a:cs typeface="Calibri"/>
                <a:sym typeface="Calibri"/>
              </a:rPr>
              <a:t>implementation</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gfc3e0df3c7_0_0"/>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rgbClr val="000000"/>
              </a:buClr>
              <a:buSzPts val="1500"/>
              <a:buFont typeface="Arial"/>
              <a:buNone/>
            </a:pPr>
            <a:r>
              <a:rPr b="1" i="0" lang="en-IN" sz="3200" u="none" cap="none" strike="noStrike">
                <a:solidFill>
                  <a:schemeClr val="dk2"/>
                </a:solidFill>
                <a:latin typeface="Calibri"/>
                <a:ea typeface="Calibri"/>
                <a:cs typeface="Calibri"/>
                <a:sym typeface="Calibri"/>
              </a:rPr>
              <a:t>Display</a:t>
            </a:r>
            <a:endParaRPr b="1" i="0" sz="3200" u="none" cap="none" strike="noStrike">
              <a:solidFill>
                <a:schemeClr val="dk2"/>
              </a:solidFill>
              <a:latin typeface="Calibri"/>
              <a:ea typeface="Calibri"/>
              <a:cs typeface="Calibri"/>
              <a:sym typeface="Calibri"/>
            </a:endParaRPr>
          </a:p>
        </p:txBody>
      </p:sp>
      <p:sp>
        <p:nvSpPr>
          <p:cNvPr id="59" name="Google Shape;59;gfc3e0df3c7_0_0"/>
          <p:cNvSpPr txBox="1"/>
          <p:nvPr/>
        </p:nvSpPr>
        <p:spPr>
          <a:xfrm>
            <a:off x="601845" y="1237633"/>
            <a:ext cx="9969900" cy="29553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chemeClr val="dk1"/>
              </a:buClr>
              <a:buSzPts val="2000"/>
              <a:buFont typeface="Calibri"/>
              <a:buChar char="●"/>
            </a:pPr>
            <a:r>
              <a:rPr b="0" i="0" lang="en-IN" sz="2000" u="none" cap="none" strike="noStrike">
                <a:solidFill>
                  <a:schemeClr val="dk1"/>
                </a:solidFill>
                <a:latin typeface="Calibri"/>
                <a:ea typeface="Calibri"/>
                <a:cs typeface="Calibri"/>
                <a:sym typeface="Calibri"/>
              </a:rPr>
              <a:t>Display is a property in css used to display the blocks in a specific manner.</a:t>
            </a:r>
            <a:endParaRPr b="0" i="0" sz="2000" u="none" cap="none" strike="noStrike">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b="0" i="0" lang="en-IN" sz="2000" u="none" cap="none" strike="noStrike">
                <a:solidFill>
                  <a:schemeClr val="dk1"/>
                </a:solidFill>
                <a:latin typeface="Calibri"/>
                <a:ea typeface="Calibri"/>
                <a:cs typeface="Calibri"/>
                <a:sym typeface="Calibri"/>
              </a:rPr>
              <a:t>Let’s say we want to display two div blocks next to each other, or we want to display the blocks in between the text or we want to display as blocks which needs line break after every block. We can achieve all these with the help of display property.</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IN" sz="2000" u="none" cap="none" strike="noStrike">
                <a:solidFill>
                  <a:schemeClr val="dk1"/>
                </a:solidFill>
                <a:latin typeface="Calibri"/>
                <a:ea typeface="Calibri"/>
                <a:cs typeface="Calibri"/>
                <a:sym typeface="Calibri"/>
              </a:rPr>
              <a:t>Syntax:</a:t>
            </a:r>
            <a:r>
              <a:rPr b="0" i="0" lang="en-IN" sz="2000" u="none" cap="none" strike="noStrike">
                <a:solidFill>
                  <a:schemeClr val="dk1"/>
                </a:solidFill>
                <a:latin typeface="Calibri"/>
                <a:ea typeface="Calibri"/>
                <a:cs typeface="Calibri"/>
                <a:sym typeface="Calibri"/>
              </a:rPr>
              <a:t>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IN" sz="2000" u="none" cap="none" strike="noStrike">
                <a:solidFill>
                  <a:schemeClr val="dk1"/>
                </a:solidFill>
                <a:latin typeface="Calibri"/>
                <a:ea typeface="Calibri"/>
                <a:cs typeface="Calibri"/>
                <a:sym typeface="Calibri"/>
              </a:rPr>
              <a:t>display: inline;</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IN" sz="2000" u="none" cap="none" strike="noStrike">
                <a:solidFill>
                  <a:schemeClr val="dk1"/>
                </a:solidFill>
                <a:latin typeface="Calibri"/>
                <a:ea typeface="Calibri"/>
                <a:cs typeface="Calibri"/>
                <a:sym typeface="Calibri"/>
              </a:rPr>
              <a:t>display: block;</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IN" sz="2000" u="none" cap="none" strike="noStrike">
                <a:solidFill>
                  <a:schemeClr val="dk1"/>
                </a:solidFill>
                <a:latin typeface="Calibri"/>
                <a:ea typeface="Calibri"/>
                <a:cs typeface="Calibri"/>
                <a:sym typeface="Calibri"/>
              </a:rPr>
              <a:t>display: inline-block;</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gfc3e0df3c7_0_5"/>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rgbClr val="000000"/>
              </a:buClr>
              <a:buSzPts val="1500"/>
              <a:buFont typeface="Arial"/>
              <a:buNone/>
            </a:pPr>
            <a:r>
              <a:rPr b="1" i="0" lang="en-IN" sz="3200" u="none" cap="none" strike="noStrike">
                <a:solidFill>
                  <a:schemeClr val="dk2"/>
                </a:solidFill>
                <a:latin typeface="Calibri"/>
                <a:ea typeface="Calibri"/>
                <a:cs typeface="Calibri"/>
                <a:sym typeface="Calibri"/>
              </a:rPr>
              <a:t>Display</a:t>
            </a:r>
            <a:endParaRPr b="1" i="0" sz="3200" u="none" cap="none" strike="noStrike">
              <a:solidFill>
                <a:schemeClr val="dk2"/>
              </a:solidFill>
              <a:latin typeface="Calibri"/>
              <a:ea typeface="Calibri"/>
              <a:cs typeface="Calibri"/>
              <a:sym typeface="Calibri"/>
            </a:endParaRPr>
          </a:p>
        </p:txBody>
      </p:sp>
      <p:sp>
        <p:nvSpPr>
          <p:cNvPr id="65" name="Google Shape;65;gfc3e0df3c7_0_5"/>
          <p:cNvSpPr txBox="1"/>
          <p:nvPr/>
        </p:nvSpPr>
        <p:spPr>
          <a:xfrm>
            <a:off x="678045" y="1313833"/>
            <a:ext cx="9969900" cy="233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IN" sz="2000" u="none" cap="none" strike="noStrike">
                <a:solidFill>
                  <a:schemeClr val="dk1"/>
                </a:solidFill>
                <a:latin typeface="Calibri"/>
                <a:ea typeface="Calibri"/>
                <a:cs typeface="Calibri"/>
                <a:sym typeface="Calibri"/>
              </a:rPr>
              <a:t>Example:</a:t>
            </a:r>
            <a:r>
              <a:rPr b="0" i="0" lang="en-IN" sz="2000" u="none" cap="none" strike="noStrike">
                <a:solidFill>
                  <a:schemeClr val="dk1"/>
                </a:solidFill>
                <a:latin typeface="Calibri"/>
                <a:ea typeface="Calibri"/>
                <a:cs typeface="Calibri"/>
                <a:sym typeface="Calibri"/>
              </a:rPr>
              <a:t> </a:t>
            </a:r>
            <a:endParaRPr b="0" i="0" sz="2000" u="none" cap="none" strike="noStrike">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AutoNum type="arabicPeriod"/>
            </a:pPr>
            <a:r>
              <a:rPr b="0" i="0" lang="en-IN" sz="2000" u="none" cap="none" strike="noStrike">
                <a:solidFill>
                  <a:schemeClr val="dk1"/>
                </a:solidFill>
                <a:latin typeface="Calibri"/>
                <a:ea typeface="Calibri"/>
                <a:cs typeface="Calibri"/>
                <a:sym typeface="Calibri"/>
              </a:rPr>
              <a:t>Display using Inline.</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0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t/>
            </a:r>
            <a:endParaRPr b="0" i="0" sz="20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t/>
            </a:r>
            <a:endParaRPr b="0" i="0" sz="20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000" u="none" cap="none" strike="noStrike">
              <a:solidFill>
                <a:schemeClr val="dk1"/>
              </a:solidFill>
              <a:latin typeface="Calibri"/>
              <a:ea typeface="Calibri"/>
              <a:cs typeface="Calibri"/>
              <a:sym typeface="Calibri"/>
            </a:endParaRPr>
          </a:p>
        </p:txBody>
      </p:sp>
      <p:pic>
        <p:nvPicPr>
          <p:cNvPr id="66" name="Google Shape;66;gfc3e0df3c7_0_5"/>
          <p:cNvPicPr preferRelativeResize="0"/>
          <p:nvPr/>
        </p:nvPicPr>
        <p:blipFill rotWithShape="1">
          <a:blip r:embed="rId3">
            <a:alphaModFix/>
          </a:blip>
          <a:srcRect b="0" l="0" r="0" t="0"/>
          <a:stretch/>
        </p:blipFill>
        <p:spPr>
          <a:xfrm>
            <a:off x="941200" y="2509850"/>
            <a:ext cx="9757776" cy="1957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g104ee167c0f_0_6"/>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rgbClr val="000000"/>
              </a:buClr>
              <a:buSzPts val="1500"/>
              <a:buFont typeface="Arial"/>
              <a:buNone/>
            </a:pPr>
            <a:r>
              <a:rPr b="1" i="0" lang="en-IN" sz="3200" u="none" cap="none" strike="noStrike">
                <a:solidFill>
                  <a:schemeClr val="dk2"/>
                </a:solidFill>
                <a:latin typeface="Calibri"/>
                <a:ea typeface="Calibri"/>
                <a:cs typeface="Calibri"/>
                <a:sym typeface="Calibri"/>
              </a:rPr>
              <a:t>Display</a:t>
            </a:r>
            <a:endParaRPr b="1" i="0" sz="3200" u="none" cap="none" strike="noStrike">
              <a:solidFill>
                <a:schemeClr val="dk2"/>
              </a:solidFill>
              <a:latin typeface="Calibri"/>
              <a:ea typeface="Calibri"/>
              <a:cs typeface="Calibri"/>
              <a:sym typeface="Calibri"/>
            </a:endParaRPr>
          </a:p>
        </p:txBody>
      </p:sp>
      <p:sp>
        <p:nvSpPr>
          <p:cNvPr id="72" name="Google Shape;72;g104ee167c0f_0_6"/>
          <p:cNvSpPr txBox="1"/>
          <p:nvPr/>
        </p:nvSpPr>
        <p:spPr>
          <a:xfrm>
            <a:off x="678050" y="1356550"/>
            <a:ext cx="43764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IN" sz="2000" u="none" cap="none" strike="noStrike">
                <a:solidFill>
                  <a:schemeClr val="dk1"/>
                </a:solidFill>
                <a:latin typeface="Calibri"/>
                <a:ea typeface="Calibri"/>
                <a:cs typeface="Calibri"/>
                <a:sym typeface="Calibri"/>
              </a:rPr>
              <a:t>Example:</a:t>
            </a:r>
            <a:r>
              <a:rPr b="0" i="0" lang="en-IN" sz="2000" u="none" cap="none" strike="noStrike">
                <a:solidFill>
                  <a:schemeClr val="dk1"/>
                </a:solidFill>
                <a:latin typeface="Calibri"/>
                <a:ea typeface="Calibri"/>
                <a:cs typeface="Calibri"/>
                <a:sym typeface="Calibri"/>
              </a:rPr>
              <a:t>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IN" sz="2000" u="none" cap="none" strike="noStrike">
                <a:solidFill>
                  <a:schemeClr val="dk1"/>
                </a:solidFill>
                <a:latin typeface="Calibri"/>
                <a:ea typeface="Calibri"/>
                <a:cs typeface="Calibri"/>
                <a:sym typeface="Calibri"/>
              </a:rPr>
              <a:t>2.   Display using block.</a:t>
            </a:r>
            <a:endParaRPr b="0" i="0" sz="2000" u="none" cap="none" strike="noStrike">
              <a:solidFill>
                <a:schemeClr val="dk1"/>
              </a:solidFill>
              <a:latin typeface="Calibri"/>
              <a:ea typeface="Calibri"/>
              <a:cs typeface="Calibri"/>
              <a:sym typeface="Calibri"/>
            </a:endParaRPr>
          </a:p>
        </p:txBody>
      </p:sp>
      <p:pic>
        <p:nvPicPr>
          <p:cNvPr id="73" name="Google Shape;73;g104ee167c0f_0_6"/>
          <p:cNvPicPr preferRelativeResize="0"/>
          <p:nvPr/>
        </p:nvPicPr>
        <p:blipFill rotWithShape="1">
          <a:blip r:embed="rId3">
            <a:alphaModFix/>
          </a:blip>
          <a:srcRect b="0" l="0" r="0" t="0"/>
          <a:stretch/>
        </p:blipFill>
        <p:spPr>
          <a:xfrm>
            <a:off x="840175" y="2309350"/>
            <a:ext cx="5939325" cy="4084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104ee167c0f_0_13"/>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rgbClr val="000000"/>
              </a:buClr>
              <a:buSzPts val="1500"/>
              <a:buFont typeface="Arial"/>
              <a:buNone/>
            </a:pPr>
            <a:r>
              <a:rPr b="1" i="0" lang="en-IN" sz="3200" u="none" cap="none" strike="noStrike">
                <a:solidFill>
                  <a:schemeClr val="dk2"/>
                </a:solidFill>
                <a:latin typeface="Calibri"/>
                <a:ea typeface="Calibri"/>
                <a:cs typeface="Calibri"/>
                <a:sym typeface="Calibri"/>
              </a:rPr>
              <a:t>Display</a:t>
            </a:r>
            <a:endParaRPr b="1" i="0" sz="3200" u="none" cap="none" strike="noStrike">
              <a:solidFill>
                <a:schemeClr val="dk2"/>
              </a:solidFill>
              <a:latin typeface="Calibri"/>
              <a:ea typeface="Calibri"/>
              <a:cs typeface="Calibri"/>
              <a:sym typeface="Calibri"/>
            </a:endParaRPr>
          </a:p>
        </p:txBody>
      </p:sp>
      <p:sp>
        <p:nvSpPr>
          <p:cNvPr id="79" name="Google Shape;79;g104ee167c0f_0_13"/>
          <p:cNvSpPr txBox="1"/>
          <p:nvPr/>
        </p:nvSpPr>
        <p:spPr>
          <a:xfrm>
            <a:off x="678050" y="1451575"/>
            <a:ext cx="43764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IN" sz="2000" u="none" cap="none" strike="noStrike">
                <a:solidFill>
                  <a:schemeClr val="dk1"/>
                </a:solidFill>
                <a:latin typeface="Calibri"/>
                <a:ea typeface="Calibri"/>
                <a:cs typeface="Calibri"/>
                <a:sym typeface="Calibri"/>
              </a:rPr>
              <a:t>Example:</a:t>
            </a:r>
            <a:r>
              <a:rPr b="0" i="0" lang="en-IN" sz="2000" u="none" cap="none" strike="noStrike">
                <a:solidFill>
                  <a:schemeClr val="dk1"/>
                </a:solidFill>
                <a:latin typeface="Calibri"/>
                <a:ea typeface="Calibri"/>
                <a:cs typeface="Calibri"/>
                <a:sym typeface="Calibri"/>
              </a:rPr>
              <a:t>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n-IN" sz="2000" u="none" cap="none" strike="noStrike">
                <a:solidFill>
                  <a:schemeClr val="dk1"/>
                </a:solidFill>
                <a:latin typeface="Calibri"/>
                <a:ea typeface="Calibri"/>
                <a:cs typeface="Calibri"/>
                <a:sym typeface="Calibri"/>
              </a:rPr>
              <a:t>3.   Display using inline-block.</a:t>
            </a:r>
            <a:endParaRPr b="0" i="0" sz="2000" u="none" cap="none" strike="noStrike">
              <a:solidFill>
                <a:schemeClr val="dk1"/>
              </a:solidFill>
              <a:latin typeface="Calibri"/>
              <a:ea typeface="Calibri"/>
              <a:cs typeface="Calibri"/>
              <a:sym typeface="Calibri"/>
            </a:endParaRPr>
          </a:p>
        </p:txBody>
      </p:sp>
      <p:pic>
        <p:nvPicPr>
          <p:cNvPr id="80" name="Google Shape;80;g104ee167c0f_0_13"/>
          <p:cNvPicPr preferRelativeResize="0"/>
          <p:nvPr/>
        </p:nvPicPr>
        <p:blipFill rotWithShape="1">
          <a:blip r:embed="rId3">
            <a:alphaModFix/>
          </a:blip>
          <a:srcRect b="0" l="0" r="0" t="0"/>
          <a:stretch/>
        </p:blipFill>
        <p:spPr>
          <a:xfrm>
            <a:off x="754250" y="2451175"/>
            <a:ext cx="10947300" cy="1730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104ee167c0f_0_20"/>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rgbClr val="000000"/>
              </a:buClr>
              <a:buSzPts val="1500"/>
              <a:buFont typeface="Arial"/>
              <a:buNone/>
            </a:pPr>
            <a:r>
              <a:rPr b="1" i="0" lang="en-IN" sz="3200" u="none" cap="none" strike="noStrike">
                <a:solidFill>
                  <a:srgbClr val="095A82"/>
                </a:solidFill>
                <a:latin typeface="Calibri"/>
                <a:ea typeface="Calibri"/>
                <a:cs typeface="Calibri"/>
                <a:sym typeface="Calibri"/>
              </a:rPr>
              <a:t>Display </a:t>
            </a:r>
            <a:r>
              <a:rPr b="1" lang="en-IN" sz="3200">
                <a:solidFill>
                  <a:srgbClr val="095A82"/>
                </a:solidFill>
                <a:latin typeface="Calibri"/>
                <a:ea typeface="Calibri"/>
                <a:cs typeface="Calibri"/>
                <a:sym typeface="Calibri"/>
              </a:rPr>
              <a:t>implementation</a:t>
            </a:r>
            <a:endParaRPr b="1" i="0" sz="3200" u="none" cap="none" strike="noStrike">
              <a:solidFill>
                <a:srgbClr val="095A82"/>
              </a:solidFill>
              <a:latin typeface="Calibri"/>
              <a:ea typeface="Calibri"/>
              <a:cs typeface="Calibri"/>
              <a:sym typeface="Calibri"/>
            </a:endParaRPr>
          </a:p>
        </p:txBody>
      </p:sp>
      <p:sp>
        <p:nvSpPr>
          <p:cNvPr id="86" name="Google Shape;86;g104ee167c0f_0_20"/>
          <p:cNvSpPr txBox="1"/>
          <p:nvPr/>
        </p:nvSpPr>
        <p:spPr>
          <a:xfrm>
            <a:off x="678050" y="1451575"/>
            <a:ext cx="10947300" cy="4926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chemeClr val="dk1"/>
              </a:buClr>
              <a:buSzPts val="2000"/>
              <a:buFont typeface="Calibri"/>
              <a:buChar char="●"/>
            </a:pPr>
            <a:r>
              <a:rPr b="0" i="0" lang="en-IN" sz="2000" u="none" cap="none" strike="noStrike">
                <a:solidFill>
                  <a:schemeClr val="dk1"/>
                </a:solidFill>
                <a:latin typeface="Calibri"/>
                <a:ea typeface="Calibri"/>
                <a:cs typeface="Calibri"/>
                <a:sym typeface="Calibri"/>
              </a:rPr>
              <a:t>Let’s see implementation of display property.</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ebae5f94f0_1_0"/>
          <p:cNvSpPr txBox="1"/>
          <p:nvPr>
            <p:ph type="title"/>
          </p:nvPr>
        </p:nvSpPr>
        <p:spPr>
          <a:xfrm>
            <a:off x="700358" y="379144"/>
            <a:ext cx="10947300" cy="526800"/>
          </a:xfrm>
          <a:prstGeom prst="rect">
            <a:avLst/>
          </a:prstGeom>
          <a:noFill/>
          <a:ln>
            <a:noFill/>
          </a:ln>
        </p:spPr>
        <p:txBody>
          <a:bodyPr anchorCtr="0" anchor="t" bIns="16925" lIns="16925" spcFirstLastPara="1" rIns="16925" wrap="square" tIns="16925">
            <a:spAutoFit/>
          </a:bodyPr>
          <a:lstStyle/>
          <a:p>
            <a:pPr indent="0" lvl="0" marL="0" rtl="0" algn="l">
              <a:lnSpc>
                <a:spcPct val="100000"/>
              </a:lnSpc>
              <a:spcBef>
                <a:spcPts val="0"/>
              </a:spcBef>
              <a:spcAft>
                <a:spcPts val="0"/>
              </a:spcAft>
              <a:buSzPts val="1400"/>
              <a:buNone/>
            </a:pPr>
            <a:r>
              <a:rPr b="1" lang="en-IN" sz="3200">
                <a:latin typeface="Calibri"/>
                <a:ea typeface="Calibri"/>
                <a:cs typeface="Calibri"/>
                <a:sym typeface="Calibri"/>
              </a:rPr>
              <a:t>Summary</a:t>
            </a:r>
            <a:endParaRPr b="1" sz="3200">
              <a:latin typeface="Calibri"/>
              <a:ea typeface="Calibri"/>
              <a:cs typeface="Calibri"/>
              <a:sym typeface="Calibri"/>
            </a:endParaRPr>
          </a:p>
        </p:txBody>
      </p:sp>
      <p:sp>
        <p:nvSpPr>
          <p:cNvPr id="92" name="Google Shape;92;gebae5f94f0_1_0"/>
          <p:cNvSpPr/>
          <p:nvPr/>
        </p:nvSpPr>
        <p:spPr>
          <a:xfrm>
            <a:off x="9581211" y="5635599"/>
            <a:ext cx="2363100" cy="73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lt1"/>
                </a:solidFill>
                <a:latin typeface="Calibri"/>
                <a:ea typeface="Calibri"/>
                <a:cs typeface="Calibri"/>
                <a:sym typeface="Calibri"/>
              </a:rPr>
              <a:t>DO NOT WRITE ANYTHING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lt1"/>
                </a:solidFill>
                <a:latin typeface="Calibri"/>
                <a:ea typeface="Calibri"/>
                <a:cs typeface="Calibri"/>
                <a:sym typeface="Calibri"/>
              </a:rPr>
              <a:t>HERE. LEAVE THIS SPACE FOR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lt1"/>
                </a:solidFill>
                <a:latin typeface="Calibri"/>
                <a:ea typeface="Calibri"/>
                <a:cs typeface="Calibri"/>
                <a:sym typeface="Calibri"/>
              </a:rPr>
              <a:t> WEBCAM</a:t>
            </a:r>
            <a:endParaRPr b="1" i="0" sz="1400" u="none" cap="none" strike="noStrike">
              <a:solidFill>
                <a:schemeClr val="lt1"/>
              </a:solidFill>
              <a:latin typeface="Calibri"/>
              <a:ea typeface="Calibri"/>
              <a:cs typeface="Calibri"/>
              <a:sym typeface="Calibri"/>
            </a:endParaRPr>
          </a:p>
        </p:txBody>
      </p:sp>
      <p:sp>
        <p:nvSpPr>
          <p:cNvPr id="93" name="Google Shape;93;gebae5f94f0_1_0"/>
          <p:cNvSpPr txBox="1"/>
          <p:nvPr/>
        </p:nvSpPr>
        <p:spPr>
          <a:xfrm>
            <a:off x="678045" y="1390033"/>
            <a:ext cx="9969900" cy="4926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chemeClr val="dk1"/>
              </a:buClr>
              <a:buSzPts val="2000"/>
              <a:buFont typeface="Calibri"/>
              <a:buChar char="●"/>
            </a:pPr>
            <a:r>
              <a:rPr b="0" i="0" lang="en-IN" sz="2000" u="none" cap="none" strike="noStrike">
                <a:solidFill>
                  <a:schemeClr val="dk1"/>
                </a:solidFill>
                <a:latin typeface="Calibri"/>
                <a:ea typeface="Calibri"/>
                <a:cs typeface="Calibri"/>
                <a:sym typeface="Calibri"/>
              </a:rPr>
              <a:t>Display property is used to display the tag in inline, block or inline-block manner.</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dfd20670fb_0_30"/>
          <p:cNvSpPr/>
          <p:nvPr/>
        </p:nvSpPr>
        <p:spPr>
          <a:xfrm>
            <a:off x="4205098" y="2967335"/>
            <a:ext cx="3781500" cy="923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500"/>
              <a:buFont typeface="Arial"/>
              <a:buNone/>
            </a:pPr>
            <a:r>
              <a:rPr b="1" i="0" lang="en-IN" sz="5500" u="none" cap="none" strike="noStrike">
                <a:solidFill>
                  <a:schemeClr val="dk2"/>
                </a:solidFill>
                <a:latin typeface="Arial"/>
                <a:ea typeface="Arial"/>
                <a:cs typeface="Arial"/>
                <a:sym typeface="Arial"/>
              </a:rPr>
              <a:t>Thank You</a:t>
            </a:r>
            <a:endParaRPr b="1" i="0" sz="5500" u="none" cap="none" strike="noStrike">
              <a:solidFill>
                <a:schemeClr val="dk2"/>
              </a:solidFill>
              <a:latin typeface="Arial"/>
              <a:ea typeface="Arial"/>
              <a:cs typeface="Arial"/>
              <a:sym typeface="Arial"/>
            </a:endParaRPr>
          </a:p>
        </p:txBody>
      </p:sp>
      <p:sp>
        <p:nvSpPr>
          <p:cNvPr id="99" name="Google Shape;99;gdfd20670fb_0_30"/>
          <p:cNvSpPr/>
          <p:nvPr/>
        </p:nvSpPr>
        <p:spPr>
          <a:xfrm>
            <a:off x="3411959" y="6543428"/>
            <a:ext cx="6096000" cy="230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IN" sz="900" u="none" cap="none" strike="noStrike">
                <a:solidFill>
                  <a:schemeClr val="lt1"/>
                </a:solidFill>
                <a:latin typeface="Roboto"/>
                <a:ea typeface="Roboto"/>
                <a:cs typeface="Roboto"/>
                <a:sym typeface="Roboto"/>
              </a:rPr>
              <a:t>Proprietary content. ©Great Learning. All Rights Reserved. Unauthorized use or distribution prohibited</a:t>
            </a:r>
            <a:endParaRPr b="0" i="0" sz="9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Bharani Akella</dc:creator>
</cp:coreProperties>
</file>