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jcxa9/wOA4EbD8JIvXqiY4SP1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421dbb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421dbbd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820122" y="28810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Min and Max Width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138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and Max Width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and Max Width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 and Max Width 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313833"/>
            <a:ext cx="9969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set min and max width for the html tags.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your browser is in maximize mode the width of the tags will not be beyond the given max width.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browser is small in size, the width of the tags will not be less than the given min width.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try to reduce the size of screen beyond the min width, the page will overflow and we can see a horizontal scroll bar on the web page.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min-width: 400px;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max-width: 600px;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21dbbdbe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0421dbbd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50" y="1453000"/>
            <a:ext cx="5995850" cy="36969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g10421dbbdb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50" y="1453002"/>
            <a:ext cx="3718200" cy="251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g10421dbbdbe_0_0"/>
          <p:cNvCxnSpPr>
            <a:endCxn id="66" idx="1"/>
          </p:cNvCxnSpPr>
          <p:nvPr/>
        </p:nvCxnSpPr>
        <p:spPr>
          <a:xfrm flipH="1" rot="10800000">
            <a:off x="6597750" y="2712389"/>
            <a:ext cx="13140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g10421dbbdbe_0_0"/>
          <p:cNvSpPr/>
          <p:nvPr/>
        </p:nvSpPr>
        <p:spPr>
          <a:xfrm>
            <a:off x="7987950" y="3833725"/>
            <a:ext cx="3718200" cy="23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421dbbdbe_0_0"/>
          <p:cNvSpPr/>
          <p:nvPr/>
        </p:nvSpPr>
        <p:spPr>
          <a:xfrm rot="5400000">
            <a:off x="10465675" y="2533650"/>
            <a:ext cx="2393100" cy="21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 and Max Width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fc3e0df3c7_0_5"/>
          <p:cNvSpPr txBox="1"/>
          <p:nvPr/>
        </p:nvSpPr>
        <p:spPr>
          <a:xfrm>
            <a:off x="678045" y="14506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implement min and max width.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bae5f94f0_1_0"/>
          <p:cNvSpPr txBox="1"/>
          <p:nvPr/>
        </p:nvSpPr>
        <p:spPr>
          <a:xfrm>
            <a:off x="547945" y="1368008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and Max width is used to set the dimensions for various html tags.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do the same for Min and Max height which is very rarely used.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