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E9EA-73EC-4933-A3B1-4FB264279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384D1-B323-4B5F-B65E-C582D66DD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5353-802C-4B69-912C-0AE29D8F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67B4-4F65-43B2-A977-8CFE4C2F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8E7A-D479-4E96-855D-D20784A7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3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9075-11BF-4F5C-8A61-514BB5CB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91BA3-88C0-4EA4-8B12-971DA54C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B37D-C8B2-4D8C-861A-8540606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9682-672C-437B-B46F-D8F2C4B4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5E071-33B0-474C-932A-59D6BD14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8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EFFE6-8950-4AC0-AD01-61A7AAE4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6BBCE-3D94-4948-8C54-BB94D73E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F33E-D061-4C3B-9B92-F4B7678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BA41-007E-43F2-B355-42BEAF6D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7F1B-0DA8-4C77-94B9-B196AA89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4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044F-84AE-4CD2-AFF1-2D76926C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897B8-D71E-4B19-B467-5EFC5C93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07891-0A37-4CDB-A945-2128575D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AA5B-8C12-4D3A-AA7F-2A313F4D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B698-13EE-4D80-BE29-4AEFD149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6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8A2D-4B6B-4FC1-8F59-47A71459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041F0-6069-4FCE-88BC-541DEF70F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DB95-A344-4258-B51A-28814B76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BBEC-CAE3-440E-9B87-035CA76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C9E8-0B0D-433A-A216-1C9F1876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4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5403-FA55-410F-9978-B8AE69FB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6E3CF-FF05-4FB6-86E7-A4053EEAB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10BB-984C-43E6-A21F-05ABB9F86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FB5A2-BE1E-4E88-8391-DADFC5BD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F84D3-91E2-4FDF-9F93-EAE7560E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5DDCA-B07C-4640-A076-0BB439D1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5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C542-19EE-46E7-88E0-9A424465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61F8-3FC1-4CE2-8955-7C9EB632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8396-6767-4301-80EB-3949C62F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1E88A-8118-4886-8CF3-D26AF1218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7034-5438-4CAE-AE04-158851C16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3F49-C246-4AA1-BA6E-FF221A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74E6A-806D-4C13-93EA-80EAC54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E03FE-B474-43C8-A355-3D04A4B1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2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C4A5-3B2E-498F-81A1-7AD10E5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C8435-C484-4CAF-8CA0-D8B5FC18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C9FA4-3439-4F88-8F8F-DFAE2862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DF863-BB95-4B17-902A-8CF039A6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8F406-9704-41E8-B3BA-7B87DE97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E6841-16BC-419A-9E13-4782B556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E727-46BF-4F2D-8018-E820FB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1A3-0123-41A8-8D77-330F0214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D7D1-0FE9-4067-AE8D-E26C7D95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ECC08-814D-4E41-84EF-53FB60A56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0452-C5E1-4C7A-A19C-ECE12A49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643F-D181-465F-8AD1-233CEF4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D0C1E-4F58-4DC3-B4CB-DC29C56F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9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0C0C-3535-450B-BF5C-E0FEF01A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7120C-BAC1-427F-9E93-D32B4FA84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E5009-32CB-4A86-A2CF-230C1D39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E3C4F-1126-4FD4-9C55-A7FE1496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25E98-0DBF-4EF8-8CB8-1CEAABEE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23EB7-EC92-4F14-9D92-8715DDAE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93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A0789-B2B7-4179-A14E-C195F8AD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929F-C26A-4CF8-B03B-08A83F82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A9C8-2419-448D-BEE5-53351557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4D580-0334-4D01-82AA-FB25BEBBEA96}" type="datetimeFigureOut">
              <a:rPr lang="en-IN" smtClean="0"/>
              <a:t>14-11-2021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5B72-A717-4499-AB3E-2F314B2F8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F48C-691F-4DCD-B5F6-891384DA3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CBBED-7098-44AD-8B11-08C7AEFBD0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4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A3B7-1F27-4A0A-A5D4-EF2088ACD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3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8856-C701-477A-8CA2-B8F57C439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10"/>
            <a:ext cx="10515600" cy="56637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3459CE8-8502-4AA6-8E55-8EA0CB41E897}"/>
              </a:ext>
            </a:extLst>
          </p:cNvPr>
          <p:cNvSpPr/>
          <p:nvPr/>
        </p:nvSpPr>
        <p:spPr>
          <a:xfrm>
            <a:off x="1026755" y="1595538"/>
            <a:ext cx="1112288" cy="1056302"/>
          </a:xfrm>
          <a:prstGeom prst="cube">
            <a:avLst>
              <a:gd name="adj" fmla="val 10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65B5F-F895-415E-8039-B755D36713C7}"/>
              </a:ext>
            </a:extLst>
          </p:cNvPr>
          <p:cNvSpPr txBox="1"/>
          <p:nvPr/>
        </p:nvSpPr>
        <p:spPr>
          <a:xfrm>
            <a:off x="1026755" y="2707825"/>
            <a:ext cx="909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32 x 32 x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F1617-3F2A-4A3D-BF79-2C224958A649}"/>
              </a:ext>
            </a:extLst>
          </p:cNvPr>
          <p:cNvSpPr txBox="1"/>
          <p:nvPr/>
        </p:nvSpPr>
        <p:spPr>
          <a:xfrm>
            <a:off x="2251008" y="1905876"/>
            <a:ext cx="8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conv</a:t>
            </a:r>
          </a:p>
          <a:p>
            <a:pPr algn="ctr"/>
            <a:r>
              <a:rPr lang="en-IN" sz="1200" dirty="0"/>
              <a:t>3 x 3, 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1968F-54B0-447C-9E19-F660A2B9ECA1}"/>
              </a:ext>
            </a:extLst>
          </p:cNvPr>
          <p:cNvCxnSpPr/>
          <p:nvPr/>
        </p:nvCxnSpPr>
        <p:spPr>
          <a:xfrm>
            <a:off x="2478830" y="19058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>
            <a:extLst>
              <a:ext uri="{FF2B5EF4-FFF2-40B4-BE49-F238E27FC236}">
                <a16:creationId xmlns:a16="http://schemas.microsoft.com/office/drawing/2014/main" id="{F3EAA3BC-19AB-46DD-BDC7-E96F39AD5FA9}"/>
              </a:ext>
            </a:extLst>
          </p:cNvPr>
          <p:cNvSpPr/>
          <p:nvPr/>
        </p:nvSpPr>
        <p:spPr>
          <a:xfrm>
            <a:off x="3199618" y="1399598"/>
            <a:ext cx="1185770" cy="1231634"/>
          </a:xfrm>
          <a:prstGeom prst="cube">
            <a:avLst>
              <a:gd name="adj" fmla="val 2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2A881-78BE-48E2-BA3D-0C9F2F260DA0}"/>
              </a:ext>
            </a:extLst>
          </p:cNvPr>
          <p:cNvSpPr txBox="1"/>
          <p:nvPr/>
        </p:nvSpPr>
        <p:spPr>
          <a:xfrm>
            <a:off x="3199618" y="2707825"/>
            <a:ext cx="10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32 x 32 x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A9C39-2479-450D-8C34-2F04091A5815}"/>
              </a:ext>
            </a:extLst>
          </p:cNvPr>
          <p:cNvSpPr txBox="1"/>
          <p:nvPr/>
        </p:nvSpPr>
        <p:spPr>
          <a:xfrm>
            <a:off x="4423871" y="1894111"/>
            <a:ext cx="8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conv</a:t>
            </a:r>
          </a:p>
          <a:p>
            <a:pPr algn="ctr"/>
            <a:r>
              <a:rPr lang="en-IN" sz="1200" dirty="0"/>
              <a:t>3 x 3, 16</a:t>
            </a:r>
          </a:p>
          <a:p>
            <a:pPr algn="ctr"/>
            <a:r>
              <a:rPr lang="en-IN" sz="1200" dirty="0"/>
              <a:t>Stride=2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52018A-DA46-491E-A16D-F8657E3FC90A}"/>
              </a:ext>
            </a:extLst>
          </p:cNvPr>
          <p:cNvCxnSpPr/>
          <p:nvPr/>
        </p:nvCxnSpPr>
        <p:spPr>
          <a:xfrm>
            <a:off x="4679685" y="189411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e 13">
            <a:extLst>
              <a:ext uri="{FF2B5EF4-FFF2-40B4-BE49-F238E27FC236}">
                <a16:creationId xmlns:a16="http://schemas.microsoft.com/office/drawing/2014/main" id="{C8DA58CC-836C-48C6-919C-C50B36D36783}"/>
              </a:ext>
            </a:extLst>
          </p:cNvPr>
          <p:cNvSpPr/>
          <p:nvPr/>
        </p:nvSpPr>
        <p:spPr>
          <a:xfrm>
            <a:off x="5328155" y="1744827"/>
            <a:ext cx="767846" cy="718456"/>
          </a:xfrm>
          <a:prstGeom prst="cube">
            <a:avLst>
              <a:gd name="adj" fmla="val 2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2D6B1-D5D0-4816-AC82-2EA3F0CB7E76}"/>
              </a:ext>
            </a:extLst>
          </p:cNvPr>
          <p:cNvSpPr txBox="1"/>
          <p:nvPr/>
        </p:nvSpPr>
        <p:spPr>
          <a:xfrm>
            <a:off x="5272558" y="2631232"/>
            <a:ext cx="10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16 x 16 x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13A66-9ABA-4D9F-9C98-1E8AB0161D49}"/>
              </a:ext>
            </a:extLst>
          </p:cNvPr>
          <p:cNvSpPr txBox="1"/>
          <p:nvPr/>
        </p:nvSpPr>
        <p:spPr>
          <a:xfrm>
            <a:off x="6115042" y="1894111"/>
            <a:ext cx="8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conv</a:t>
            </a:r>
          </a:p>
          <a:p>
            <a:pPr algn="ctr"/>
            <a:r>
              <a:rPr lang="en-IN" sz="1200" dirty="0"/>
              <a:t>3 x 3, 32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5D192E-6937-4A38-9E41-88470C49F38C}"/>
              </a:ext>
            </a:extLst>
          </p:cNvPr>
          <p:cNvCxnSpPr/>
          <p:nvPr/>
        </p:nvCxnSpPr>
        <p:spPr>
          <a:xfrm>
            <a:off x="6342864" y="189411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be 17">
            <a:extLst>
              <a:ext uri="{FF2B5EF4-FFF2-40B4-BE49-F238E27FC236}">
                <a16:creationId xmlns:a16="http://schemas.microsoft.com/office/drawing/2014/main" id="{F59B024C-5B54-4EFD-9349-BC75FA899982}"/>
              </a:ext>
            </a:extLst>
          </p:cNvPr>
          <p:cNvSpPr/>
          <p:nvPr/>
        </p:nvSpPr>
        <p:spPr>
          <a:xfrm>
            <a:off x="6970727" y="1264302"/>
            <a:ext cx="1185769" cy="1231634"/>
          </a:xfrm>
          <a:prstGeom prst="cube">
            <a:avLst>
              <a:gd name="adj" fmla="val 53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C49455-DE53-4CA5-B587-DA5E81153A26}"/>
              </a:ext>
            </a:extLst>
          </p:cNvPr>
          <p:cNvSpPr txBox="1"/>
          <p:nvPr/>
        </p:nvSpPr>
        <p:spPr>
          <a:xfrm>
            <a:off x="6852154" y="2631232"/>
            <a:ext cx="10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16 x 16 x 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6BCBB-6CF0-4881-BC1B-EDA11B179C92}"/>
              </a:ext>
            </a:extLst>
          </p:cNvPr>
          <p:cNvSpPr txBox="1"/>
          <p:nvPr/>
        </p:nvSpPr>
        <p:spPr>
          <a:xfrm>
            <a:off x="8132016" y="1894111"/>
            <a:ext cx="83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conv</a:t>
            </a:r>
          </a:p>
          <a:p>
            <a:pPr algn="ctr"/>
            <a:r>
              <a:rPr lang="en-IN" sz="1200" dirty="0"/>
              <a:t>3 x 3, 32</a:t>
            </a:r>
          </a:p>
          <a:p>
            <a:pPr algn="ctr"/>
            <a:r>
              <a:rPr lang="en-IN" sz="1200" dirty="0"/>
              <a:t>Stride=2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E7A24-BDC9-4636-939A-FE3FA516B780}"/>
              </a:ext>
            </a:extLst>
          </p:cNvPr>
          <p:cNvCxnSpPr/>
          <p:nvPr/>
        </p:nvCxnSpPr>
        <p:spPr>
          <a:xfrm>
            <a:off x="8387830" y="189411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87BC320B-AA1E-486B-B9E8-7C5FD84A5CD1}"/>
              </a:ext>
            </a:extLst>
          </p:cNvPr>
          <p:cNvSpPr/>
          <p:nvPr/>
        </p:nvSpPr>
        <p:spPr>
          <a:xfrm>
            <a:off x="9030062" y="1518484"/>
            <a:ext cx="836645" cy="837292"/>
          </a:xfrm>
          <a:prstGeom prst="cube">
            <a:avLst>
              <a:gd name="adj" fmla="val 61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583337-63E0-4F23-B91A-CD6A7ACB2670}"/>
              </a:ext>
            </a:extLst>
          </p:cNvPr>
          <p:cNvSpPr txBox="1"/>
          <p:nvPr/>
        </p:nvSpPr>
        <p:spPr>
          <a:xfrm>
            <a:off x="8819746" y="2587094"/>
            <a:ext cx="10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 x 8 x 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BC32C-FCA3-4869-B9E4-F8650D4874DC}"/>
              </a:ext>
            </a:extLst>
          </p:cNvPr>
          <p:cNvSpPr txBox="1"/>
          <p:nvPr/>
        </p:nvSpPr>
        <p:spPr>
          <a:xfrm>
            <a:off x="9903628" y="1905876"/>
            <a:ext cx="83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FC layer</a:t>
            </a:r>
          </a:p>
          <a:p>
            <a:pPr algn="ctr"/>
            <a:r>
              <a:rPr lang="en-IN" sz="1200" dirty="0"/>
              <a:t>‘softmax’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8804F4-D0BD-4DE4-9C75-846EA3705833}"/>
              </a:ext>
            </a:extLst>
          </p:cNvPr>
          <p:cNvCxnSpPr/>
          <p:nvPr/>
        </p:nvCxnSpPr>
        <p:spPr>
          <a:xfrm>
            <a:off x="10155889" y="1899065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Padir</dc:creator>
  <cp:lastModifiedBy>Omkar Padir</cp:lastModifiedBy>
  <cp:revision>2</cp:revision>
  <dcterms:created xsi:type="dcterms:W3CDTF">2021-11-14T15:38:22Z</dcterms:created>
  <dcterms:modified xsi:type="dcterms:W3CDTF">2021-11-15T14:14:28Z</dcterms:modified>
</cp:coreProperties>
</file>