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Thumbnails/thumbnail.png" manifest:media-type="image/png"/>
  <manifest:file-entry manifest:full-path="content.xml" manifest:media-type="text/xml"/>
  <manifest:file-entry manifest:full-path="Pictures/100000000000029B00000149FE76503179897A8F.png" manifest:media-type="image/png"/>
  <manifest:file-entry manifest:full-path="Pictures/100000000000077F000004394AEA4BEC702A3D45.jpg" manifest:media-type="image/jpeg"/>
  <manifest:file-entry manifest:full-path="Pictures/100000000000019D000000C1F6CFFCAD2042FF85.png" manifest:media-type="image/png"/>
  <manifest:file-entry manifest:full-path="Pictures/1000000000000556000003001FC482C731B284F3.png" manifest:media-type="image/png"/>
  <manifest:file-entry manifest:full-path="Pictures/10000000000001B10000008F83B7F905B220131D.png" manifest:media-type="image/png"/>
  <manifest:file-entry manifest:full-path="Pictures/1000000000000299000002839AB9078CCD13140D.png" manifest:media-type="image/png"/>
  <manifest:file-entry manifest:full-path="Pictures/10000000000002900000017BCD8E1A1E4B4A418C.png" manifest:media-type="image/png"/>
  <manifest:file-entry manifest:full-path="Pictures/10000000000003C4000000F067F55967B422096F.png" manifest:media-type="image/png"/>
  <manifest:file-entry manifest:full-path="Pictures/10000000000003C5000001CC73802287978DC5BA.png" manifest:media-type="image/png"/>
  <manifest:file-entry manifest:full-path="Pictures/100000000000028D000002469FD614170614BE9C.png" manifest:media-type="image/png"/>
  <manifest:file-entry manifest:full-path="Pictures/10000000000003CC000000ECE2B3856E59A04A7B.png" manifest:media-type="image/png"/>
  <manifest:file-entry manifest:full-path="Pictures/100000000000035800000115F08832AF2FFA4A5D.png" manifest:media-type="image/png"/>
  <manifest:file-entry manifest:full-path="Pictures/10000000000001B700000106C39E28121CA2EBA5.png" manifest:media-type="image/png"/>
  <manifest:file-entry manifest:full-path="Pictures/1000000000000205000000B801C0FCA5A6BBA00C.png" manifest:media-type="image/png"/>
  <manifest:file-entry manifest:full-path="Pictures/100000000000025A0000019DEF864CF2FD8F2574.png" manifest:media-type="image/png"/>
  <manifest:file-entry manifest:full-path="Pictures/1000000000000276000002450399289CF1E99D6E.png" manifest:media-type="image/png"/>
  <manifest:file-entry manifest:full-path="Pictures/100000000000028E00000199B6057660C5420E0C.png" manifest:media-type="image/png"/>
  <manifest:file-entry manifest:full-path="Pictures/1000000000000294000002AA9B34A540FD386B15.png" manifest:media-type="image/png"/>
  <manifest:file-entry manifest:full-path="Pictures/10000000000003C6000002CDC10BFF1A499FEEB2.png" manifest:media-type="image/png"/>
  <manifest:file-entry manifest:full-path="Pictures/10000000000002920000027E9FD0B566685846FA.png" manifest:media-type="image/png"/>
  <manifest:file-entry manifest:full-path="Pictures/10000000000002A3000000A08D03EC3B7A0B7935.png" manifest:media-type="image/png"/>
  <manifest:file-entry manifest:full-path="Pictures/1000000000000293000000A29405C912A4E67B31.png" manifest:media-type="image/png"/>
  <manifest:file-entry manifest:full-path="Pictures/10000000000002B0000002C33AD4A991E827B249.png" manifest:media-type="image/png"/>
  <manifest:file-entry manifest:full-path="Pictures/1000000000000283000000E099A0E07000F84273.png" manifest:media-type="image/png"/>
  <manifest:file-entry manifest:full-path="Pictures/10000000000001A30000003B8B4C2A55E14F58ED.png" manifest:media-type="image/png"/>
  <manifest:file-entry manifest:full-path="Pictures/100000000000010B000000770A94B4AD14CE8104.png" manifest:media-type="image/png"/>
  <manifest:file-entry manifest:full-path="Pictures/100000000000015D00000211CC7A7E616F98883A.png" manifest:media-type="image/png"/>
  <manifest:file-entry manifest:full-path="Pictures/100000000000012A000000FF11A2EE05E3D372BA.png" manifest:media-type="image/png"/>
  <manifest:file-entry manifest:full-path="Pictures/10000000000003B2000000A7DD8E70ADA4DA0BCF.png" manifest:media-type="image/png"/>
  <manifest:file-entry manifest:full-path="Pictures/10000000000003090000009F73C215D7CEBA7DBB.png" manifest:media-type="image/png"/>
  <manifest:file-entry manifest:full-path="Pictures/100000000000040000000241AFEBB32893BE30AD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Arial" svg:font-family="Arial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Arial1" svg:font-family="Ari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>
      <style:graphic-properties style:protect="size"/>
    </style:style>
    <style:style style:name="gr3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2.572cm, 9.049cm, 1.026cm, 5.453cm)" draw:image-opacity="100%" style:mirror="none"/>
    </style:style>
    <style:style style:name="gr4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cm" fo:min-width="0cm"/>
    </style:style>
    <style:style style:name="gr5" style:family="graphic" style:parent-style-name="standard">
      <style:graphic-properties draw:stroke="none" draw:fill="none" fo:min-height="1.737cm"/>
    </style:style>
    <style:style style:name="gr6" style:family="graphic" style:parent-style-name="standard">
      <style:graphic-properties draw:stroke="none" draw:fill="none" fo:min-height="1.027cm"/>
    </style:style>
    <style:style style:name="gr7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1.754cm" fo:min-width="0cm"/>
    </style:style>
    <style:style style:name="gr8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3.377cm, 10.515cm, 0cm)" draw:image-opacity="100%" style:mirror="none"/>
    </style:style>
    <style:style style:name="gr9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4.855cm, 0cm, 0cm, 0cm)" draw:image-opacity="100%" style:mirror="none"/>
    </style:style>
    <style:style style:name="gr10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1.423cm" fo:min-width="0cm"/>
    </style:style>
    <style:style style:name="gr11" style:family="graphic" style:parent-style-name="standard">
      <style:graphic-properties draw:stroke="none" draw:fill="none" fo:min-height="1.423cm"/>
    </style:style>
    <style:style style:name="gr12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0cm" fo:min-width="0cm"/>
    </style:style>
    <style:style style:name="gr13" style:family="graphic" style:parent-style-name="standard">
      <style:graphic-properties draw:stroke="none" draw:fill="none" fo:min-height="0.713cm"/>
    </style:style>
    <style:style style:name="gr14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2.845cm" fo:min-width="0cm"/>
    </style:style>
    <style:style style:name="gr15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3.377cm, 10.515cm, 0cm)" draw:image-opacity="100%" style:mirror="none"/>
    </style:style>
    <style:style style:name="gr16" style:family="graphic" style:parent-style-name="standard">
      <style:graphic-properties draw:stroke="none" draw:fill="none" fo:min-height="1.103cm"/>
    </style:style>
    <style:style style:name="gr17" style:family="graphic" style:parent-style-name="Object_20_with_20_no_20_fill_20_and_20_no_20_line_5f_1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18" style:family="graphic" style:parent-style-name="Default_5f_1">
      <style:graphic-properties draw:stroke="none" svg:stroke-color="#000000" draw:fill="none" draw:fill-color="#ffffff" draw:textarea-horizontal-align="left" draw:auto-grow-height="true" draw:auto-grow-width="true" fo:min-height="0cm" fo:min-width="0cm"/>
    </style:style>
    <style:style style:name="gr19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1.145cm, 0cm)" draw:image-opacity="100%" style:mirror="none"/>
    </style:style>
    <style:style style:name="pr1" style:family="presentation" style:parent-style-name="Default-notes">
      <style:graphic-properties draw:fill-color="#ffffff" fo:min-height="12.572cm"/>
    </style:style>
    <style:style style:name="pr2" style:family="presentation" style:parent-style-name="Default-title">
      <style:graphic-properties fo:min-height="2.629cm"/>
    </style:style>
    <style:style style:name="pr3" style:family="presentation" style:parent-style-name="Default-outline1">
      <style:graphic-properties fo:min-height="8.884cm"/>
    </style:style>
    <style:style style:name="pr4" style:family="presentation" style:parent-style-name="Default-title">
      <style:graphic-properties fo:min-height="1.15cm"/>
    </style:style>
    <style:style style:name="P1" style:family="paragraph">
      <style:paragraph-properties fo:text-align="center"/>
    </style:style>
    <style:style style:name="P2" style:family="paragraph">
      <loext:graphic-properties draw:fill-color="#ffffff"/>
    </style:style>
    <style:style style:name="P3" style:family="paragraph">
      <style:paragraph-properties fo:line-height="150%"/>
    </style:style>
    <style:style style:name="P4" style:family="paragraph">
      <style:text-properties fo:font-weight="bold"/>
    </style:style>
    <style:style style:name="P5" style:family="paragraph">
      <loext:graphic-properties draw:fill="none" draw:fill-color="#ffffff"/>
      <style:text-properties fo:font-weight="bold"/>
    </style:style>
    <style:style style:name="P6" style:family="paragraph">
      <loext:graphic-properties draw:fill="none"/>
      <style:text-properties fo:font-weight="bold"/>
    </style:style>
    <style:style style:name="P7" style:family="paragraph">
      <loext:graphic-properties draw:fill="none" draw:fill-color="#ffffff"/>
      <style:text-properties fo:font-size="16pt" fo:font-weight="bold" style:font-size-asian="16pt" style:font-size-complex="16pt"/>
    </style:style>
    <style:style style:name="P8" style:family="paragraph">
      <style:paragraph-properties fo:text-align="center"/>
      <style:text-properties fo:font-size="16pt" style:font-size-asian="16pt" style:font-size-complex="16pt"/>
    </style:style>
    <style:style style:name="P9" style:family="paragraph">
      <loext:graphic-properties draw:fill="none"/>
      <style:text-properties fo:font-size="16pt" fo:font-weight="bold" style:font-size-asian="16pt" style:font-size-complex="16pt"/>
    </style:style>
    <style:style style:name="T1" style:family="text">
      <style:text-properties fo:font-size="32pt" style:font-size-asian="32pt" style:font-size-complex="32pt"/>
    </style:style>
    <style:style style:name="T2" style:family="text">
      <style:text-properties fo:font-size="24pt" style:font-size-asian="24pt" style:font-size-complex="24pt"/>
    </style:style>
    <style:style style:name="T3" style:family="text">
      <style:text-properties fo:font-variant="normal" fo:text-transform="none" style:use-window-font-color="true" style:text-outline="false" style:text-line-through-style="none" style:text-line-through-type="none" style:font-name="Liberation Sans" fo:font-size="28pt" fo:font-style="normal" fo:text-shadow="none" style:text-underline-style="none" fo:font-weight="normal" style:letter-kerning="true" fo:background-color="transparent" style:font-name-asian="Microsoft YaHei" style:font-size-asian="28pt" style:font-style-asian="normal" style:font-weight-asian="normal" style:font-name-complex="Arial1" style:font-size-complex="28pt" style:font-style-complex="normal" style:font-weight-complex="normal" style:text-emphasize="none" style:font-relief="none" style:text-overline-style="none" style:text-overline-color="font-color"/>
    </style:style>
    <style:style style:name="T4" style:family="text">
      <style:text-properties fo:font-variant="normal" fo:text-transform="none" style:use-window-font-color="true" style:text-outline="false" style:text-line-through-style="none" style:text-line-through-type="none" style:font-name="Liberation Sans" fo:font-size="40pt" fo:font-style="normal" fo:text-shadow="none" style:text-underline-style="none" fo:font-weight="normal" style:letter-kerning="true" fo:background-color="transparent" style:font-name-asian="Microsoft YaHei" style:font-size-asian="40pt" style:font-style-asian="normal" style:font-weight-asian="normal" style:font-name-complex="Arial1" style:font-size-complex="40pt" style:font-style-complex="normal" style:font-weight-complex="normal" style:text-emphasize="none" style:font-relief="none" style:text-overline-style="none" style:text-overline-color="font-color"/>
    </style:style>
    <style:style style:name="T5" style:family="text">
      <style:text-properties fo:font-size="26pt" style:font-size-asian="26pt" style:font-size-complex="26pt"/>
    </style:style>
    <style:style style:name="T6" style:family="text">
      <style:text-properties fo:font-size="16pt" style:font-size-asian="16pt" style:font-size-complex="16pt"/>
    </style:style>
    <style:style style:name="T7" style:family="text">
      <style:text-properties fo:font-size="15pt" style:font-size-asian="15pt" style:font-size-complex="15pt"/>
    </style:style>
    <style:style style:name="T8" style:family="text">
      <style:text-properties fo:font-size="16pt" fo:font-weight="bold" style:font-size-asian="16pt" style:font-size-complex="16pt"/>
    </style:style>
    <style:style style:name="T9" style:family="text">
      <style:text-properties fo:font-size="22pt" style:font-size-asian="22pt" style:font-size-complex="22pt"/>
    </style:style>
    <style:style style:name="T10" style:family="text">
      <style:text-properties fo:font-size="22pt" fo:font-weight="bold" style:font-size-asian="22pt" style:font-size-complex="22pt"/>
    </style:style>
    <style:style style:name="T11" style:family="text">
      <style:text-properties fo:font-size="26pt" fo:font-weight="bold" style:font-size-asian="26pt" style:font-size-complex="26pt"/>
    </style:style>
    <style:style style:name="T12" style:family="text">
      <style:text-properties fo:font-weight="bold"/>
    </style:style>
    <style:style style:name="T13" style:family="text">
      <style:text-properties fo:font-size="36pt" style:font-size-asian="36pt" style:font-size-complex="36pt"/>
    </style:style>
    <style:style style:name="T14" style:family="text">
      <style:text-properties fo:font-variant="normal" fo:text-transform="none" fo:color="#000000" style:text-line-through-style="none" style:text-line-through-type="none" style:text-position="0% 100%" style:font-name="Arial" fo:font-size="22pt" fo:letter-spacing="normal" fo:font-style="normal" style:text-underline-style="none" fo:font-weight="normal" style:font-name-asian="Arial" style:font-size-asian="22pt" style:font-style-asian="normal" style:font-weight-asian="normal" style:font-name-complex="Arial" style:font-size-complex="22pt" style:font-style-complex="normal" style:font-weight-complex="normal"/>
    </style:style>
    <style:style style:name="T15" style:family="text">
      <style:text-properties fo:font-variant="normal" fo:text-transform="none" fo:color="#000000" style:text-line-through-style="none" style:text-line-through-type="none" style:text-position="0% 100%" style:font-name="Arial" fo:font-size="28pt" fo:letter-spacing="normal" fo:font-style="normal" style:text-underline-style="none" fo:font-weight="normal" style:font-name-asian="Arial" style:font-size-asian="28pt" style:font-style-asian="normal" style:font-weight-asian="normal" style:font-name-complex="Arial" style:font-size-complex="28pt" style:font-style-complex="normal" style:font-weight-complex="normal"/>
    </style:style>
    <style:style style:name="T16" style:family="text">
      <style:text-properties fo:font-size="40pt" style:font-size-asian="40pt" style:font-size-complex="40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Default" presentation:presentation-page-layout-name="AL1T0">
        <office:forms form:automatic-focus="false" form:apply-design-mode="false"/>
        <draw:frame draw:style-name="gr1" draw:text-style-name="P1" draw:layer="layout" svg:width="28.072cm" svg:height="15.749cm" svg:x="0cm" svg:y="0.035cm">
          <draw:image xlink:href="Pictures/100000000000077F000004394AEA4BEC702A3D45.jpg" xlink:type="simple" xlink:show="embed" xlink:actuate="onLoad" loext:mime-type="image/jpeg">
            <text:p/>
          </draw:image>
        </draw:frame>
        <presentation:notes draw:style-name="dp2">
          <draw:page-thumbnail draw:style-name="gr2" draw:layer="layout" svg:width="18.624cm" svg:height="10.476cm" svg:x="1.482cm" svg:y="2.123cm" draw:page-number="1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" draw:style-name="dp1" draw:master-page-name="Default" presentation:presentation-page-layout-name="AL2T1">
        <draw:frame presentation:style-name="pr2" draw:text-style-name="P3" draw:layer="layout" svg:width="25.199cm" svg:height="3.771cm" svg:x="1.4cm" svg:y="0.055cm" presentation:class="title" presentation:user-transformed="true">
          <draw:text-box>
            <text:p text:style-name="P3">
              <text:span text:style-name="T1">An online Art Gallery Management System created using databases.</text:span>
            </text:p>
          </draw:text-box>
        </draw:frame>
        <draw:frame presentation:style-name="pr3" draw:layer="layout" svg:width="25.199cm" svg:height="9.134cm" svg:x="1.524cm" svg:y="5.598cm" presentation:class="outline" presentation:user-transformed="true">
          <draw:text-box>
            <text:list text:style-name="L2">
              <text:list-header>
                <text:p>
                  <text:span text:style-name="T2">Types of databases implemented</text:span>
                </text:p>
              </text:list-header>
              <text:list-item>
                <text:p>
                  <text:span text:style-name="T2">RDBMS</text:span>
                </text:p>
              </text:list-item>
              <text:list-item>
                <text:p>
                  <text:span text:style-name="T2">ODBMS</text:span>
                </text:p>
              </text:list-item>
              <text:list-item>
                <text:p>
                  <text:span text:style-name="T2">MULTIMEDIA DB</text:span>
                </text:p>
              </text:list-item>
              <text:list-item>
                <text:p>
                  <text:span text:style-name="T2">XML DB</text:span>
                </text:p>
              </text:list-item>
            </text:list>
          </draw:text-box>
        </draw:frame>
        <presentation:notes draw:style-name="dp2">
          <draw:page-thumbnail draw:style-name="gr2" draw:layer="layout" svg:width="18.624cm" svg:height="10.476cm" svg:x="1.482cm" svg:y="2.123cm" draw:page-number="2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3" draw:style-name="dp1" draw:master-page-name="Default" presentation:presentation-page-layout-name="AL2T1">
        <draw:frame presentation:style-name="pr4" draw:layer="layout" svg:width="25.199cm" svg:height="1.576cm" svg:x="1.4cm" svg:y="0.202cm" presentation:class="title" presentation:user-transformed="true">
          <draw:text-box>
            <text:p>
              <text:span text:style-name="T3">Class</text:span>
              <text:span text:style-name="T4"> </text:span>
              <text:span text:style-name="T3">Diagram</text:span>
              <text:span text:style-name="T4"> </text:span>
            </text:p>
          </draw:text-box>
        </draw:frame>
        <draw:frame draw:style-name="gr3" draw:text-style-name="P1" draw:layer="layout" svg:width="17.75cm" svg:height="13.716cm" svg:x="5.11cm" svg:y="1.778cm">
          <draw:image xlink:href="Pictures/1000000000000556000003001FC482C731B284F3.png" xlink:type="simple" xlink:show="embed" xlink:actuate="onLoad" loext:mime-type="image/png">
            <text:p/>
          </draw:image>
        </draw:frame>
        <presentation:notes draw:style-name="dp2">
          <draw:page-thumbnail draw:style-name="gr2" draw:layer="layout" svg:width="18.624cm" svg:height="10.476cm" svg:x="1.482cm" svg:y="2.123cm" draw:page-number="3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4" draw:style-name="dp1" draw:master-page-name="Default" presentation:presentation-page-layout-name="AL2T1">
        <draw:frame draw:style-name="gr4" draw:text-style-name="P5" draw:layer="layout" svg:width="8.266cm" svg:height="1.987cm" svg:x="4.064cm" svg:y="2.025cm">
          <draw:text-box>
            <text:p text:style-name="P4">
              <text:span text:style-name="T5">ODBMS Structure</text:span>
            </text:p>
            <text:p text:style-name="P4"/>
          </draw:text-box>
        </draw:frame>
        <draw:frame draw:style-name="gr4" draw:text-style-name="P5" draw:layer="layout" svg:width="7.165cm" svg:height="0.962cm" svg:x="4.064cm" svg:y="4.572cm">
          <draw:text-box>
            <text:p text:style-name="P4"># Types of Art Objects</text:p>
          </draw:text-box>
        </draw:frame>
        <draw:frame draw:style-name="gr4" draw:text-style-name="P5" draw:layer="layout" svg:width="3.567cm" svg:height="0.878cm" svg:x="5.142cm" svg:y="6.104cm">
          <draw:text-box>
            <text:p text:style-name="P4">
              <text:span text:style-name="T6">* Paintings </text:span>
            </text:p>
          </draw:text-box>
        </draw:frame>
        <draw:frame draw:style-name="gr4" draw:text-style-name="P5" draw:layer="layout" svg:width="3.3cm" svg:height="0.839cm" svg:x="5.244cm" svg:y="8.874cm">
          <draw:text-box>
            <text:p text:style-name="P4">
              <text:span text:style-name="T7">* Sculpture</text:span>
            </text:p>
          </draw:text-box>
        </draw:frame>
        <draw:frame draw:style-name="gr4" draw:text-style-name="P5" draw:layer="layout" svg:width="15.065cm" svg:height="0.878cm" svg:x="6.604cm" svg:y="7.366cm">
          <draw:text-box>
            <text:p text:style-name="P4">
              <text:span text:style-name="T8">Such as Landscape, Abstract, Portrait, Modern Art etc.</text:span>
            </text:p>
          </draw:text-box>
        </draw:frame>
        <draw:frame draw:style-name="gr4" draw:text-style-name="P5" draw:layer="layout" svg:width="13.96cm" svg:height="0.878cm" svg:x="6.858cm" svg:y="10.668cm">
          <draw:text-box>
            <text:p text:style-name="P4">
              <text:span text:style-name="T6">Such as Metal, Bronze, Plaster, Ceramic, Clay etc. </text:span>
            </text:p>
          </draw:text-box>
        </draw:frame>
        <presentation:notes draw:style-name="dp2">
          <draw:page-thumbnail draw:style-name="gr2" draw:layer="layout" svg:width="18.624cm" svg:height="10.476cm" svg:x="1.482cm" svg:y="2.123cm" draw:page-number="4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5" draw:style-name="dp1" draw:master-page-name="Default" presentation:presentation-page-layout-name="AL2T1">
        <draw:frame draw:style-name="gr4" draw:text-style-name="P5" draw:layer="layout" svg:width="9.451cm" svg:height="1.119cm" svg:x="9.398cm" svg:y="2.032cm">
          <draw:text-box>
            <text:p text:style-name="P4">
              <text:span text:style-name="T9">Creating Customer Type</text:span>
            </text:p>
          </draw:text-box>
        </draw:frame>
        <draw:frame draw:style-name="gr1" draw:text-style-name="P1" draw:layer="layout" svg:width="11.455cm" svg:height="3.783cm" svg:x="8.611cm" svg:y="5.693cm">
          <draw:image xlink:href="Pictures/10000000000001B10000008F83B7F905B220131D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5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6" draw:style-name="dp1" draw:master-page-name="Default" presentation:presentation-page-layout-name="AL2T1">
        <draw:frame draw:style-name="gr1" draw:text-style-name="P1" draw:layer="layout" svg:width="17.647cm" svg:height="8.704cm" svg:x="5.269cm" svg:y="3.558cm">
          <draw:image xlink:href="Pictures/100000000000029B00000149FE76503179897A8F.png" xlink:type="simple" xlink:show="embed" xlink:actuate="onLoad" loext:mime-type="image/png">
            <text:p/>
          </draw:image>
        </draw:frame>
        <draw:frame draw:style-name="gr4" draw:text-style-name="P5" draw:layer="layout" svg:width="13.528cm" svg:height="1.276cm" svg:x="6.839cm" svg:y="1.27cm">
          <draw:text-box>
            <text:p text:style-name="P4">
              <text:span text:style-name="T5">Insertion of customer records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6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7" draw:style-name="dp1" draw:master-page-name="Default" presentation:presentation-page-layout-name="AL2T1">
        <draw:frame draw:style-name="gr1" draw:text-style-name="P1" draw:layer="layout" svg:width="17.356cm" svg:height="10.027cm" svg:x="5.415cm" svg:y="2.896cm">
          <draw:image xlink:href="Pictures/10000000000002900000017BCD8E1A1E4B4A418C.png" xlink:type="simple" xlink:show="embed" xlink:actuate="onLoad" loext:mime-type="image/png">
            <text:p/>
          </draw:image>
        </draw:frame>
        <draw:frame draw:style-name="gr4" draw:text-style-name="P5" draw:layer="layout" svg:width="12.817cm" svg:height="1.276cm" svg:x="7.62cm" svg:y="1.27cm">
          <draw:text-box>
            <text:p text:style-name="P4">
              <text:span text:style-name="T5">Displaying data of customer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7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8" draw:style-name="dp1" draw:master-page-name="Default" presentation:presentation-page-layout-name="AL2T1">
        <draw:frame draw:style-name="gr1" draw:text-style-name="P1" draw:layer="layout" svg:width="11.614cm" svg:height="6.931cm" svg:x="8.286cm" svg:y="4.444cm">
          <draw:image xlink:href="Pictures/10000000000001B700000106C39E28121CA2EBA5.png" xlink:type="simple" xlink:show="embed" xlink:actuate="onLoad" loext:mime-type="image/png">
            <text:p/>
          </draw:image>
        </draw:frame>
        <draw:frame draw:style-name="gr5" draw:text-style-name="P6" draw:layer="layout" svg:width="10.922cm" svg:height="1.987cm" svg:x="8.89cm" svg:y="2.286cm">
          <draw:text-box>
            <text:p>
              <text:span text:style-name="T10">Creating ArtistDetails Type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8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9" draw:style-name="dp1" draw:master-page-name="Default" presentation:presentation-page-layout-name="AL2T1">
        <draw:frame draw:style-name="gr1" draw:text-style-name="P1" draw:layer="layout" svg:width="22.647cm" svg:height="7.328cm" svg:x="2.769cm" svg:y="4.246cm">
          <draw:image xlink:href="Pictures/100000000000035800000115F08832AF2FFA4A5D.png" xlink:type="simple" xlink:show="embed" xlink:actuate="onLoad" loext:mime-type="image/png">
            <text:p/>
          </draw:image>
        </draw:frame>
        <draw:frame draw:style-name="gr6" draw:text-style-name="P6" draw:layer="layout" svg:width="13.735cm" svg:height="1.277cm" svg:x="6.585cm" svg:y="1.778cm">
          <draw:text-box>
            <text:p>
              <text:span text:style-name="T11">Insertion of Artist records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9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0" draw:style-name="dp1" draw:master-page-name="Default" presentation:presentation-page-layout-name="AL2T1">
        <draw:frame draw:style-name="gr1" draw:text-style-name="P1" draw:layer="layout" svg:width="15.873cm" svg:height="14.148cm" svg:x="6.858cm" svg:y="1.461cm">
          <draw:image xlink:href="Pictures/100000000000028D000002469FD614170614BE9C.png" xlink:type="simple" xlink:show="embed" xlink:actuate="onLoad" loext:mime-type="image/png">
            <text:p/>
          </draw:image>
        </draw:frame>
        <draw:frame draw:style-name="gr6" draw:text-style-name="P6" draw:layer="layout" svg:width="12.817cm" svg:height="1.277cm" svg:x="7.62cm" svg:y="0.254cm">
          <draw:text-box>
            <text:p>
              <text:span text:style-name="T11">Displaying data of Artist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10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1" draw:style-name="dp1" draw:master-page-name="Default" presentation:presentation-page-layout-name="AL2T1">
        <draw:frame draw:style-name="gr1" draw:text-style-name="P1" draw:layer="layout" svg:width="10.926cm" svg:height="5.105cm" svg:x="8.63cm" svg:y="5.357cm">
          <draw:image xlink:href="Pictures/100000000000019D000000C1F6CFFCAD2042FF85.png" xlink:type="simple" xlink:show="embed" xlink:actuate="onLoad" loext:mime-type="image/png">
            <text:p/>
          </draw:image>
        </draw:frame>
        <draw:frame draw:style-name="gr5" draw:text-style-name="P6" draw:layer="layout" svg:width="12.7cm" svg:height="1.987cm" svg:x="7.62cm" svg:y="3.198cm">
          <draw:text-box>
            <text:p>
              <text:span text:style-name="T10">Creating Parent Type art_object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11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2" draw:style-name="dp1" draw:master-page-name="Default" presentation:presentation-page-layout-name="AL2T1">
        <draw:frame draw:style-name="gr1" draw:text-style-name="P1" draw:layer="layout" svg:width="13.678cm" svg:height="4.867cm" svg:x="7.254cm" svg:y="3.048cm">
          <draw:image xlink:href="Pictures/1000000000000205000000B801C0FCA5A6BBA00C.png" xlink:type="simple" xlink:show="embed" xlink:actuate="onLoad" loext:mime-type="image/png">
            <text:p/>
          </draw:image>
        </draw:frame>
        <draw:frame draw:style-name="gr7" draw:text-style-name="P5" draw:layer="layout" svg:width="10.998cm" svg:height="2.384cm" svg:x="4.75cm" svg:y="0.282cm">
          <draw:text-box>
            <text:p text:style-name="P4">Creating child types</text:p>
            <text:p text:style-name="P4">
              <text:s/>
            </text:p>
            <text:p text:style-name="P4">paintingDetails</text:p>
          </draw:text-box>
        </draw:frame>
        <draw:frame draw:style-name="gr8" draw:text-style-name="P1" draw:layer="layout" svg:width="13.29cm" svg:height="4.855cm" svg:x="7.284cm" svg:y="10.131cm">
          <draw:image xlink:href="Pictures/1000000000000276000002450399289CF1E99D6E.png" xlink:type="simple" xlink:show="embed" xlink:actuate="onLoad" loext:mime-type="image/png">
            <text:p/>
          </draw:image>
        </draw:frame>
        <draw:frame draw:style-name="gr4" draw:text-style-name="P5" draw:layer="layout" svg:width="5.51cm" svg:height="0.962cm" svg:x="5.334cm" svg:y="8.636cm">
          <draw:text-box>
            <text:p text:style-name="P4">SculptureDetails</text:p>
          </draw:text-box>
        </draw:frame>
        <presentation:notes draw:style-name="dp1">
          <draw:page-thumbnail draw:style-name="gr2" draw:layer="layout" svg:width="18.624cm" svg:height="10.476cm" svg:x="1.482cm" svg:y="2.123cm" draw:page-number="12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3" draw:style-name="dp1" draw:master-page-name="Default" presentation:presentation-page-layout-name="AL2T1">
        <draw:frame draw:style-name="gr1" draw:text-style-name="P1" draw:layer="layout" svg:width="15.927cm" svg:height="10.926cm" svg:x="6.129cm" svg:y="2.447cm">
          <draw:image xlink:href="Pictures/100000000000025A0000019DEF864CF2FD8F2574.png" xlink:type="simple" xlink:show="embed" xlink:actuate="onLoad" loext:mime-type="image/png">
            <text:p/>
          </draw:image>
        </draw:frame>
        <draw:frame draw:style-name="gr4" draw:text-style-name="P5" draw:layer="layout" svg:width="6.789cm" svg:height="0.962cm" svg:x="6.604cm" svg:y="1.016cm">
          <draw:text-box>
            <text:p text:style-name="P4">PaintingDetails body</text:p>
          </draw:text-box>
        </draw:frame>
        <presentation:notes draw:style-name="dp1">
          <draw:page-thumbnail draw:style-name="gr2" draw:layer="layout" svg:width="18.624cm" svg:height="10.476cm" svg:x="1.482cm" svg:y="2.123cm" draw:page-number="13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4" draw:style-name="dp1" draw:master-page-name="Default" presentation:presentation-page-layout-name="AL2T1">
        <draw:frame draw:style-name="gr9" draw:text-style-name="P1" draw:layer="layout" svg:width="16.668cm" svg:height="10.515cm" svg:x="5.684cm" svg:y="3.709cm">
          <draw:image xlink:href="Pictures/1000000000000276000002450399289CF1E99D6E.png" xlink:type="simple" xlink:show="embed" xlink:actuate="onLoad" loext:mime-type="image/png">
            <text:p/>
          </draw:image>
        </draw:frame>
        <draw:frame draw:style-name="gr4" draw:text-style-name="P5" draw:layer="layout" svg:width="7.208cm" svg:height="0.962cm" svg:x="6.096cm" svg:y="2.032cm">
          <draw:text-box>
            <text:p text:style-name="P4">SculptureDetails body</text:p>
          </draw:text-box>
        </draw:frame>
        <presentation:notes draw:style-name="dp1">
          <draw:page-thumbnail draw:style-name="gr2" draw:layer="layout" svg:width="18.624cm" svg:height="10.476cm" svg:x="1.482cm" svg:y="2.123cm" draw:page-number="14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5" draw:style-name="dp1" draw:master-page-name="Default" presentation:presentation-page-layout-name="AL2T1">
        <draw:frame draw:style-name="gr1" draw:text-style-name="P1" draw:layer="layout" svg:width="25.717cm" svg:height="6.243cm" svg:x="1.234cm" svg:y="4.788cm">
          <draw:image xlink:href="Pictures/10000000000003CC000000ECE2B3856E59A04A7B.png" xlink:type="simple" xlink:show="embed" xlink:actuate="onLoad" loext:mime-type="image/png">
            <text:p/>
          </draw:image>
        </draw:frame>
        <draw:frame draw:style-name="gr4" draw:text-style-name="P5" draw:layer="layout" svg:width="12.228cm" svg:height="1.119cm" svg:x="1.831cm" svg:y="1.016cm">
          <draw:text-box>
            <text:p text:style-name="P4">
              <text:span text:style-name="T9">Insertion of records in paintDet 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15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6" draw:style-name="dp1" draw:master-page-name="Default" presentation:presentation-page-layout-name="AL2T1">
        <draw:frame draw:style-name="gr5" draw:text-style-name="P6" draw:layer="layout" svg:width="15.086cm" svg:height="1.987cm" svg:x="1.932cm" svg:y="1.323cm">
          <draw:text-box>
            <text:p>
              <text:span text:style-name="T10">Insertion of records in sculptureDet</text:span>
            </text:p>
          </draw:text-box>
        </draw:frame>
        <draw:frame draw:style-name="gr1" draw:text-style-name="P1" draw:layer="layout" svg:width="25.505cm" svg:height="6.349cm" svg:x="1.27cm" svg:y="3.302cm">
          <draw:image xlink:href="Pictures/10000000000003C4000000F067F55967B422096F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16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7" draw:style-name="dp1" draw:master-page-name="Default" presentation:presentation-page-layout-name="AL2T1">
        <draw:frame draw:style-name="gr10" draw:text-style-name="P5" draw:layer="layout" svg:width="9.398cm" svg:height="1.673cm" svg:x="3.302cm" svg:y="0.254cm">
          <draw:text-box>
            <text:p text:style-name="P4">Displaying data of paintDet</text:p>
          </draw:text-box>
        </draw:frame>
        <draw:frame draw:style-name="gr1" draw:text-style-name="P1" draw:layer="layout" svg:width="17.303cm" svg:height="10.82cm" svg:x="5.441cm" svg:y="2.5cm">
          <draw:image xlink:href="Pictures/100000000000028E00000199B6057660C5420E0C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17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8" draw:style-name="dp1" draw:master-page-name="Default" presentation:presentation-page-layout-name="AL2T1">
        <draw:frame draw:style-name="gr1" draw:text-style-name="P1" draw:layer="layout" svg:width="15.241cm" svg:height="13.97cm" svg:x="6.349cm" svg:y="1.78cm">
          <draw:image xlink:href="Pictures/1000000000000294000002AA9B34A540FD386B15.png" xlink:type="simple" xlink:show="embed" xlink:actuate="onLoad" loext:mime-type="image/png">
            <text:p/>
          </draw:image>
        </draw:frame>
        <draw:frame draw:style-name="gr4" draw:text-style-name="P5" draw:layer="layout" svg:width="10.031cm" svg:height="0.962cm" svg:x="6.225cm" svg:y="0.254cm">
          <draw:text-box>
            <text:p text:style-name="P4">Displaying data of sculptureDet</text:p>
          </draw:text-box>
        </draw:frame>
        <presentation:notes draw:style-name="dp1">
          <draw:page-thumbnail draw:style-name="gr2" draw:layer="layout" svg:width="18.624cm" svg:height="10.476cm" svg:x="1.482cm" svg:y="2.123cm" draw:page-number="18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9" draw:style-name="dp1" draw:master-page-name="Default" presentation:presentation-page-layout-name="AL2T1">
        <draw:frame draw:style-name="gr4" draw:text-style-name="P5" draw:layer="layout" svg:width="11.335cm" svg:height="0.962cm" svg:x="2.032cm" svg:y="0.508cm">
          <draw:text-box>
            <text:p text:style-name="P4">To get details and price of paintings</text:p>
          </draw:text-box>
        </draw:frame>
        <draw:frame draw:style-name="gr1" draw:text-style-name="P1" draw:layer="layout" svg:width="25.531cm" svg:height="12.17cm" svg:x="1.327cm" svg:y="1.825cm">
          <draw:image xlink:href="Pictures/10000000000003C5000001CC73802287978DC5BA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19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0" draw:style-name="dp1" draw:master-page-name="Default" presentation:presentation-page-layout-name="AL2T1">
        <draw:frame draw:style-name="gr11" draw:text-style-name="P6" draw:layer="layout" svg:width="12.097cm" svg:height="1.673cm" svg:x="2.381cm" svg:y="0.307cm">
          <draw:text-box>
            <text:p>
              <text:span text:style-name="T12">To get details and price of sculpture</text:span>
            </text:p>
          </draw:text-box>
        </draw:frame>
        <draw:frame draw:style-name="gr1" draw:text-style-name="P1" draw:layer="layout" svg:width="21.218cm" svg:height="14.189cm" svg:x="3.42cm" svg:y="1.561cm">
          <draw:image xlink:href="Pictures/10000000000003C6000002CDC10BFF1A499FEEB2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20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1" draw:style-name="dp1" draw:master-page-name="Default" presentation:presentation-page-layout-name="AL2T1">
        <draw:frame draw:style-name="gr1" draw:text-style-name="P1" draw:layer="layout" svg:width="16.243cm" svg:height="12.7cm" svg:x="5.971cm" svg:y="3.302cm">
          <draw:image xlink:href="Pictures/10000000000002920000027E9FD0B566685846FA.png" xlink:type="simple" xlink:show="embed" xlink:actuate="onLoad" loext:mime-type="image/png">
            <text:p/>
          </draw:image>
        </draw:frame>
        <draw:frame draw:style-name="gr12" draw:text-style-name="P5" draw:layer="layout" svg:width="14.061cm" svg:height="0.962cm" svg:x="6.513cm" svg:y="1.778cm">
          <draw:text-box>
            <text:p text:style-name="P4">Select * from Artist where artist_rating &lt;= ‘8’;</text:p>
          </draw:text-box>
        </draw:frame>
        <draw:frame draw:style-name="gr4" draw:text-style-name="P5" draw:layer="layout" svg:width="3.36cm" svg:height="0.962cm" svg:x="12.192cm" svg:y="0.562cm">
          <draw:text-box>
            <text:p text:style-name="P4">QUERIES</text:p>
          </draw:text-box>
        </draw:frame>
        <presentation:notes draw:style-name="dp1">
          <draw:page-thumbnail draw:style-name="gr2" draw:layer="layout" svg:width="18.624cm" svg:height="10.476cm" svg:x="1.482cm" svg:y="2.123cm" draw:page-number="21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2" draw:style-name="dp1" draw:master-page-name="Default" presentation:presentation-page-layout-name="AL2T1">
        <draw:frame draw:style-name="gr1" draw:text-style-name="P1" draw:layer="layout" svg:width="16.287cm" svg:height="14.26cm" svg:x="5.949cm" svg:y="1.524cm">
          <draw:image xlink:href="Pictures/1000000000000299000002839AB9078CCD13140D.png" xlink:type="simple" xlink:show="embed" xlink:actuate="onLoad" loext:mime-type="image/png">
            <text:p/>
          </draw:image>
        </draw:frame>
        <draw:frame draw:style-name="gr11" draw:text-style-name="P6" draw:layer="layout" svg:width="16.764cm" svg:height="1.673cm" svg:x="5.588cm" svg:y="0.307cm">
          <draw:text-box>
            <text:p>
              <text:span text:style-name="T12">Select * from Artist where artist_contry = ‘india’;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22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3" draw:style-name="dp1" draw:master-page-name="Default" presentation:presentation-page-layout-name="AL2T1">
        <draw:frame draw:style-name="gr1" draw:text-style-name="P1" draw:layer="layout" svg:width="17.858cm" svg:height="4.232cm" svg:x="5.164cm" svg:y="2.626cm">
          <draw:image xlink:href="Pictures/10000000000002A3000000A08D03EC3B7A0B7935.png" xlink:type="simple" xlink:show="embed" xlink:actuate="onLoad" loext:mime-type="image/png">
            <text:p/>
          </draw:image>
        </draw:frame>
        <draw:frame draw:style-name="gr1" draw:text-style-name="P1" draw:layer="layout" svg:width="17.435cm" svg:height="4.285cm" svg:x="5.334cm" svg:y="9.906cm">
          <draw:image xlink:href="Pictures/1000000000000293000000A29405C912A4E67B31.png" xlink:type="simple" xlink:show="embed" xlink:actuate="onLoad" loext:mime-type="image/png">
            <text:p/>
          </draw:image>
        </draw:frame>
        <draw:frame draw:style-name="gr11" draw:text-style-name="P6" draw:layer="layout" svg:width="18.034cm" svg:height="1.673cm" svg:x="5.334cm" svg:y="8.128cm">
          <draw:text-box>
            <text:p>
              <text:span text:style-name="T12">Select * from paintDet where painting_style = ‘landscape’;</text:span>
            </text:p>
          </draw:text-box>
        </draw:frame>
        <draw:frame draw:style-name="gr11" draw:text-style-name="P6" draw:layer="layout" svg:width="18.796cm" svg:height="1.673cm" svg:x="4.826cm" svg:y="0.561cm">
          <draw:text-box>
            <text:p>
              <text:span text:style-name="T12">Select * from paintDet where painting_type = ‘oil painting’;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23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4" draw:style-name="dp1" draw:master-page-name="Default" presentation:presentation-page-layout-name="AL2T1">
        <draw:frame draw:style-name="gr1" draw:text-style-name="P1" draw:layer="layout" svg:width="17.012cm" svg:height="5.926cm" svg:x="5.587cm" svg:y="4.947cm">
          <draw:image xlink:href="Pictures/1000000000000283000000E099A0E07000F84273.png" xlink:type="simple" xlink:show="embed" xlink:actuate="onLoad" loext:mime-type="image/png">
            <text:p/>
          </draw:image>
        </draw:frame>
        <draw:frame draw:style-name="gr13" draw:text-style-name="P6" draw:layer="layout" svg:width="17.956cm" svg:height="1.673cm" svg:x="4.65cm" svg:y="1.27cm">
          <draw:text-box>
            <text:p>
              <text:span text:style-name="T12">Select * from paintDet where painting_price between 20000 and 40000;</text:span>
            </text:p>
          </draw:text-box>
        </draw:frame>
        <presentation:notes draw:style-name="dp1">
          <draw:page-thumbnail draw:style-name="gr2" draw:layer="layout" svg:width="18.624cm" svg:height="10.476cm" svg:x="1.482cm" svg:y="2.123cm" draw:page-number="24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5" draw:style-name="dp1" draw:master-page-name="Default" presentation:presentation-page-layout-name="AL2T1">
        <draw:frame draw:style-name="gr14" draw:text-style-name="P7" draw:layer="layout" svg:width="10.922cm" svg:height="3.095cm" svg:x="7.366cm" svg:y="1.188cm">
          <draw:text-box>
            <text:p text:style-name="P4">
              <text:span text:style-name="T13">MULTIMEDIA DB</text:span>
            </text:p>
          </draw:text-box>
        </draw:frame>
        <draw:frame draw:style-name="gr15" draw:text-style-name="P8" draw:layer="layout" svg:width="13.29cm" svg:height="4.855cm" svg:x="6.268cm" svg:y="3.81cm">
          <draw:image xlink:href="Pictures/1000000000000276000002450399289CF1E99D6E.png" xlink:type="simple" xlink:show="embed" xlink:actuate="onLoad" loext:mime-type="image/png">
            <text:p text:style-name="P1">
              <text:span text:style-name="T6"/>
            </text:p>
          </draw:image>
        </draw:frame>
        <draw:frame draw:style-name="gr16" draw:text-style-name="P9" draw:layer="layout" svg:width="25.474cm" svg:height="1.353cm" svg:x="9.324cm" svg:y="9.144cm">
          <draw:text-box>
            <text:p>
              <text:span text:style-name="T14">Creating Directory </text:span>
            </text:p>
          </draw:text-box>
        </draw:frame>
        <draw:frame draw:style-name="gr1" draw:text-style-name="P1" draw:layer="layout" svg:width="11.085cm" svg:height="1.56cm" svg:x="7.203cm" svg:y="11.684cm">
          <draw:image xlink:href="Pictures/10000000000001A30000003B8B4C2A55E14F58ED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25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6" draw:style-name="dp1" draw:master-page-name="Default" presentation:presentation-page-layout-name="AL2T1">
        <draw:frame draw:style-name="gr16" draw:text-style-name="P6" draw:layer="layout" svg:width="15.302cm" svg:height="1.353cm" svg:x="6.034cm" svg:y="1.695cm">
          <draw:text-box>
            <text:p>
              <text:span text:style-name="T15">inserting the records</text:span>
            </text:p>
          </draw:text-box>
        </draw:frame>
        <draw:frame draw:style-name="gr1" draw:text-style-name="P1" draw:layer="layout" svg:width="25.505cm" svg:height="6.349cm" svg:x="1.34cm" svg:y="4.816cm">
          <draw:image xlink:href="Pictures/10000000000003C4000000F067F55967B422096F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26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7" draw:style-name="dp1" draw:master-page-name="Default" presentation:presentation-page-layout-name="AL2T1">
        <draw:frame draw:style-name="gr17" draw:text-style-name="P1" draw:layer="layout" svg:width="15.241cm" svg:height="13.97cm" svg:x="6.349cm" svg:y="1.78cm">
          <draw:image xlink:href="Pictures/1000000000000294000002AA9B34A540FD386B15.png" xlink:type="simple" xlink:show="embed" xlink:actuate="onLoad" loext:mime-type="image/png">
            <text:p/>
          </draw:image>
        </draw:frame>
        <draw:frame draw:style-name="gr18" draw:text-style-name="P5" draw:layer="layout" svg:width="7.525cm" svg:height="0.962cm" svg:x="6.225cm" svg:y="0.254cm">
          <draw:text-box>
            <text:p text:style-name="P4">Displaying the records </text:p>
          </draw:text-box>
        </draw:frame>
        <presentation:notes draw:style-name="dp1">
          <draw:page-thumbnail draw:style-name="gr2" draw:layer="layout" svg:width="18.624cm" svg:height="10.476cm" svg:x="1.482cm" svg:y="2.123cm" draw:page-number="27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8" draw:style-name="dp1" draw:master-page-name="Default" presentation:presentation-page-layout-name="AL2T1">
        <draw:frame draw:style-name="gr4" draw:text-style-name="P5" draw:layer="layout" svg:width="5.874cm" svg:height="1.826cm" svg:x="10.668cm" svg:y="1.778cm">
          <draw:text-box>
            <text:p text:style-name="P4">
              <text:span text:style-name="T16">XML DB</text:span>
            </text:p>
          </draw:text-box>
        </draw:frame>
        <draw:frame draw:style-name="gr1" draw:text-style-name="P1" draw:layer="layout" svg:width="11.052cm" svg:height="4.926cm" svg:x="8.89cm" svg:y="7.774cm">
          <draw:image xlink:href="Pictures/100000000000010B000000770A94B4AD14CE8104.png" xlink:type="simple" xlink:show="embed" xlink:actuate="onLoad" loext:mime-type="image/png">
            <text:p/>
          </draw:image>
        </draw:frame>
        <draw:frame draw:style-name="gr4" draw:text-style-name="P5" draw:layer="layout" svg:width="8.228cm" svg:height="0.962cm" svg:x="10.414cm" svg:y="5.842cm">
          <draw:text-box>
            <text:p text:style-name="P4">Creating table sold_items</text:p>
          </draw:text-box>
        </draw:frame>
        <presentation:notes draw:style-name="dp1">
          <draw:page-thumbnail draw:style-name="gr2" draw:layer="layout" svg:width="18.624cm" svg:height="10.476cm" svg:x="1.482cm" svg:y="2.123cm" draw:page-number="28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9" draw:style-name="dp1" draw:master-page-name="Default" presentation:presentation-page-layout-name="AL2T1">
        <draw:frame draw:style-name="gr1" draw:text-style-name="P1" draw:layer="layout" svg:width="9.233cm" svg:height="13.995cm" svg:x="2.959cm" svg:y="1.499cm">
          <draw:image xlink:href="Pictures/100000000000015D00000211CC7A7E616F98883A.png" xlink:type="simple" xlink:show="embed" xlink:actuate="onLoad" loext:mime-type="image/png">
            <text:p/>
          </draw:image>
        </draw:frame>
        <draw:frame draw:style-name="gr1" draw:text-style-name="P1" draw:layer="layout" svg:width="7.884cm" svg:height="6.746cm" svg:x="15.992cm" svg:y="1.636cm">
          <draw:image xlink:href="Pictures/100000000000012A000000FF11A2EE05E3D372BA.png" xlink:type="simple" xlink:show="embed" xlink:actuate="onLoad" loext:mime-type="image/png">
            <text:p/>
          </draw:image>
        </draw:frame>
        <draw:frame draw:style-name="gr4" draw:text-style-name="P5" draw:layer="layout" svg:width="9.925cm" svg:height="0.962cm" svg:x="4.318cm" svg:y="0.508cm">
          <draw:text-box>
            <text:p text:style-name="P4">Inserting records in sold_items</text:p>
          </draw:text-box>
        </draw:frame>
        <presentation:notes draw:style-name="dp1">
          <draw:page-thumbnail draw:style-name="gr2" draw:layer="layout" svg:width="18.624cm" svg:height="10.476cm" svg:x="1.482cm" svg:y="2.123cm" draw:page-number="29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30" draw:style-name="dp1" draw:master-page-name="Default" presentation:presentation-page-layout-name="AL2T1">
        <draw:frame draw:style-name="gr1" draw:text-style-name="P1" draw:layer="layout" svg:width="15.325cm" svg:height="14.341cm" svg:x="6.43cm" svg:y="1.524cm">
          <draw:image xlink:href="Pictures/10000000000002B0000002C33AD4A991E827B249.png" xlink:type="simple" xlink:show="embed" xlink:actuate="onLoad" loext:mime-type="image/png">
            <text:p/>
          </draw:image>
        </draw:frame>
        <draw:frame draw:style-name="gr4" draw:text-style-name="P5" draw:layer="layout" svg:width="5.43cm" svg:height="0.962cm" svg:x="10.826cm" svg:y="0.308cm">
          <draw:text-box>
            <text:p text:style-name="P4">View sold_items</text:p>
          </draw:text-box>
        </draw:frame>
        <presentation:notes draw:style-name="dp1">
          <draw:page-thumbnail draw:style-name="gr2" draw:layer="layout" svg:width="18.624cm" svg:height="10.476cm" svg:x="1.482cm" svg:y="2.123cm" draw:page-number="30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31" draw:style-name="dp1" draw:master-page-name="Default" presentation:presentation-page-layout-name="AL2T1">
        <draw:frame draw:style-name="gr1" draw:text-style-name="P1" draw:layer="layout" svg:width="25.029cm" svg:height="4.418cm" svg:x="1.524cm" svg:y="4.064cm">
          <draw:image xlink:href="Pictures/10000000000003B2000000A7DD8E70ADA4DA0BCF.png" xlink:type="simple" xlink:show="embed" xlink:actuate="onLoad" loext:mime-type="image/png">
            <text:p/>
          </draw:image>
        </draw:frame>
        <draw:frame draw:style-name="gr1" draw:text-style-name="P1" draw:layer="layout" svg:width="24.892cm" svg:height="4.206cm" svg:x="1.524cm" svg:y="10.668cm">
          <draw:image xlink:href="Pictures/10000000000003090000009F73C215D7CEBA7DBB.png" xlink:type="simple" xlink:show="embed" xlink:actuate="onLoad" loext:mime-type="image/png">
            <text:p/>
          </draw:image>
        </draw:frame>
        <draw:frame draw:style-name="gr4" draw:text-style-name="P5" draw:layer="layout" svg:width="3.986cm" svg:height="1.119cm" svg:x="11.684cm" svg:y="0.508cm">
          <draw:text-box>
            <text:p text:style-name="P4">
              <text:span text:style-name="T9">QUERIES</text:span>
            </text:p>
          </draw:text-box>
        </draw:frame>
        <draw:frame draw:style-name="gr13" draw:text-style-name="P6" draw:layer="layout" svg:width="20.204cm" svg:height="0.963cm" svg:x="3.556cm" svg:y="2.593cm">
          <draw:text-box>
            <text:p text:style-name="P4">Extract XML Fragment for details of product with TYPE='painting'</text:p>
          </draw:text-box>
        </draw:frame>
        <draw:frame draw:style-name="gr13" draw:text-style-name="P6" draw:layer="layout" svg:width="15.09cm" svg:height="0.963cm" svg:x="6.246cm" svg:y="9.197cm">
          <draw:text-box>
            <text:p text:style-name="P4">Display the date on which product ‘02’ was sold.</text:p>
          </draw:text-box>
        </draw:frame>
        <presentation:notes draw:style-name="dp1">
          <draw:page-thumbnail draw:style-name="gr2" draw:layer="layout" svg:width="18.624cm" svg:height="10.476cm" svg:x="1.482cm" svg:y="2.123cm" draw:page-number="31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32" draw:style-name="dp1" draw:master-page-name="Default" presentation:presentation-page-layout-name="AL2T1">
        <draw:frame draw:style-name="gr19" draw:text-style-name="P1" draw:layer="layout" svg:width="27.647cm" svg:height="14.119cm" svg:x="0.547cm" svg:y="0.358cm">
          <draw:image xlink:href="Pictures/100000000000040000000241AFEBB32893BE30AD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32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2018-10-23T15:05:16.460000000</meta:creation-date>
    <dc:date>2018-10-23T17:29:31.838000000</dc:date>
    <meta:editing-duration>PT32M37S</meta:editing-duration>
    <meta:editing-cycles>2</meta:editing-cycles>
    <meta:generator>LibreOffice/6.1.1.2$Windows_X86_64 LibreOffice_project/5d19a1bfa650b796764388cd8b33a5af1f5baa1b</meta:generator>
    <meta:document-statistic meta:object-count="163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-162</config:config-item>
      <config:config-item config:name="VisibleAreaLeft" config:type="int">-1161</config:config-item>
      <config:config-item config:name="VisibleAreaWidth" config:type="int">30508</config:config-item>
      <config:config-item config:name="VisibleAreaHeight" config:type="int">16307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-162</config:config-item>
          <config:config-item config:name="VisibleAreaLeft" config:type="int">-1161</config:config-item>
          <config:config-item config:name="VisibleAreaWidth" config:type="int">30509</config:config-item>
          <config:config-item config:name="VisibleAreaHeight" config:type="int">16308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1270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Arial" svg:font-family="Arial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Arial1" svg:font-family="Ari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styles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Segoe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Arial1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Filled" style:family="graphic">
      <style:graphic-properties svg:stroke-color="#000000" draw:fill="solid" draw:fill-color="#ffffff"/>
      <style:text-properties style:font-name="Noto Sans" fo:font-family="'Noto Sans'" style:font-family-generic="roman" style:font-pitch="variable" fo:font-size="14pt" fo:font-weight="bold"/>
    </style:style>
    <style:style style:name="Filled_20_Blue" style:display-name="Filled Blue" style:family="graphic" style:parent-style-name="Filled">
      <style:graphic-properties draw:stroke="none" draw:fill="gradient" draw:fill-gradient-name="Filled_20_Blue"/>
      <style:text-properties fo:color="#ffffff" style:font-name="Noto Sans" fo:font-family="'Noto Sans'" style:font-family-generic="roman" style:font-pitch="variable" fo:font-size="14pt" fo:font-weight="bold"/>
    </style:style>
    <style:style style:name="Filled_20_Green" style:display-name="Filled Green" style:family="graphic" style:parent-style-name="Filled">
      <style:graphic-properties draw:stroke="none" draw:fill="gradient" draw:fill-gradient-name="Filled_20_Green"/>
      <style:text-properties fo:color="#ffffff" style:font-name="Noto Sans" fo:font-family="'Noto Sans'" style:font-family-generic="roman" style:font-pitch="variable" fo:font-size="14pt" fo:font-weight="bold"/>
    </style:style>
    <style:style style:name="Filled_20_Red" style:display-name="Filled Red" style:family="graphic" style:parent-style-name="Filled">
      <style:graphic-properties draw:stroke="none" draw:fill="gradient" draw:fill-gradient-name="Filled_20_Red"/>
      <style:text-properties fo:color="#ffffff" style:font-name="Noto Sans" fo:font-family="'Noto Sans'" style:font-family-generic="roman" style:font-pitch="variable" fo:font-size="14pt" fo:font-weight="bold"/>
    </style:style>
    <style:style style:name="Filled_20_Yellow" style:display-name="Filled Yellow" style:family="graphic" style:parent-style-name="Filled">
      <style:graphic-properties draw:stroke="none" draw:fill="gradient" draw:fill-gradient-name="Filled_20_Yellow"/>
      <style:text-properties fo:color="#ffffff" style:font-name="Noto Sans" fo:font-family="'Noto Sans'" style:font-family-generic="roman" style:font-pitch="variable" fo:font-size="14pt" fo:font-weight="bold"/>
    </style:style>
    <style:style style:name="Outlined" style:family="graphic">
      <style:graphic-properties svg:stroke-width="0.081cm" svg:stroke-color="#000000" draw:fill="none"/>
      <style:text-properties style:font-name="Noto Sans" fo:font-family="'Noto Sans'" style:font-family-generic="roman" style:font-pitch="variable" fo:font-size="14pt" fo:font-weight="bold"/>
    </style:style>
    <style:style style:name="Outlined_20_Blue" style:display-name="Outlined Blue" style:family="graphic" style:parent-style-name="Outlined">
      <style:graphic-properties draw:stroke="solid" svg:stroke-width="0.081cm" svg:stroke-color="#355269"/>
      <style:text-properties fo:color="#355269" style:font-name="Noto Sans" fo:font-family="'Noto Sans'" style:font-family-generic="roman" style:font-pitch="variable" fo:font-size="14pt" fo:font-weight="bold"/>
    </style:style>
    <style:style style:name="Outlined_20_Green" style:display-name="Outlined Green" style:family="graphic" style:parent-style-name="Outlined">
      <style:graphic-properties draw:stroke="solid" svg:stroke-width="0.081cm" svg:stroke-color="#127622"/>
      <style:text-properties fo:color="#127622" style:font-name="Noto Sans" fo:font-family="'Noto Sans'" style:font-family-generic="roman" style:font-pitch="variable" fo:font-size="14pt" fo:font-weight="bold"/>
    </style:style>
    <style:style style:name="Outlined_20_Red" style:display-name="Outlined Red" style:family="graphic" style:parent-style-name="Outlined">
      <style:graphic-properties draw:stroke="solid" svg:stroke-width="0.081cm" svg:stroke-color="#c9211e"/>
      <style:text-properties fo:color="#c9211e" style:font-name="Noto Sans" fo:font-family="'Noto Sans'" style:font-family-generic="roman" style:font-pitch="variable" fo:font-size="14pt" fo:font-weight="bold"/>
    </style:style>
    <style:style style:name="Outlined_20_Yellow" style:display-name="Outlined Yellow" style:family="graphic" style:parent-style-name="Outlined">
      <style:graphic-properties draw:stroke="solid" svg:stroke-width="0.081cm" svg:stroke-color="#b47804"/>
      <style:text-properties fo:color="#b47804" style:font-name="Noto Sans" fo:font-family="'Noto Sans'" style:font-family-generic="roman" style:font-pitch="variable" fo:font-size="14pt" fo:font-weight="bold"/>
    </style:style>
    <style:style style:name="Default_5f_1" style:display-name="Default_1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Default_5f_1" style:display-name="Default_1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Arial1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_20_with_20_no_20_fill_20_and_20_no_20_line_5f_1" style:display-name="Object with no fill and no line_1" style:family="graphic" style:parent-style-name="Default_5f_1">
      <style:graphic-properties draw:stroke="none" draw:fill="none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1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 draw:auto-grow-height="false" draw:fit-to-size="shrink-to-fit" style:shrink-to-fit="tru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1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outline2" style:family="presentation" style:parent-style-name="Default-outline1">
      <style:paragraph-properties fo:margin-top="0.4cm" fo:margin-bottom="0cm"/>
      <style:text-properties fo:font-size="28pt" style:font-size-asian="28pt" style:font-size-complex="28pt"/>
    </style:style>
    <style:style style:name="Default-outline3" style:family="presentation" style:parent-style-name="Default-outline2">
      <style:paragraph-properties fo:margin-top="0.3cm" fo:margin-bottom="0cm"/>
      <style:text-properties fo:font-size="24pt" style:font-size-asian="24pt" style:font-size-complex="24pt"/>
    </style:style>
    <style:style style:name="Default-outline4" style:family="presentation" style:parent-style-name="Default-outline3">
      <style:paragraph-properties fo:margin-top="0.2cm" fo:margin-bottom="0cm"/>
      <style:text-properties fo:font-size="20pt" style:font-size-asian="20pt" style:font-size-complex="20pt"/>
    </style:style>
    <style:style style:name="Default-outline5" style:family="presentation" style:parent-style-name="Default-outline4">
      <style:paragraph-properties fo:margin-top="0.1cm" fo:margin-bottom="0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top="0.1cm" fo:margin-bottom="0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top="0.1cm" fo:margin-bottom="0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top="0.1cm" fo:margin-bottom="0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top="0.1cm" fo:margin-bottom="0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1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Arial1" style:font-family-complex="Ari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397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</style:style>
    <style:style style:name="Mpr1" style:family="presentation" style:parent-style-name="Default-backgroundobjects">
      <style:graphic-properties draw:stroke="none" draw:fill="none" draw:fill-color="#ffffff" draw:auto-grow-height="false" fo:min-height="1.086cm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397cm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397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9.294cm" svg:height="5.227cm" svg:x="1cm" svg:y="3.307cm"/>
      <draw:page-thumbnail draw:layer="backgroundobjects" svg:width="9.294cm" svg:height="5.227cm" svg:x="1cm" svg:y="11.355cm"/>
      <draw:page-thumbnail draw:layer="backgroundobjects" svg:width="9.294cm" svg:height="5.227cm" svg:x="1cm" svg:y="19.403cm"/>
      <draw:page-thumbnail draw:layer="backgroundobjects" svg:width="9.294cm" svg:height="5.227cm" svg:x="11.295cm" svg:y="3.307cm"/>
      <draw:page-thumbnail draw:layer="backgroundobjects" svg:width="9.294cm" svg:height="5.227cm" svg:x="11.295cm" svg:y="11.355cm"/>
      <draw:page-thumbnail draw:layer="backgroundobjects" svg:width="9.294cm" svg:height="5.227cm" svg:x="11.295cm" svg:y="19.403cm"/>
      <draw:frame draw:style-name="Mgr1" draw:text-style-name="MP2" draw:layer="backgroundobjects" svg:width="9.369cm" svg:height="1.396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4" draw:layer="backgroundobjects" svg:width="9.369cm" svg:height="1.396cm" svg:x="12.22cm" svg:y="0cm" presentation:class="date-time">
        <draw:text-box>
          <text:p text:style-name="MP3">
            <presentation:date-time/>
          </text:p>
        </draw:text-box>
      </draw:frame>
      <draw:frame draw:style-name="Mgr2" draw:text-style-name="MP2" draw:layer="backgroundobjects" svg:width="9.369cm" svg:height="1.396cm" svg:x="0cm" svg:y="26.543cm" presentation:class="footer">
        <draw:text-box>
          <text:p text:style-name="MP1">
            <presentation:footer/>
          </text:p>
        </draw:text-box>
      </draw:frame>
      <draw:frame draw:style-name="Mgr2" draw:text-style-name="MP4" draw:layer="backgroundobjects" svg:width="9.369cm" svg:height="1.396cm" svg:x="12.22cm" svg:y="26.543cm" presentation:class="page-number">
        <draw:text-box>
          <text:p text:style-name="MP3">
            <text:page-number>&lt;number&gt;</text:page-number>
          </text:p>
        </draw:text-box>
      </draw:frame>
    </style:handout-master>
    <style:master-page style:name="Default" style:page-layout-name="PM1" draw:style-name="Mdp1">
      <draw:frame presentation:style-name="Default-title" draw:layer="backgroundobjects" svg:width="25.199cm" svg:height="2.629cm" svg:x="1.4cm" svg:y="0.628cm" presentation:class="title" presentation:placeholder="true">
        <draw:text-box/>
      </draw:frame>
      <draw:frame presentation:style-name="Default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presentation:date-time/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presentation:footer/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page-number>&lt;number&gt;</text:page-number>
          </text:p>
        </draw:text-box>
      </draw:frame>
      <presentation:notes style:page-layout-name="PM0">
        <draw:page-thumbnail presentation:style-name="Default-title" draw:layer="backgroundobjects" svg:width="18.624cm" svg:height="10.476cm" svg:x="1.482cm" svg:y="2.123cm" presentation:class="page"/>
        <draw:frame presentation:style-name="Default-notes" draw:layer="backgroundobjects" svg:width="17.271cm" svg:height="12.572cm" svg:x="2.159cm" svg:y="13.271cm" presentation:class="notes" presentation:placeholder="true">
          <draw:text-box/>
        </draw:frame>
        <draw:frame presentation:style-name="Mpr2" draw:text-style-name="MP2" draw:layer="backgroundobjects" svg:width="9.369cm" svg:height="1.396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4" draw:layer="backgroundobjects" svg:width="9.369cm" svg:height="1.396cm" svg:x="12.22cm" svg:y="0cm" presentation:class="date-time">
          <draw:text-box>
            <text:p text:style-name="MP3">
              <presentation:date-time/>
            </text:p>
          </draw:text-box>
        </draw:frame>
        <draw:frame presentation:style-name="Mpr3" draw:text-style-name="MP2" draw:layer="backgroundobjects" svg:width="9.369cm" svg:height="1.396cm" svg:x="0cm" svg:y="26.543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4" draw:layer="backgroundobjects" svg:width="9.369cm" svg:height="1.396cm" svg:x="12.22cm" svg:y="26.543cm" presentation:class="page-number">
          <draw:text-box>
            <text:p text:style-name="MP3">
              <text:page-number>&lt;number&gt;</text:page-number>
            </text:p>
          </draw:text-box>
        </draw:frame>
      </presentation:notes>
    </style:master-page>
  </office:master-styles>
</office:document-styles>
</file>