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304" r:id="rId3"/>
    <p:sldId id="257" r:id="rId4"/>
    <p:sldId id="307" r:id="rId5"/>
    <p:sldId id="305" r:id="rId6"/>
    <p:sldId id="306" r:id="rId7"/>
    <p:sldId id="320" r:id="rId8"/>
    <p:sldId id="321" r:id="rId9"/>
    <p:sldId id="317" r:id="rId10"/>
    <p:sldId id="318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9" r:id="rId20"/>
  </p:sldIdLst>
  <p:sldSz cx="9144000" cy="5143500" type="screen16x9"/>
  <p:notesSz cx="6858000" cy="9144000"/>
  <p:embeddedFontLst>
    <p:embeddedFont>
      <p:font typeface="Abril Fatface" panose="020B0604020202020204" charset="0"/>
      <p:regular r:id="rId22"/>
    </p:embeddedFont>
    <p:embeddedFont>
      <p:font typeface="Bodoni" panose="020B0604020202020204" charset="0"/>
      <p:regular r:id="rId23"/>
      <p:bold r:id="rId24"/>
      <p:italic r:id="rId25"/>
      <p:boldItalic r:id="rId26"/>
    </p:embeddedFont>
    <p:embeddedFont>
      <p:font typeface="Fira Sans" panose="020B05030500000200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DC5FB5-6B6C-4DC9-AD6A-94C38C38470A}">
  <a:tblStyle styleId="{15DC5FB5-6B6C-4DC9-AD6A-94C38C384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doni"/>
                <a:ea typeface="Bodoni"/>
                <a:cs typeface="Bodoni"/>
                <a:sym typeface="Bodoni"/>
              </a:rPr>
              <a:t>AI IN SPACE EXPLORATION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BAB5-F24E-43C8-954C-8A832C19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52AF-AE32-4B41-AFE3-EF2CADDDE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Results are Simplistic</a:t>
            </a:r>
          </a:p>
          <a:p>
            <a:endParaRPr lang="en-US" dirty="0"/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Classification and Regression Trees are Nonparametric &amp; Nonlinear</a:t>
            </a:r>
          </a:p>
          <a:p>
            <a:endParaRPr lang="en-US" dirty="0"/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Classification and Regression Trees Implicitly Perform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09037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016C-F7DC-474A-9070-67318D1B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32972-F8B3-4D37-9DE1-1EEEECA9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47000"/>
            <a:ext cx="7717500" cy="3357000"/>
          </a:xfrm>
        </p:spPr>
        <p:txBody>
          <a:bodyPr/>
          <a:lstStyle/>
          <a:p>
            <a:r>
              <a:rPr lang="en-US" dirty="0"/>
              <a:t>Here we considering a small country in African continent named ‘ Swaziland’</a:t>
            </a:r>
          </a:p>
          <a:p>
            <a:endParaRPr lang="en-US" dirty="0"/>
          </a:p>
          <a:p>
            <a:r>
              <a:rPr lang="en-US" dirty="0"/>
              <a:t>It is also know as Kingdom of Eswatini</a:t>
            </a:r>
          </a:p>
          <a:p>
            <a:endParaRPr lang="en-US" dirty="0"/>
          </a:p>
          <a:p>
            <a:r>
              <a:rPr lang="en-US" dirty="0"/>
              <a:t>The country  resides in the south,  neighboring to south Africa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202E1-09AA-451C-9E35-C434C337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76" y="1047750"/>
            <a:ext cx="3764701" cy="36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EAD9-18A7-463E-8161-F2678978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E35B-6426-4559-A64E-96DE808D2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country data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Sentinel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FC495-C082-44CC-A782-C4A54E06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23" y="1611599"/>
            <a:ext cx="5822185" cy="701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96C24-4DE2-4A31-81A4-61E6E3C7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58" y="2908962"/>
            <a:ext cx="6172735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2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9FD3-BFEF-46AA-A134-A0C5BFAB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811" y="107831"/>
            <a:ext cx="7717500" cy="3357000"/>
          </a:xfrm>
        </p:spPr>
        <p:txBody>
          <a:bodyPr/>
          <a:lstStyle/>
          <a:p>
            <a:r>
              <a:rPr lang="en-US" dirty="0"/>
              <a:t>Sentinel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2ECF6-D18A-47A3-9523-160A79D8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52" y="411187"/>
            <a:ext cx="5986156" cy="216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D6BC8-9CFE-4922-AD32-B2F6F8EA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1" y="2758772"/>
            <a:ext cx="8243777" cy="1125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0D840B-E980-4AAE-A6D2-60D4FC058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48" y="209345"/>
            <a:ext cx="741490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F502-868F-46F3-A8B8-446EC2EDF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070" y="333153"/>
            <a:ext cx="7863655" cy="4270797"/>
          </a:xfrm>
        </p:spPr>
        <p:txBody>
          <a:bodyPr/>
          <a:lstStyle/>
          <a:p>
            <a:r>
              <a:rPr lang="en-US" dirty="0"/>
              <a:t>We are using sentinel bands of B4 B3 B2 which are using 10m resolutions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FD85F-661F-49BC-BBF6-E29DE36B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50" y="854472"/>
            <a:ext cx="5220152" cy="685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D2FED-9F77-4C65-80CA-70396EC6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366" y="1594351"/>
            <a:ext cx="3235648" cy="33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32E7-3085-4137-978E-F9971B0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1" y="253200"/>
            <a:ext cx="7717500" cy="572700"/>
          </a:xfrm>
        </p:spPr>
        <p:txBody>
          <a:bodyPr/>
          <a:lstStyle/>
          <a:p>
            <a:r>
              <a:rPr lang="en-US" dirty="0"/>
              <a:t>Training data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FC38-08ED-478C-822F-0C2D0C83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49" y="1062653"/>
            <a:ext cx="7870769" cy="36085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782D4-E02A-4B83-9A55-06F72FA4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22" y="1661158"/>
            <a:ext cx="1508891" cy="163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33E20-2C1B-4B5D-9CE8-F25FD21F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802" y="1664239"/>
            <a:ext cx="1642759" cy="162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0E1A1-DEF3-4852-BCCD-1223ED096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650" y="1661158"/>
            <a:ext cx="1642759" cy="1626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BEBC47-713C-4C5E-B852-15641C9FB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98" y="1661158"/>
            <a:ext cx="1530374" cy="1626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7DA30E-61BF-481A-AA77-693EE3D81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025" y="1213261"/>
            <a:ext cx="3010161" cy="33073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B0E587-5953-4B03-8C32-D0A1BF51C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915" y="932264"/>
            <a:ext cx="8747051" cy="1620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7BBB84-F3BD-4AC1-B914-A1C61EA86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002" y="2579954"/>
            <a:ext cx="9003295" cy="15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0FE5-F931-4207-80CD-C5ED26A3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18" y="156727"/>
            <a:ext cx="7717500" cy="572700"/>
          </a:xfrm>
        </p:spPr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61DE-4F5F-4DAD-A864-3300E33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893250"/>
            <a:ext cx="7717500" cy="3357000"/>
          </a:xfrm>
        </p:spPr>
        <p:txBody>
          <a:bodyPr/>
          <a:lstStyle/>
          <a:p>
            <a:r>
              <a:rPr lang="en-US" dirty="0"/>
              <a:t>Extract the band values from the data point that we have set from the sentinel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 the model using </a:t>
            </a:r>
            <a:r>
              <a:rPr lang="en-US" dirty="0" err="1"/>
              <a:t>smilecart</a:t>
            </a:r>
            <a:r>
              <a:rPr lang="en-US" dirty="0"/>
              <a:t> () and train function()</a:t>
            </a:r>
          </a:p>
          <a:p>
            <a:r>
              <a:rPr lang="en-US" dirty="0"/>
              <a:t>Trains the classifier on a collection of features, using the specified numeric properties of each feature as training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D657F-D717-4BB9-AB53-78B74ECD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04" y="1581286"/>
            <a:ext cx="6727861" cy="1041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DE811-B00D-439B-87C9-46486C86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08" y="3576372"/>
            <a:ext cx="6386113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1F37-152D-49EE-8874-99F38B14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18" y="310289"/>
            <a:ext cx="7717500" cy="572700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FA98D-2543-4F48-A3CA-675C9EAD1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ABA62-2C7E-4621-9986-187E1855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47" y="1402173"/>
            <a:ext cx="7102455" cy="201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44DC7-4802-403E-BED4-DFFCD5E3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4" y="1029782"/>
            <a:ext cx="3944961" cy="39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1F5D-4C87-44B3-9D92-08260FE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A0982-F793-4032-B84E-AC03D92C1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a confusion matrix. Axis 0 (the rows) of the matrix correspond to the actual values, and Axis 1 (the columns) to the predicted values.</a:t>
            </a:r>
          </a:p>
          <a:p>
            <a:r>
              <a:rPr lang="en-US" dirty="0"/>
              <a:t>Computes the overall accuracy of a confusion matrix defined as correct / total.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EDCE9-99FF-4EE3-ACB7-EA145495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77" y="2571750"/>
            <a:ext cx="5105842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0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5859-F749-4DA2-9096-5CF24A04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D75CD-ED74-4245-9BED-BA13A2195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6600" dirty="0"/>
              <a:t>Thankyou</a:t>
            </a:r>
          </a:p>
          <a:p>
            <a:pPr marL="127000" indent="0">
              <a:buNone/>
            </a:pPr>
            <a:r>
              <a:rPr lang="en-US" sz="2000" dirty="0"/>
              <a:t>		</a:t>
            </a:r>
          </a:p>
          <a:p>
            <a:pPr marL="127000" indent="0">
              <a:buNone/>
            </a:pPr>
            <a:r>
              <a:rPr lang="en-US" sz="2000" dirty="0"/>
              <a:t>		Name-Omkar Shelke</a:t>
            </a:r>
          </a:p>
          <a:p>
            <a:pPr marL="127000" indent="0">
              <a:buNone/>
            </a:pPr>
            <a:r>
              <a:rPr lang="en-US" sz="2000" dirty="0"/>
              <a:t>		BITSID-2021H1120009U</a:t>
            </a:r>
          </a:p>
        </p:txBody>
      </p:sp>
    </p:spTree>
    <p:extLst>
      <p:ext uri="{BB962C8B-B14F-4D97-AF65-F5344CB8AC3E}">
        <p14:creationId xmlns:p14="http://schemas.microsoft.com/office/powerpoint/2010/main" val="368973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7343-4844-4877-8063-398059E5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AI IN SPACE EXPLORATION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EE95-8031-4846-91DA-74778E5DC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SATELLITE IMAGE PROCEESING &amp; ANALYSIS</a:t>
            </a:r>
          </a:p>
          <a:p>
            <a:r>
              <a:rPr lang="en-US" sz="2400" dirty="0"/>
              <a:t>PLANET INDETIFICATION USING AI</a:t>
            </a:r>
          </a:p>
          <a:p>
            <a:r>
              <a:rPr lang="en-US" sz="2400" dirty="0"/>
              <a:t>DETERMINING GEOEFFECTIVINES OF SOLAR STORM</a:t>
            </a:r>
          </a:p>
          <a:p>
            <a:r>
              <a:rPr lang="en-US" sz="2400" dirty="0"/>
              <a:t>AUTONOMUS NAVIGATION for ROVERS</a:t>
            </a:r>
          </a:p>
          <a:p>
            <a:pPr marL="12700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3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Satellite image processing &amp; Analysis</a:t>
            </a:r>
            <a:br>
              <a:rPr lang="en-US" dirty="0"/>
            </a:b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Satellite Image Processing  consists of the images of earth and satellites taken by the means of artificial satellites.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Firstly, the photographs are taken in digital form and later are processed by the computers to extract the information.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methods are applied to the digital images and after processing the various discrete surfaces are identified by analyzing the pixel values.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576D-7750-4E5A-83CC-0CDF5EB2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CCF0-8C62-448F-A0C2-15A007FE9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Providing a base map for reference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Terrain prediction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Applications in Agriculture and Forestry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Monitoring Climate Change</a:t>
            </a:r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F8-E434-4D15-944F-B5F03BC4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 processing?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7B1A-A1FB-4731-B5C6-FF6B6BAD9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Image processing is a method to perform  operations on a raw image, in order to get an enhanced image or to extract some useful information from it. </a:t>
            </a:r>
          </a:p>
          <a:p>
            <a:pPr marL="127000" indent="0">
              <a:buNone/>
            </a:pPr>
            <a:endParaRPr lang="en-US" sz="2000" dirty="0"/>
          </a:p>
          <a:p>
            <a:r>
              <a:rPr lang="en-US" sz="2000" dirty="0"/>
              <a:t>It is a type of signal processing in which input is an image and output may be image with characteristics/features. </a:t>
            </a:r>
          </a:p>
          <a:p>
            <a:pPr marL="127000" indent="0">
              <a:buNone/>
            </a:pPr>
            <a:endParaRPr lang="en-US" sz="2000" dirty="0"/>
          </a:p>
          <a:p>
            <a:r>
              <a:rPr lang="en-US" sz="2000" dirty="0"/>
              <a:t>Digital image processing &amp; analog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8857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15BA-9FDB-4ED6-A262-99A00921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65D22-A9E5-407E-8DAB-9DA7FF39D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Objective:- land classification using sentinel  satellite data</a:t>
            </a:r>
          </a:p>
          <a:p>
            <a:endParaRPr lang="en-US" dirty="0"/>
          </a:p>
          <a:p>
            <a:r>
              <a:rPr lang="en-US" dirty="0"/>
              <a:t>Sentinel Satellite  are specifical designed to provide high Resolution Images</a:t>
            </a:r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Algorithm :-CART( classification and regression tree)</a:t>
            </a:r>
          </a:p>
          <a:p>
            <a:endParaRPr lang="en-US" dirty="0"/>
          </a:p>
          <a:p>
            <a:r>
              <a:rPr lang="en-US" dirty="0"/>
              <a:t>API- google Earth engine (global data set)</a:t>
            </a:r>
          </a:p>
          <a:p>
            <a:endParaRPr lang="en-US" dirty="0"/>
          </a:p>
          <a:p>
            <a:r>
              <a:rPr lang="en-US" dirty="0"/>
              <a:t>Code editor-  Google Earth code editor</a:t>
            </a:r>
          </a:p>
          <a:p>
            <a:endParaRPr lang="en-US" dirty="0"/>
          </a:p>
          <a:p>
            <a:r>
              <a:rPr lang="en-US" dirty="0"/>
              <a:t>Language – scripting language (JavaScript)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7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2191-07CF-46EA-9BC1-28566332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CART(</a:t>
            </a:r>
            <a:r>
              <a:rPr lang="en-US" dirty="0" err="1"/>
              <a:t>algoritm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34BE-1B4E-431D-A142-D27C64CEA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CART- Classification and regression Tree</a:t>
            </a:r>
          </a:p>
          <a:p>
            <a:endParaRPr lang="en-US" dirty="0"/>
          </a:p>
          <a:p>
            <a:r>
              <a:rPr lang="en-US" dirty="0"/>
              <a:t>There exit two types of trees Classification and regression tree</a:t>
            </a:r>
          </a:p>
          <a:p>
            <a:endParaRPr lang="en-US" dirty="0"/>
          </a:p>
          <a:p>
            <a:r>
              <a:rPr lang="en-US" dirty="0"/>
              <a:t>A classification tree is an algorithm where the target variable is fixed or categorical. The algorithm is then used to identify the “class” within which a target variable would most likely fall.</a:t>
            </a:r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An example of a classification-type problem would be determining who will or will not subscribe to a digital platform; or who will or will not graduate from high school.</a:t>
            </a:r>
          </a:p>
          <a:p>
            <a:endParaRPr lang="en-US" dirty="0"/>
          </a:p>
          <a:p>
            <a:r>
              <a:rPr lang="en-US" dirty="0"/>
              <a:t>Classification trees are used when the dataset needs to be split into classes that belong to the response variable. In many cases, the classes Yes or No.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4B911-448F-496E-94DC-2533102F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27" y="1246950"/>
            <a:ext cx="5646909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0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3CDD-08CA-4BC7-8892-C17BA83A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75BE-0A70-4A4B-90C3-38092E0C1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regression tree refers to an algorithm where the target variable is and the algorithm is used to predict its value. As an example of a regression type problem, you may want to predict the selling prices of a residential house, which is a continuous dependent variable.</a:t>
            </a:r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This will depend on both continuous factors like square footage as well as categorical factors like the style of home, area in which the property is located, and so on.</a:t>
            </a:r>
          </a:p>
          <a:p>
            <a:pPr marL="127000" indent="0">
              <a:buNone/>
            </a:pPr>
            <a:r>
              <a:rPr lang="en-US" dirty="0"/>
              <a:t>Regression trees, on the other hand, are used when the response variable is continuous. For instance, if the response variable is something like the price of a property or the temperature of the day, a regression tree is used.</a:t>
            </a:r>
          </a:p>
          <a:p>
            <a:pPr marL="127000" indent="0">
              <a:buNone/>
            </a:pPr>
            <a:r>
              <a:rPr lang="en-US" dirty="0"/>
              <a:t>In other words, regression trees are used for prediction-type problems while classification trees are used for classification-type problems.</a:t>
            </a:r>
          </a:p>
          <a:p>
            <a:pPr marL="1270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860CE-0C3E-4E02-B065-7854D085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82" y="0"/>
            <a:ext cx="4988306" cy="50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45E5-6199-4AC2-A44B-F06004AA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DECEE-EAEB-47C9-BA89-06A9ACE36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DAFDA-6B88-48A6-93AF-9F8254D6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32" y="758149"/>
            <a:ext cx="4713837" cy="41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06960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689</Words>
  <Application>Microsoft Office PowerPoint</Application>
  <PresentationFormat>On-screen Show (16:9)</PresentationFormat>
  <Paragraphs>101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Fira Sans</vt:lpstr>
      <vt:lpstr>Bodoni</vt:lpstr>
      <vt:lpstr>Abril Fatface</vt:lpstr>
      <vt:lpstr>Elegant Galaxy Background Breakthrough by Slidesgo</vt:lpstr>
      <vt:lpstr>AI IN SPACE EXPLORATION</vt:lpstr>
      <vt:lpstr>ROLE OF AI IN SPACE EXPLORATION  </vt:lpstr>
      <vt:lpstr>Satellite image processing &amp; Analysis </vt:lpstr>
      <vt:lpstr>Features </vt:lpstr>
      <vt:lpstr>What is an Image processing? </vt:lpstr>
      <vt:lpstr>Implementation</vt:lpstr>
      <vt:lpstr>CART(algoritm)</vt:lpstr>
      <vt:lpstr>Regression Tree</vt:lpstr>
      <vt:lpstr>PowerPoint Presentation</vt:lpstr>
      <vt:lpstr>Advantages of CART</vt:lpstr>
      <vt:lpstr>PowerPoint Presentation</vt:lpstr>
      <vt:lpstr>PowerPoint Presentation</vt:lpstr>
      <vt:lpstr>PowerPoint Presentation</vt:lpstr>
      <vt:lpstr>PowerPoint Presentation</vt:lpstr>
      <vt:lpstr>Training data creation</vt:lpstr>
      <vt:lpstr>Training the model</vt:lpstr>
      <vt:lpstr>Results</vt:lpstr>
      <vt:lpstr>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SPACE EXPLORATION</dc:title>
  <cp:lastModifiedBy>omkar shelke</cp:lastModifiedBy>
  <cp:revision>11</cp:revision>
  <dcterms:modified xsi:type="dcterms:W3CDTF">2021-12-09T16:29:18Z</dcterms:modified>
</cp:coreProperties>
</file>