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CF265-54FE-DA39-507A-651633639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D691A431-1259-4BB0-B6AD-AC236BF8C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entury Gothic" panose="020B0502020202020204" pitchFamily="34" charset="0"/>
              </a:rPr>
              <a:t>Visualization of Incidents Reports in tableau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Crime Report">
            <a:extLst>
              <a:ext uri="{FF2B5EF4-FFF2-40B4-BE49-F238E27FC236}">
                <a16:creationId xmlns:a16="http://schemas.microsoft.com/office/drawing/2014/main" id="{1590F3D5-DB8E-4A46-9356-FDAFE13C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4" y="643467"/>
            <a:ext cx="696383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Crime Incidents Analysis">
            <a:extLst>
              <a:ext uri="{FF2B5EF4-FFF2-40B4-BE49-F238E27FC236}">
                <a16:creationId xmlns:a16="http://schemas.microsoft.com/office/drawing/2014/main" id="{9D8ECA77-741F-48EA-9665-0BAE86F8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71" y="288485"/>
            <a:ext cx="8063148" cy="6450518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de4" descr="Incidents and Resolution Status">
            <a:extLst>
              <a:ext uri="{FF2B5EF4-FFF2-40B4-BE49-F238E27FC236}">
                <a16:creationId xmlns:a16="http://schemas.microsoft.com/office/drawing/2014/main" id="{E08B949F-D626-48FC-BBA8-1E83741A3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53" y="180004"/>
            <a:ext cx="8163298" cy="65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Visualization of Incidents Reports in tableau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New (3)</dc:title>
  <dc:creator/>
  <cp:lastModifiedBy>Omkar Nitin Sadekar</cp:lastModifiedBy>
  <cp:revision>2</cp:revision>
  <dcterms:created xsi:type="dcterms:W3CDTF">2023-02-24T01:57:02Z</dcterms:created>
  <dcterms:modified xsi:type="dcterms:W3CDTF">2023-05-13T19:00:04Z</dcterms:modified>
</cp:coreProperties>
</file>