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Algerian" panose="04020705040A02060702" pitchFamily="82" charset="0"/>
      <p:regular r:id="rId10"/>
    </p:embeddedFont>
    <p:embeddedFont>
      <p:font typeface="Aptos Narrow" panose="020B0004020202020204" pitchFamily="34" charset="0"/>
      <p:regular r:id="rId11"/>
      <p:bold r:id="rId12"/>
      <p:italic r:id="rId13"/>
      <p:boldItalic r:id="rId14"/>
    </p:embeddedFont>
    <p:embeddedFont>
      <p:font typeface="Corben" panose="020B0604020202020204" charset="0"/>
      <p:regular r:id="rId15"/>
    </p:embeddedFont>
    <p:embeddedFont>
      <p:font typeface="Nobil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02:54:35.5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5:49.1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141 7 24575,'-2'145'0,"5"159"0,-2-298 0,-1-1 0,1 0 0,0 1 0,1-1 0,-1 0 0,1 1 0,0-1 0,1 0 0,-1 0 0,1-1 0,0 1 0,0 0 0,7 7 0,-3-6 0,-1 0 0,1 0 0,0 0 0,1-1 0,0 0 0,-1-1 0,17 7 0,0-3 0,0-1 0,1-1 0,0 0 0,0-2 0,30 1 0,300-4 0,-160-5 0,-46 4 0,247 3 0,-1 25 0,274 25 0,-649-51 0,55 2 0,26 0 0,177 32 0,-216-24 0,118 6 0,61-16 0,-221-2 0,131 1 0,109-4 0,-143-12 0,7-1 0,-106 15 0,0-1 0,0 0 0,0-1 0,0-1 0,-1-1 0,18-6 0,-29 8 0,0 1 0,0-1 0,-1-1 0,1 1 0,-1-1 0,0 0 0,0 0 0,0 0 0,0-1 0,-1 1 0,0-1 0,0-1 0,0 1 0,-1 0 0,1-1 0,-1 0 0,-1 1 0,1-1 0,3-13 0,-4 9 0,0 1 0,0-1 0,-1 0 0,0 0 0,-1-1 0,0 1 0,-1 0 0,0 0 0,0 0 0,-4-11 0,4 16 0,-1 0 0,0 0 0,0 0 0,-1 0 0,0 0 0,0 1 0,0-1 0,0 1 0,0-1 0,-1 1 0,0 0 0,0 1 0,0-1 0,-1 1 0,1-1 0,-1 2 0,1-1 0,-1 0 0,0 1 0,-7-3 0,-10-2 0,-1 1 0,0 1 0,-1 1 0,1 1 0,-28 1 0,-126 7 0,68 0 0,-989-3 0,566-4 0,-1438 2 0,1960 1 0,-1-2 0,1 0 0,0 0 0,-1-1 0,-10-3 0,19 5 0,0 0 0,0-1 0,0 0 0,1 1 0,-1-1 0,0 0 0,1 0 0,-1 0 0,0 0 0,1 0 0,-1 0 0,1 0 0,0-1 0,-1 1 0,1 0 0,0-1 0,0 1 0,0-1 0,0 0 0,0 1 0,0-1 0,0 0 0,0 0 0,1 1 0,-1-1 0,1 0 0,-1 0 0,1 0 0,0 0 0,0 0 0,0 1 0,0-1 0,0 0 0,0 0 0,1 0 0,0-3 0,1-1 0,1-1 0,0 1 0,0 0 0,0 1 0,1-1 0,0 1 0,0-1 0,0 1 0,1 0 0,0 0 0,0 1 0,0 0 0,0 0 0,1 0 0,5-3 0,11-6 0,0 2 0,40-15 0,-58 24 0,289-119 0,-264 108 0,1 1 0,-1 2 0,2 1 0,0 1 0,0 2 0,55-5 0,195 11 0,-176 3 0,591 0 0,-452-3 0,-3 16 0,-104-3 0,14-1 0,307 12 0,477-26 0,-921 2 0,1 1 0,0-1 0,-1 2 0,1 0 0,-1 1 0,1 1 0,-1 0 0,0 1 0,0 0 0,-1 1 0,0 1 0,19 11 0,-20-9 0,10 5 0,-1 2 0,24 22 0,-40-33 0,-1 0 0,1-1 0,-1 2 0,0-1 0,-1 0 0,1 1 0,-1 0 0,0 0 0,0 0 0,-1 0 0,0 0 0,0 0 0,0 1 0,1 8 0,-3-12 0,-1 0 0,1 0 0,0 0 0,-1 0 0,0 0 0,1 0 0,-1 0 0,0 0 0,-1 0 0,1-1 0,0 1 0,-1 0 0,0-1 0,1 1 0,-1-1 0,0 1 0,0-1 0,-1 0 0,1 0 0,0 0 0,-1 0 0,1 0 0,-1-1 0,0 1 0,1-1 0,-1 0 0,-3 2 0,-7 2 0,-1 0 0,1-1 0,-1-1 0,-23 4 0,-64 0 0,68-7 0,-63 11 0,-13 13 0,-105 18 0,6-9 0,88-13 0,-168 8 0,-422-28 0,297-3 0,-683 3 0,1045 2 0,-65 12 0,-6 0 0,-305-9 0,246-7 0,181 2 0,-14 0 0,0 1 0,0 0 0,-26 5 0,37-5 0,0 0 0,0 0 0,0 0 0,1 0 0,-1 0 0,0 1 0,1-1 0,-1 1 0,1 0 0,-5 4 0,6-5 0,0 0 0,0 1 0,0-1 0,1 0 0,-1 1 0,0-1 0,1 1 0,-1-1 0,1 1 0,-1-1 0,1 1 0,0 0 0,0-1 0,-1 1 0,1 0 0,0-1 0,1 1 0,-1-1 0,0 1 0,0 0 0,1 2 0,1-1 0,-1 0 0,0 0 0,1 0 0,-1-1 0,1 1 0,0 0 0,0-1 0,0 1 0,0-1 0,0 1 0,0-1 0,1 0 0,-1 0 0,1 0 0,0 0 0,0-1 0,-1 1 0,1-1 0,0 0 0,5 2 0,8 2 0,0-1 0,31 4 0,-19-3 0,6 3 0,62 24 0,-62-19 0,63 15 0,188 36 0,-197-53 0,-54-7 0,55 12 0,-36-2 0,0-3 0,1-2 0,0-3 0,80 0 0,359-8 0,-431-1 0,-1-3 0,74-17 0,77-7 0,40-4 0,-59 5 0,-190 28 0,147-21 0,-134 19 0,0-1 0,-1-1 0,1 0 0,-1-1 0,0-1 0,-1 0 0,17-12 0,-4-5-1365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02:54:38.94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1185 803,'0'-5,"16"-2,45 0,49-4,33 0,15 1,18 3,-9 3,-6 1,-3 2,-18 1,-5 0,-9 1,-15-1,-21 1,-20-7,-28-1,-43-11,-53-2,-79-14,-65-2,-38 7,-16 6,1 9,5 6,34 4,31 3,41 2,76 1,99-1,93 1,84-1,45-1,-11 1,-25-1,-44 0,-48 0,-51 0,-49 0,-57-6,-51-7,-51-12,-30-13,-10 0,-8 6,-2 10,-14-4,9 3,32 6,35 5,39 16,59 29,61 9,61 8,74-4,61-10,29-11,-8-10,-39-7,-49-6,-55-8,-52-14,-70-20,-71-9,-39-1,-55-4,-47 8,-24 12,-10 11,6 10,7 7,32 5,31 2,34 1,41 11,49 20,50 21,64 12,49 0,71 0,48-12,25-14,-5-14,-27-12,-42-8,-45-6,-40-7,-36-14,-29-25,-24-16,-19-8,-18-9,-26 4,-25 9,-21 16,-30 16,-26-8,-18 4,-29 7,-18 10,14 9,14 21,25 27,30 23,39 13,37 5,30 5,25 11,38 1,56-5,92-1,86-16,81-19,64-20,23-15,-2-10,-56-7,-82-4,-78-6,-76-8,-60-11,-50-23,-39-14,-29-1,-40-6,-22 4,-32 8,-31 14,-47 16,-32 11,-11 11,-1 16,6 13,29 8,46 4,55 3,47 1,36 4,26 12,25 13,43 1,79 6,86-10,78-15,59-17,18-12,-17-11,-41-11,-64-11,-75-9,-68-5,-52-4,-37-2,-21 0,-22-6,-12 4,-23 8,-40 9,-30 8,-27 5,2 10,5 9,17 14,30 13,32 4,39 13,62-5,75-10,90-13,72-11,44-8,-9-7,-46-3,-55-8,-63-23,-56-13,-41-4,-34-10,-25 4,-42 7,-50 5,-61 10,-62 10,-52 10,-39 6,-2 4,42 3,42 0,61 7,62 6,55 13,76 1,80-4,95-6,63-6,40-5,-5-4,-17-2,-50-2,-56 0,-57-6,-47-7,-33-6,-27-6,-25 2,-25 5,-14 5,-36 6,-17 4,-10 2,-12 2,2 1,18 0,24 6,28 12,52 8,67 1,69-6,73-6,63-5,49-6,15-14,-30-27,-60-13,-74-15,-81 4,-75 6,-55 7,-56 12,-37 12,-5 9,8 8,21 4,27 3,35 1,33 0,21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4: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5:06.2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5192 267 24575,'-3'4'0,"0"0"0,0 0 0,1 0 0,-1 1 0,1 0 0,0-1 0,0 1 0,0 0 0,1 0 0,0 0 0,-2 10 0,0 56 0,4-58 0,0 0 0,0 0 0,2-1 0,-1 1 0,2-1 0,0 0 0,0 1 0,1-2 0,1 1 0,-1-1 0,15 20 0,-15-24 0,1 0 0,-1 0 0,2-1 0,-1 0 0,1 0 0,0 0 0,0-1 0,0 0 0,1 0 0,0-1 0,0 0 0,0 0 0,1-1 0,-1 0 0,1 0 0,-1-1 0,15 2 0,2-2 0,-1-1 0,0-1 0,1-2 0,-1 0 0,0-1 0,40-11 0,-46 8 0,-1 0 0,1-1 0,-1-1 0,-1 0 0,0-1 0,0-1 0,0-1 0,-2 0 0,20-18 0,-16 10 0,-1-1 0,-1-1 0,-1 0 0,0 0 0,-2-2 0,16-34 0,-20 37 0,-10 22 0,-20 35 0,-165 226 0,177-250 0,-1-2 0,-1 1 0,0-1 0,0-1 0,-1 0 0,-22 15 0,23-20 0,1 1 0,0-2 0,-1 1 0,0-2 0,0 1 0,0-2 0,-1 1 0,1-1 0,-20 0 0,-24-2 0,1-2 0,-1-3 0,1-2 0,0-2 0,1-3 0,0-2 0,1-2 0,-66-31 0,-130-55 0,212 85 0,35 11 0,11 2 0,27 0 0,0 1 0,1 1 0,40 5 0,-13-1 0,219 3 0,-262-4 0,-56 0 0,-814-1-1347,-219 2-814,214 36 1388,722-27 661,108-7 112,23-2 0,7 0 0,43 4 0,0-3 0,53-3 0,-6-1 0,209 2-112,74 0-315,992-5 458,-1194-3 771,-168 7-678,1-1 0,-1-1 0,0 1 1,0-2-1,0 1 0,14-7 0,-23 9-113,-1 0 0,1 0 0,-1-1-1,0 1 1,1 0 0,-1 0 0,1-1 0,-1 1 0,0 0 0,1 0 0,-1-1-1,0 1 1,0 0 0,1-1 0,-1 1 0,0-1 0,0 1 0,0 0-1,1-1 1,-1 1 0,0-1 0,0 1 0,0 0 0,0-1 0,0 1-1,0-1 1,0 1 0,0-1 0,0 1 0,0-1 0,0 1 0,0 0-1,0-1 1,-1-1 11,0 1 0,0-1-1,0 1 1,0 0 0,-1 0-1,1 0 1,0 0-1,0-1 1,-1 2 0,1-1-1,-3-1 1,-29-13 3,0 2 1,-1 1-1,0 2 0,-57-10 1,48 10-32,-191-37-158,-337-44-532,-1101-31-1,1508 126 609,155-4 88,0 0 0,1 1 0,-1 0 0,1 1 0,-1 0 0,1 0 0,-10 4 0,18-6 0,0 0 1,0 0-1,-1 1 1,1-1-1,0 0 1,0 0-1,0 0 0,-1 1 1,1-1-1,0 0 1,0 0-1,0 1 1,0-1-1,0 0 1,-1 0-1,1 1 0,0-1 1,0 0-1,0 0 1,0 1-1,0-1 1,0 0-1,0 1 0,0-1 1,0 0-1,0 0 1,0 1-1,0-1 1,0 0-1,0 1 1,0-1-1,0 0 0,0 0 1,1 1-1,-1-1 1,0 0-1,0 0 1,0 1-1,0-1 0,0 0 1,1 0-1,-1 1 1,0-1-1,0 0 1,0 0-1,1 1 0,27 12 144,10-3 214,69 8-1,153 7 48,105-6-508,1610 5-1253,-1776-26 1254,-173 1 102,0-1 0,37-8 0,-61 9 0,1 1 0,-1-1 0,1 0 0,-1 1 0,1-1 0,-1-1 0,1 1 0,-1 0 0,0-1 0,0 1 0,3-3 0,-5 4 0,0 0 0,0-1 0,1 1 0,-1-1 0,0 1 0,0 0 0,0-1 0,1 1 0,-1-1 0,0 1 0,0-1 0,0 1 0,0-1 0,0 1 0,0-1 0,0 1 0,0-1 0,0 1 0,0-1 0,0 1 0,-1-1 0,1 1 0,0 0 0,0-1 0,0 1 0,-1-1 0,1 1 0,0-1 0,0 1 0,-1 0 0,1-1 0,0 1 0,-1 0 0,1-1 0,-1 1 0,-5-5 0,-1 1 0,0 0 0,0 0 0,0 0 0,-1 1 0,-11-3 0,-141-37 0,-80-4 164,-78-1 546,-69 4-491,-69 11-938,-801-8-1423,8 38 263,917 6 1162,98 6 589,210-7 289,0 1 1,0 1 0,-45 13 0,66-16-143,0 0 1,0 0 0,0 1 0,0-1 0,1 1-1,-1-1 1,0 1 0,1 0 0,0 0 0,-1 0 0,1 0-1,-4 5 1,6-6-9,-1 0 1,1 0-1,0 0 0,-1 0 1,1 0-1,0 0 0,-1 0 0,1 0 1,0 0-1,0 0 0,0 0 0,0 1 1,0-1-1,0 0 0,1 0 1,-1 0-1,0 0 0,0 0 0,1 0 1,-1 0-1,1 0 0,-1 0 0,1 0 1,0 1-1,5 4 62,-1 0-1,1-1 1,0 0-1,1 0 1,-1 0-1,1-1 1,0 0-1,0-1 1,9 5-1,27 8 222,0-1 1,65 14-1,202 26 275,108 3 94,103-4-677,1537 43-3112,-1755-100 2426,-100-10 566,-178 10 188,0 0 1,43-13-1,-64 14 17,1 0 0,0 0-1,-1 0 1,1 0 0,-1-1-1,0 1 1,0-1 0,6-5 0,-9 7-46,0 0 1,-1 0 0,1 0 0,0 1 0,-1-1 0,1 0 0,-1 0 0,0 0 0,1 0 0,-1 0 0,0 0-1,1 0 1,-1 0 0,0 0 0,0 0 0,0 0 0,0 0 0,0 0 0,0 0 0,0 0 0,0 0 0,0 0 0,-1 0-1,1 0 1,0 0 0,-1 0 0,1 1 0,0-1 0,-1 0 0,1 0 0,-1 0 0,0 0 0,1 0 0,-1 1-1,0-1 1,1 0 0,-1 1 0,0-1 0,0 0 0,1 1 0,-1-1 0,0 1 0,0-1 0,-1 1 0,-8-6 137,0 1 1,-1 0 0,1 1 0,-1 1 0,-14-4 0,-81-17 987,-205-20 0,-128 21 378,426 22-1489,-925-11 642,627 24-682,228-4 0,-134 30 0,192-32 0,-42 16 0,61-19 0,-1 0 0,1 0 0,-1 1 0,1 0 0,1 0 0,-1 0 0,0 1 0,1-1 0,-9 11 0,13-13 0,0-1 0,-1 0 0,1 1 0,0-1 0,0 1 0,1 0 0,-1-1 0,0 1 0,0-1 0,1 1 0,-1 0 0,1 0 0,0-1 0,-1 1 0,1 0 0,0 0 0,0 0 0,0-1 0,0 1 0,0 0 0,1 0 0,-1 0 0,0-1 0,1 1 0,-1 0 0,1-1 0,0 1 0,0 0 0,-1-1 0,1 1 0,0-1 0,0 1 0,2 1 0,3 3 0,1-1 0,0 1 0,0-1 0,0-1 0,0 1 0,14 5 1,13 5-2,2-1 1,43 11 0,163 25 0,98-11-163,546 6-1168,4-35 1161,-552-11 44,-335 1 123,99-1-207,1-4-1,104-18 1,-186 19 210,0-1 0,21-7 0,-39 11 0,0 0 0,0-1 0,0 1 0,0 0 0,0-1 0,0 0 0,0 1 0,-1-1 0,1 0 0,-1-1 0,1 1 0,-1 0 0,0-1 0,0 1 0,0-1 0,0 0 0,0 1 0,0-1 0,1-6 0,-2 7 0,-1 0 0,0 0 0,0 0 0,-1 0 0,1 0 0,0 0 0,0 1 0,-1-1 0,0 0 0,1 0 0,-1 0 0,0 0 0,0 0 0,0 1 0,0-1 0,0 0 0,0 1 0,0-1 0,0 1 0,-1 0 0,1-1 0,-1 1 0,1 0 0,-4-2 0,-8-7 0,-1 1 0,0 0 0,0 1 0,-1 1 0,0 0 0,-19-5 0,-113-28 0,-93 1 164,-71 10 537,-612-3-1118,-6 33-545,658 1 877,-84 1 85,82 5-29,248-7 18,-121 9-80,125-7 80,-1 0 1,1 2-1,-40 13 1,36-4 15,25-14-6,-1 1 0,0-1 1,1 1-1,0-1 1,-1 1-1,1-1 1,-1 1-1,1 0 1,0-1-1,-1 1 1,1-1-1,0 1 0,-1 0 1,1-1-1,0 1 1,0 0-1,0-1 1,0 1-1,0 0 1,-1 0-1,2 1 9,0 0 0,0-1 0,0 1 1,0-1-1,1 1 0,-1-1 0,0 0 0,0 1 0,1-1 0,-1 0 0,1 0 1,-1 0-1,1 0 0,-1 0 0,1 0 0,0-1 0,0 1 0,-1 0 1,1-1-1,2 1 0,28 7 226,1-1 0,-1-1 1,1-2-1,40-1 0,-52-1-208,927 9 1668,-689-13-1484,-46 2-160,222-3 108,-566 2-158,-476 25-10,387 7-16,1 8-1,-222 72 0,409-102 23,7-2 4,0 1-1,0 0 1,0 2 0,-32 18-1,56-27 1,0 0 0,0-1 0,0 1 0,0 0 0,0-1 0,0 1 0,0 0 0,0 0 0,0 0 0,0 0 0,1 0 0,-1 0 0,0 0 0,1 0 0,-1 0 0,0 2 0,1-2 0,0-1 0,0 1 0,0-1 0,0 1 0,1-1 0,-1 1 0,0-1 0,0 1 0,0-1 0,0 1 0,1-1 0,-1 1 0,0-1 0,1 0 0,-1 1 0,0-1 0,1 1 0,-1-1 0,0 0 0,1 1 0,-1-1 0,1 0 0,-1 1 0,1-1 0,-1 0 0,1 0 0,5 3 0,1-1 0,-1 0 0,1 0 0,11 1 0,65 6 489,155-3-1,-160-6-366,31-1-98,144-19-1,-212 14-21,0-2 0,-1-2 0,0-1 0,0-2 0,-2-2-1,65-33 1,-86 38-2,-1-1 0,0 0 0,26-26 0,-36 31 0,0 0 0,-1 0 0,0-1 0,0 0 0,0 0 0,-1 0 0,0 0 0,0-1 0,-1 0 0,5-15 0,-8 21 0,1-1 0,0 1 0,-1-1 0,1 0 0,-1 1 0,0-1 0,0 1 0,0-1 0,0 1 0,-1-1 0,1 1 0,0-1 0,-1 1 0,0-1 0,0 1 0,0-1 0,0 1 0,0 0 0,0-1 0,0 1 0,-1 0 0,1 0 0,-1 0 0,0 0 0,0 0 0,1 0 0,-1 1 0,0-1 0,-1 1 0,1-1 0,0 1 0,0 0 0,0-1 0,-1 1 0,1 1 0,-1-1 0,1 0 0,-5 0 0,-1-1 0,0 1 0,0 1 0,0-1 0,-1 1 0,1 1 0,0-1 0,0 1 0,0 1 0,0 0 0,0 0 0,-8 3 0,-7 6 0,0 0 0,1 2 0,0 0 0,1 2 0,-23 20 0,31-24 0,1 0 0,0 1 0,1 0 0,0 1 0,1 1 0,1 0 0,0 0 0,-14 30 0,22-40 0,0-1 0,0 1 0,0 0 0,1 0 0,-1 0 0,1-1 0,0 1 0,0 0 0,1 0 0,-1 0 0,1 0 0,1 5 0,-2-8 0,0 0 0,1 0 0,-1 0 0,1 0 0,-1 0 0,1 0 0,-1-1 0,1 1 0,-1 0 0,1 0 0,0 0 0,-1-1 0,1 1 0,0 0 0,0-1 0,0 1 0,0-1 0,-1 1 0,1-1 0,0 1 0,0-1 0,0 1 0,0-1 0,0 0 0,0 0 0,0 1 0,0-1 0,0 0 0,0 0 0,0 0 0,0 0 0,0 0 0,0 0 0,0-1 0,0 1 0,0 0 0,0 0 0,0-1 0,0 1 0,0-1 0,0 1 0,0-1 0,0 1 0,0-1 0,0 1 0,-1-1 0,1 0 0,1 0 0,1-2 0,0 1 0,0-1 0,0 0 0,0 0 0,0 0 0,0 0 0,-1 0 0,0-1 0,1 1 0,-1-1 0,-1 1 0,1-1 0,0 0 0,-1 0 0,0 0 0,0 0 0,0 0 0,0 0 0,-1 0 0,0 0 0,1 0 0,-1 0 0,-1-5 0,0 3 0,0 0 0,0 0 0,0 0 0,-1 0 0,0 0 0,0 1 0,0-1 0,-1 1 0,0-1 0,0 1 0,0 0 0,-1 0 0,0 0 0,0 1 0,-5-6 0,-1 3 0,0 0 0,0 1 0,-1 0 0,0 0 0,0 1 0,0 1 0,0 0 0,-1 0 0,0 1 0,-16-2 0,-20-1 0,-61 1 0,82 4 0,-443 5 0,457-4 0,-66 8 0,75-7 0,0-1 0,1 1 0,-1 0 0,0 0 0,1 0 0,-1 1 0,1 0 0,-1-1 0,1 1 0,0 0 0,0 0 0,0 1 0,0-1 0,0 1 0,0-1 0,-2 5 0,4-7 0,1 1 0,0 0 0,-1-1 0,1 1 0,0 0 0,0 0 0,0-1 0,0 1 0,-1 0 0,1 0 0,0-1 0,0 1 0,1 0 0,-1 0 0,0-1 0,0 1 0,0 0 0,0-1 0,1 1 0,-1 0 0,0-1 0,1 1 0,-1 0 0,0-1 0,1 1 0,-1 0 0,1-1 0,-1 1 0,1-1 0,-1 1 0,1-1 0,0 1 0,-1-1 0,1 1 0,-1-1 0,1 0 0,0 1 0,-1-1 0,1 0 0,0 0 0,1 1 0,36 10 0,-38-11 0,65 11 0,0-4 0,132-1 0,-184-6 0,46 0 0,-1-3 0,93-16 0,-128 15 0,0-2 0,0-1 0,-1 0 0,1-2 0,-2 0 0,1-1 0,-1-2 0,-1 0 0,25-20 0,-40 29 0,0-1 0,-1 0 0,1-1 0,-1 1 0,0-1 0,0 0 0,-1 0 0,1 0 0,-1 0 0,0 0 0,-1-1 0,1 0 0,-1 1 0,0-1 0,0 0 0,-1 0 0,0 0 0,0 0 0,0 0 0,-1 0 0,0-1 0,0 1 0,0 0 0,-1 0 0,0 0 0,0 0 0,-1 0 0,0 0 0,0 0 0,0 1 0,0-1 0,-1 1 0,0-1 0,0 1 0,-1 0 0,0 0 0,-7-8 0,-4-2 0,-1 1 0,0 1 0,-1 0 0,0 2 0,-1-1 0,-1 2 0,1 1 0,-29-11 0,-1 4 0,0 2 0,-75-13 0,3 10 0,-1 6 0,-167 4 0,218 10 0,1 3 0,-91 21 0,122-19 0,0 2 0,2 2 0,-1 2 0,1 1 0,-56 33 0,84-43 0,0 0 0,0 1 0,1-1 0,0 2 0,0-1 0,1 1 0,-1 0 0,1 1 0,1-1 0,-9 16 0,13-19 0,-1-1 0,1 1 0,0 0 0,0-1 0,0 1 0,0 0 0,1 0 0,-1 0 0,1 0 0,0-1 0,0 1 0,1 0 0,-1 0 0,1 0 0,0 0 0,0-1 0,0 1 0,0 0 0,1-1 0,0 1 0,-1-1 0,1 1 0,0-1 0,1 0 0,-1 0 0,1 0 0,-1 0 0,5 3 0,0 1 0,0-1 0,1 0 0,0-1 0,0 0 0,1 0 0,-1-1 0,1 0 0,11 4 0,6 0 0,50 8 0,53-1 0,239-3 0,-330-12 0,21 0 0,234-5 0,-232 0 0,-1-1 0,103-26 0,-151 29 0,-1-1 0,0 0 0,-1-1 0,1 0 0,-1 0 0,0-1 0,0 0 0,-1-1 0,0 0 0,12-11 0,-18 14 0,0 1 0,0-1 0,0 0 0,-1 0 0,1 0 0,-1 0 0,0 0 0,0 0 0,-1-1 0,1 1 0,-1 0 0,0-1 0,0 0 0,0 1 0,-1-1 0,0 1 0,0-1 0,0 0 0,0 1 0,-1-1 0,1 0 0,-1 1 0,0-1 0,-1 1 0,1 0 0,-1-1 0,0 1 0,-4-6 0,1 1 0,0 1 0,-1 0 0,-1 0 0,1 1 0,-1-1 0,-1 2 0,1-1 0,-1 1 0,0 0 0,0 0 0,-1 1 0,0 0 0,-10-3 0,-10-4 0,-1 2 0,0 1 0,-32-5 0,-28-2-111,-118-7 0,-91 14-388,218 8 357,-772 4-241,747 0 383,-175 29 0,263-29 0,-1 2 0,1 0 0,0 1 0,-18 9 0,33-14 0,0 0 0,1 1 0,-1-1 0,1 1 0,-1 0 0,1 0 0,0 0 0,0 0 0,0 0 0,0 1 0,-3 3 0,4-5 0,1 0 0,-1 0 0,1 0 0,0 1 0,-1-1 0,1 0 0,0 0 0,0 0 0,0 0 0,0 1 0,0-1 0,0 0 0,0 0 0,0 0 0,0 1 0,1-1 0,-1 0 0,0 0 0,1 0 0,-1 0 0,2 2 0,1 2 0,1-1 0,1 1 0,-1-1 0,1 1 0,-1-1 0,1-1 0,1 1 0,-1-1 0,0 0 0,11 5 0,22 8 0,1-2 0,52 13 0,183 32-164,96-2-655,704 84-1536,-12-61 1058,-2756-93 4394,1196 14-3887,191 0 630,177 0-133,-162 22-1,278-21 294,1 0 0,-1 1 0,1 1 0,-1 0 0,-14 7 0,27-10 3,0-1-1,1 0 1,-1 0 0,0 0-1,1 1 1,-1-1 0,0 0-1,1 1 1,-1-1-1,1 0 1,-1 1 0,1-1-1,-1 1 1,1-1 0,-1 1-1,1-1 1,-1 1 0,1-1-1,0 1 1,-1-1 0,1 1-1,0 0 1,0-1-1,-1 1 1,1 0 0,0-1-1,0 1 1,0 0 0,0-1-1,0 1 1,0 0 0,0-1-1,0 1 1,0 0 0,0-1-1,0 1 1,0 0-1,0-1 1,0 1 0,1 0-1,-1-1 1,0 1 0,1-1-1,-1 1 1,0 0 0,1-1-1,-1 1 1,1-1 0,-1 1-1,0-1 1,1 1-1,-1-1 1,1 1 0,0-1-1,-1 0 1,1 1 0,-1-1-1,1 0 1,0 0 0,-1 1-1,2-1 1,12 6 112,1-1-1,-1 0 1,1-1 0,0 0-1,18 1 1,176 17 180,81-6-232,835 5 53,1-28 360,-1001 6-279,-59 0-38,-60 1-175,-36 0 0,1-1 15,-1477 2-895,1495-1 926,-54 0 512,1 3-1,-77 14 1,135-17-521,1 1 0,0 1 0,0-1 1,0 1-1,0 0 0,0 0 0,0 0 0,1 1 0,-1-1 0,-4 4 0,9-5-20,0-1-1,-1 0 0,1 1 1,0-1-1,0 0 1,-1 1-1,1-1 1,0 0-1,0 1 1,0-1-1,-1 1 1,1-1-1,0 0 1,0 1-1,0-1 1,0 1-1,0-1 1,0 1-1,0-1 1,0 1-1,0-1 1,0 0-1,0 1 1,0-1-1,0 1 1,0-1-1,0 1 0,0-1 1,1 0-1,-1 1 1,1 1-1,1-1 0,-1 0 0,0 1 1,1-1-1,-1 0 0,0 0 0,1 0 0,-1-1 0,1 1 1,0 0-1,2 0 0,19 6 0,1-1 0,-1-2 0,26 3 0,184 10 0,109-5-164,1665-2-1411,-1966-10 1574,11 0 1,283-14 0,-330 14 0,1-1 0,-1 0 0,1 0 0,-1 0 0,0-1 0,0 1 0,9-6 0,-13 7 0,-1 0 0,1 0 0,-1-1 0,0 1 0,1 0 0,-1-1 0,0 1 0,1 0 0,-1-1 0,0 1 0,0 0 0,1-1 0,-1 1 0,0-1 0,0 1 0,0-1 0,1 1 0,-1 0 0,0-1 0,0 1 0,0-1 0,0 1 0,0-1 0,0 1 0,0-1 0,0 1 0,0-1 0,0 1 0,0-1 0,0 1 0,0 0 0,-1-1 0,1 1 0,0-1 0,0 1 0,0-1 0,-1 1 0,1 0 0,0-1 0,0 1 0,-1-1 0,1 1 0,0 0 0,-2-1 0,-5-5 0,-2 1 0,1 0 0,-1 0 0,1 1 0,-1 0 0,-17-4 0,-76-20 11,0 5 0,-158-16 0,157 26 119,-416-47 604,-565 9-1,958 55-733,101 0 0,39 0 0,65 3 0,129 0 0,95-2-164,2633 1-4969,-3414 26 9330,415-26-3740,15-2-183,-46 4 559,-135 29 1,171-19-834,56-17 0,-1 0 0,0 0 0,1 0 0,-1 1 0,1-1 0,-1 1 0,1 0 0,0 0 0,0 0 0,-1 0 0,2 0 0,-1 0 0,0 0 0,0 1 0,-2 4 0,4-6 0,-1 0 0,1 1 0,0-1 0,0 0 0,0 1 0,0-1 0,0 0 0,0 0 0,0 1 0,1-1 0,-1 0 0,0 0 0,1 1 0,-1-1 0,1 0 0,-1 0 0,1 0 0,0 0 0,-1 0 0,1 0 0,0 0 0,0 0 0,0 0 0,-1 0 0,1 0 0,0 0 0,0 0 0,0-1 0,1 1 0,-1 0 0,0-1 0,0 1 0,0-1 0,2 1 0,7 4 0,1-2 0,-1 1 0,13 1 0,42 8 0,0-3 0,67 1 0,143-7 0,-183-3 0,334-3 0,-397 1 0,-67 0 0,-652-1 0,117 2 0,654 1 0,411-3 0,-478 2 0,10 0 0,0-2 0,33-5 0,-50 5 0,1 0 0,-1 0 0,0 0 0,0-1 0,0 0 0,-1-1 0,1 1 0,-1-1 0,0-1 0,0 1 0,0-1 0,5-5 0,3-6 0,-1-1 0,-1 0 0,0-1 0,11-24 0,34-83 0,-50 108 0,78-233 0,-48 129 0,-23 83 0,-14 38 0,0-1 0,0 1 0,0 0 0,0-1 0,0 1 0,0 0 0,0 0 0,0-1 0,0 1 0,0 0 0,0 0 0,0-1 0,0 1 0,0 0 0,0-1 0,0 1 0,0 0 0,1 0 0,-1 0 0,0-1 0,0 1 0,0 0 0,1 0 0,-1-1 0,0 1 0,0 0 0,0 0 0,1 0 0,-1 0 0,0 0 0,0-1 0,1 1 0,-1 0 0,0 0 0,0 0 0,1 0 0,-1 0 0,0 0 0,0 0 0,1 0 0,-1 0 0,0 0 0,1 0 0,-1 0 0,0 0 0,0 0 0,1 0 0,-1 0 0,4 17 0,-3 28 0,-4 41-1365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5:17.5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707 711 24575,'0'3'0,"1"-1"0,-1 0 0,1 1 0,-1-1 0,1 0 0,0 1 0,0-1 0,0 0 0,0 0 0,1 0 0,-1 0 0,0 0 0,1 0 0,-1 0 0,1 0 0,0-1 0,0 1 0,-1-1 0,1 1 0,0-1 0,0 0 0,1 0 0,-1 1 0,3 0 0,8 3 0,-1 0 0,1-1 0,15 3 0,-25-7 0,51 11 0,1-3 0,59 1 0,119-6 0,-165-3 0,1985-4 0,-2033 4 0,27 0 0,-45 0 0,1 0 0,0-1 0,0 1 0,-1-1 0,1 0 0,0 1 0,-1-1 0,1 0 0,-1-1 0,1 1 0,-1 0 0,3-2 0,-5 2 0,0 1 0,1-1 0,-1 1 0,0 0 0,1-1 0,-1 1 0,0-1 0,0 1 0,0-1 0,1 1 0,-1-1 0,0 1 0,0-1 0,0 1 0,0-1 0,0 1 0,0-1 0,0 1 0,0-1 0,0 1 0,0-1 0,0 1 0,0-1 0,-1 1 0,1-1 0,0 1 0,0-1 0,0 1 0,-1-1 0,1 1 0,0-1 0,-1 1 0,1 0 0,0-1 0,-1 1 0,1 0 0,0-1 0,-1 1 0,1 0 0,-1-1 0,1 1 0,-1 0 0,1 0 0,-1-1 0,-13-7 0,1 1 0,-1 0 0,-1 1 0,1 0 0,-27-5 0,20 5 0,-540-132 0,-315 46-284,-5 80 1,690 19 274,152-3 44,0 2-1,-68 19 0,74-17 17,0 0 1,-1-3-1,1-1 0,-1-1 0,-57-3 1,12-6 30,-99-20 1,160 23-83,0-1 0,0-1 0,1-1 0,-34-15 0,49 21 0,1-1 0,-1 1 0,1-1 0,0 0 0,-1 0 0,1 0 0,0 1 0,0-1 0,0 0 0,-1 0 0,1-1 0,0 1 0,0 0 0,0 0 0,1 0 0,-1-1 0,0 1 0,0 0 0,1-1 0,-1 1 0,1-1 0,-1 1 0,1-1 0,0 1 0,-1-1 0,1 1 0,0-1 0,0 1 0,0-1 0,0-1 0,1 2 0,0 0 0,0 0 0,0 0 0,0 1 0,-1-1 0,1 0 0,0 0 0,1 0 0,-1 1 0,0-1 0,0 1 0,0-1 0,0 1 0,0-1 0,1 1 0,-1 0 0,0-1 0,0 1 0,1 0 0,-1 0 0,0 0 0,0 0 0,1 0 0,-1 0 0,0 0 0,0 1 0,1-1 0,-1 0 0,0 1 0,0-1 0,0 1 0,0-1 0,1 1 0,0 1 0,4 1 0,1 0 0,-1 1 0,-1-1 0,1 2 0,0-1 0,-1 0 0,0 1 0,0 0 0,8 11 0,34 56 0,-37-56 0,10 22 0,-2 1 0,24 70 0,-17-39 0,-23-63 0,1 0 0,0-1 0,0 1 0,1-1 0,0 0 0,0 0 0,0 0 0,0-1 0,1 0 0,0 0 0,0 0 0,1 0 0,0-1 0,-1 0 0,8 4 0,-4-4 0,1 0 0,0 0 0,0-1 0,0-1 0,0 0 0,0 0 0,1-1 0,-1 0 0,18-2 0,176-10 0,-188 9 0,1-1 0,-1-1 0,-1-1 0,1 0 0,-1-1 0,1 0 0,-2-2 0,1 1 0,25-20 0,-39 27 0,0-1 0,0 0 0,0 0 0,1 0 0,-1 1 0,0-1 0,0 0 0,0 0 0,-1-1 0,1 1 0,0 0 0,0 0 0,-1 0 0,1 0 0,0-1 0,-1 1 0,1 0 0,-1-1 0,0 1 0,1 0 0,-1-1 0,0-1 0,0 2 0,-1-1 0,0 1 0,1 0 0,-1 0 0,0 0 0,1 0 0,-1 0 0,0 0 0,0 0 0,0 0 0,0 0 0,0 0 0,0 1 0,0-1 0,0 0 0,0 1 0,-1-1 0,1 1 0,-2-1 0,-10-4 0,-1 1 0,1 1 0,-23-2 0,23 3 0,-24-4 0,0-1 0,0-1 0,0-2 0,2-2 0,-45-21 0,74 30 0,1 0 0,-1-1 0,1 1 0,0-1 0,-8-7 0,12 10 0,0 0 0,0 0 0,0-1 0,0 1 0,0 0 0,1 0 0,-1 0 0,0-1 0,1 1 0,-1 0 0,1-1 0,-1 1 0,1-1 0,-1 1 0,1 0 0,0-1 0,0 1 0,0-1 0,0 1 0,0-1 0,0 1 0,0-1 0,0 1 0,1 0 0,-1-1 0,1 1 0,-1-1 0,1 1 0,-1 0 0,2-3 0,2-1 0,1 0 0,-1-1 0,1 2 0,0-1 0,1 0 0,-1 1 0,1 0 0,0 1 0,8-5 0,63-26 0,-56 27 0,138-50 0,-129 50 0,1 1 0,0 2 0,0 1 0,43 1 0,11-2 0,-25-4 0,107-29 0,-115 23 0,0 3 0,1 1 0,54-2 0,430 12 0,-227 3 0,500-22 0,-234 5 0,-356-1 0,-145 6 0,110 2 0,118 37 0,-287-29 0,-1 2 0,0 0 0,1 0 0,-2 2 0,1 0 0,25 12 0,-35-14 0,1 1 0,-1-1 0,0 1 0,0 0 0,0 1 0,0-1 0,-1 1 0,1 0 0,-1 0 0,-1 1 0,1-1 0,-1 1 0,0 0 0,0 0 0,-1 0 0,1 0 0,-1 0 0,1 10 0,-1-7 0,0 1 0,-1-1 0,-1 0 0,1 1 0,-1-1 0,-1 1 0,0-1 0,0 0 0,-1 1 0,0-1 0,-1 0 0,0 0 0,0 0 0,-1-1 0,0 1 0,-1-1 0,0 0 0,0 0 0,0 0 0,-1-1 0,-1 0 0,1 0 0,-1 0 0,0-1 0,0 0 0,-1 0 0,0-1 0,0 0 0,0-1 0,0 1 0,-1-2 0,-16 6 0,-2-1 0,-1-1 0,-1-2 0,1 0 0,-42 0 0,-118-9 0,62 0 0,78 4 0,0 3 0,-77 13 0,40-3 0,48-8 0,-68 17 0,9-1 0,77-18 0,0 0 0,1 1 0,-1 1 0,1 1 0,0 0 0,0 2 0,-27 14 0,44-21 0,-1 0 0,1 0 0,-1 0 0,1 0 0,-1 0 0,1 0 0,0 1 0,-1-1 0,1 0 0,0 1 0,0-1 0,0 1 0,0 0 0,0-1 0,1 1 0,-1 0 0,-1 2 0,2-3 0,1 0 0,-1 0 0,0 0 0,0-1 0,1 1 0,-1 0 0,0 0 0,1 0 0,-1 0 0,1-1 0,-1 1 0,1 0 0,-1-1 0,1 1 0,-1 0 0,1-1 0,0 1 0,-1-1 0,1 1 0,0-1 0,0 1 0,-1-1 0,1 1 0,2 0 0,5 1 0,0 1 0,0-1 0,1 0 0,-1 0 0,15 0 0,-16-1 0,24 1 0,0-1 0,41-4 0,-65 3 0,1-1 0,-1 0 0,0-1 0,0 1 0,0-2 0,0 1 0,-1-1 0,1 0 0,0 0 0,-1 0 0,0-1 0,0 0 0,0-1 0,0 1 0,8-10 0,-13 13 0,0 0 0,0 0 0,0 0 0,0 0 0,0-1 0,0 1 0,0-1 0,-1 1 0,1 0 0,0-1 0,-1 0 0,1 1 0,-1-1 0,1 1 0,-1-1 0,0 1 0,0-1 0,0 0 0,0 1 0,0-1 0,0 0 0,0 1 0,0-1 0,-1 1 0,1-1 0,0 1 0,-1-1 0,0 0 0,1 1 0,-2-3 0,-1 1 0,-1 0 0,1 0 0,0 0 0,-1 0 0,1 1 0,-1-1 0,0 1 0,0 0 0,0 0 0,0 1 0,-5-2 0,-40-12 0,-1 3 0,0 2 0,0 2 0,-60-1 0,47 3 0,-501-64-358,-217-17-210,-422 74 1283,655 17-504,545-4-211,-11 0 0,1 0 0,0-1 0,-19-4 0,30 5 0,1-1 0,-1 1 0,1-1 0,-1 1 0,1-1 0,-1 1 0,1-1 0,-1 0 0,1 0 0,-1 0 0,1 0 0,0 0 0,0 0 0,-1 0 0,0-3 0,1 3 0,1 0 0,0 0 0,0 0 0,-1 0 0,1 0 0,0 0 0,0 0 0,0-1 0,0 1 0,0 0 0,1 0 0,-1 0 0,0 0 0,0 0 0,1 0 0,-1 0 0,1 0 0,-1 0 0,1 0 0,-1 0 0,1 0 0,0 0 0,-1 0 0,1 0 0,2-1 0,4-6 0,0 0 0,1 1 0,0 0 0,0 1 0,1 0 0,13-7 0,64-28 0,-38 19 0,33-17 0,19-8 0,-2-4 0,105-73 0,-65 32 0,-120 82 0,0 2 0,0-1 0,1 2 0,0 1 0,1 0 0,22-3 0,169-17 0,-87 16 0,161 8 0,-153 4 0,994-2 0,-1092 2 0,0 1 0,0 1 0,0 2 0,-1 1 0,0 2 0,0 1 0,49 23 0,5-3 0,-57-20 0,0 1 0,41 21 0,-16 2 0,52 42 0,-14-8 0,-70-53 0,1 0 0,35 16 0,-45-26 0,-1 0 0,1-1 0,0 0 0,0-1 0,0-1 0,22 2 0,313 21 0,-337-23 0,1 0 0,-1 1 0,0 1 0,0 0 0,-1 0 0,20 11 0,59 44 0,-73-46 0,1 0 0,0-1 0,1-1 0,0-1 0,1-1 0,27 9 0,-43-16 0,0-1 0,0 0 0,1-1 0,-1 1 0,0-1 0,0 0 0,1 0 0,-1 0 0,0 0 0,1-1 0,6-2 0,-9 2 0,0 0 0,1 0 0,-1 0 0,0 0 0,0-1 0,-1 1 0,1-1 0,0 1 0,0-1 0,-1 0 0,1 1 0,-1-1 0,1 0 0,-1 0 0,0 0 0,0 0 0,0-1 0,0 1 0,0 0 0,-1 0 0,1-1 0,0-2 0,2-8 0,-1 0 0,0 1 0,-1-1 0,-1 0 0,0 0 0,0 0 0,-1 1 0,-1-1 0,0 0 0,-1 1 0,0-1 0,-1 1 0,-1 0 0,0 0 0,0 1 0,-1-1 0,0 1 0,-1 0 0,-1 1 0,0 0 0,0 0 0,0 1 0,-2-1 0,1 2 0,-1 0 0,0 0 0,-1 0 0,1 2 0,-2-1 0,1 1 0,-1 1 0,1 0 0,-1 1 0,-15-4 0,5 4-455,0 0 0,-27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5:27.2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0 130 24575,'6'0'0,"-1"0"0,1 0 0,-1 1 0,1 0 0,-1 0 0,1 0 0,6 3 0,-10-3 0,1 0 0,-1 1 0,0-1 0,0 1 0,0-1 0,0 1 0,0 0 0,0 0 0,0 0 0,0 0 0,-1 0 0,1 0 0,-1 0 0,0 1 0,0-1 0,1 0 0,0 5 0,3 11 0,0-1 0,-2 1 0,0 0 0,1 35 0,-6 79 0,-1-65 0,2-22 0,4 140 0,-1-166 0,1-1 0,0 1 0,2 0 0,0-1 0,1 0 0,1 0 0,13 26 0,-17-39 0,1 0 0,-1 0 0,1 0 0,0 0 0,1-1 0,-1 0 0,1 0 0,0 0 0,0 0 0,0-1 0,0 0 0,0 0 0,1 0 0,0-1 0,-1 1 0,1-1 0,0-1 0,11 3 0,6-1 0,1-2 0,-1 0 0,39-3 0,-28 0 0,-20 2 0,0-1 0,-1-1 0,0 0 0,25-6 0,-35 6 0,1 1 0,0-1 0,0 0 0,0 0 0,-1 0 0,1 0 0,-1-1 0,0 1 0,0-1 0,0 0 0,0 0 0,0 0 0,0 0 0,-1 0 0,0-1 0,1 1 0,-1-1 0,0 0 0,2-7 0,0-5 0,0 0 0,-1 0 0,-1 0 0,-1 0 0,0-23 0,-10-82 0,9 116 0,0 0 0,-1 0 0,0 1 0,0-1 0,0 0 0,0 1 0,-1-1 0,0 1 0,0-1 0,0 1 0,-1 0 0,1 0 0,-1 0 0,0 0 0,0 0 0,0 1 0,-1 0 0,1-1 0,-1 1 0,0 0 0,0 1 0,0-1 0,0 1 0,0-1 0,-1 1 0,1 0 0,-1 1 0,1-1 0,-1 1 0,0 0 0,0 0 0,1 1 0,-1-1 0,0 1 0,0 0 0,0 0 0,-5 2 0,6-2 0,-1 1 0,1 0 0,0 0 0,0 0 0,0 0 0,0 1 0,0 0 0,0 0 0,0 0 0,1 0 0,-1 1 0,1-1 0,-1 1 0,1 0 0,-5 6 0,3-3 0,1 0 0,0 0 0,1 1 0,-1-1 0,1 1 0,1 0 0,-1 0 0,-2 12 0,2 0 0,1 0 0,0-1 0,2 1 0,0 0 0,1 0 0,5 28 0,-4-37 0,0 0 0,1 0 0,1 0 0,0 0 0,7 14 0,-10-22 0,1 1 0,-1-1 0,0 1 0,1-1 0,0 0 0,-1 0 0,1 0 0,0 0 0,0 0 0,0 0 0,0 0 0,1 0 0,-1-1 0,0 1 0,1-1 0,-1 0 0,1 0 0,-1 0 0,1 0 0,0 0 0,0 0 0,-1-1 0,1 1 0,5-1 0,-7 0 0,0 0 0,1-1 0,-1 1 0,0 0 0,0-1 0,1 1 0,-1-1 0,0 0 0,0 1 0,0-1 0,0 0 0,0 0 0,0 0 0,0 0 0,0 0 0,0 0 0,0 0 0,-1 0 0,1 0 0,0 0 0,0-1 0,10-31 0,-2-28 0,-3 1 0,-3-1 0,-5-82 0,0 68 0,3 46 0,-2 0 0,-1-1 0,-2 1 0,-8-33 0,10 54 0,-1 0 0,0 0 0,0 1 0,0-1 0,-1 1 0,0 0 0,-1 0 0,1 1 0,-1-1 0,-1 1 0,1 0 0,-1 0 0,0 1 0,0-1 0,-1 1 0,0 1 0,0-1 0,0 1 0,-11-4 0,6 3 0,-1 0 0,0 2 0,0-1 0,0 2 0,0-1 0,0 2 0,-1 0 0,1 0 0,0 2 0,-22 2 0,28-2 0,0 0 0,0 1 0,0 0 0,0 0 0,0 1 0,0 0 0,1 0 0,-1 1 0,1-1 0,0 2 0,0-1 0,0 0 0,1 1 0,-1 0 0,1 1 0,0-1 0,1 1 0,-1 0 0,1 0 0,-4 8 0,3-4 0,0 0 0,1 1 0,1-1 0,-1 1 0,2 0 0,-1 0 0,1 0 0,1 0 0,0 15 0,1-19 0,1 0 0,0-1 0,0 1 0,1-1 0,0 1 0,0-1 0,0 0 0,1 1 0,0-1 0,0 0 0,0-1 0,1 1 0,0-1 0,0 1 0,1-1 0,-1 0 0,7 4 0,5 4 0,1 0 0,0-2 0,1 0 0,0-1 0,1-1 0,0 0 0,31 9 0,149 27 0,-179-41 0,224 35 0,457 15 0,-694-54 0,16 1 0,0-1 0,0-1 0,-1 0 0,1-2 0,38-10 0,-57 12 0,-1-1 0,1 1 0,-1-1 0,1 0 0,-1 0 0,0-1 0,1 1 0,-1 0 0,0-1 0,-1 0 0,1 0 0,0 0 0,-1 0 0,0 0 0,4-7 0,-3 4 0,-1-1 0,1 1 0,-1-1 0,-1 1 0,1-1 0,-1 0 0,0 1 0,0-13 0,-1 8 0,-1 0 0,0 1 0,-1-1 0,0 1 0,0-1 0,-1 1 0,0 0 0,-1 0 0,0 0 0,-1 0 0,-10-14 0,11 19 0,-1 0 0,0 0 0,0 1 0,0 0 0,-1 0 0,1 0 0,-1 1 0,0 0 0,0 0 0,0 0 0,-1 1 0,1 0 0,-1 0 0,-10-1 0,-11-1 0,0 1 0,-31 1 0,41 1 0,-338 8 0,331-5 0,-1 1 0,1 1 0,0 1 0,-44 15 0,61-18 0,1 1 0,0 1 0,0-1 0,0 1 0,1 0 0,0 1 0,-1-1 0,1 1 0,1 1 0,-1-1 0,1 1 0,0 0 0,0 0 0,1 0 0,0 1 0,0 0 0,0 0 0,1 0 0,0 0 0,-3 12 0,3-5 0,1-1 0,0 1 0,1 0 0,0-1 0,2 1 0,-1 0 0,2 0 0,0-1 0,0 1 0,1-1 0,1 1 0,10 24 0,-7-24 0,0 1 0,1-2 0,1 1 0,0-1 0,0 0 0,1-1 0,1 0 0,0-1 0,1 0 0,24 18 0,-5-11 0,0 0 0,1-2 0,1-2 0,0-1 0,1-1 0,49 10 0,10-4 0,115 7 0,-125-19 0,147-8 0,-192-1 0,0-2 0,0-2 0,-1-1 0,0-1 0,0-3 0,41-18 0,-67 25 0,0 0 0,-1-1 0,0 0 0,0-1 0,-1 0 0,0 0 0,0-1 0,0 0 0,-1-1 0,0 0 0,-1 0 0,0-1 0,-1 0 0,0 0 0,0 0 0,-1-1 0,0 0 0,-1 0 0,0 0 0,-1 0 0,0-1 0,-1 0 0,-1 1 0,1-1 0,-2 0 0,0-20 0,-2 17 0,1-1 0,-2 0 0,0 0 0,-1 1 0,-1 0 0,0 0 0,-1 0 0,0 0 0,-2 1 0,1 0 0,-11-13 0,4 8 0,-1 2 0,0 0 0,-1 1 0,-1 1 0,0 0 0,-2 1 0,-22-13 0,1 3 0,-2 3 0,0 1 0,-1 1 0,-1 3 0,-64-15 0,48 19 0,0 2 0,-1 3 0,-104 0 0,155 7 0,1 1 0,-1-1 0,1 2 0,-1-1 0,1 1 0,-1 1 0,-17 6 0,22-6 0,1 0 0,-1 0 0,0 0 0,1 0 0,-1 1 0,1 0 0,0 0 0,0 0 0,1 1 0,-1-1 0,1 1 0,0 0 0,0 0 0,1 0 0,-3 6 0,0 0 0,0 1 0,1 0 0,0-1 0,1 1 0,1 1 0,0-1 0,0 0 0,1 0 0,1 1 0,0-1 0,0 1 0,2-1 0,-1 0 0,2 0 0,-1 1 0,2-1 0,8 20 0,-1-11 4,2-1-1,1 0 0,0-1 1,2 0-1,0-2 1,0 1-1,2-2 1,0 0-1,1-2 0,1 0 1,41 22-1,-12-11-44,1-3 0,1-2 0,0-2 0,81 16 0,15-6-456,151 8-1,158-13 272,229-22 220,-677-2 6,12 2 0,-1-2 0,0 0-1,0-2 1,0 0 0,0-1 0,-1 0 0,29-12 0,-44 14 9,1 0 1,-1 0-1,0 0 0,0 0 0,0-1 1,0 0-1,0 1 0,-1-1 1,1 0-1,-1 0 0,0 0 1,0-1-1,0 1 0,0 0 1,0-1-1,-1 1 0,0-1 0,0 0 1,0 1-1,0-1 0,0 0 1,-1 0-1,1 0 0,-1 0 1,0 1-1,0-1 0,-1 0 1,0-4-1,-1-3 59,0-1 1,-1 1-1,-1 0 1,0 0-1,0 1 1,-1-1-1,0 1 1,-8-11-1,0 3-34,0 0 1,-1 1-1,-1 1 0,-1 0 0,0 1 1,-1 1-1,-33-21 0,21 17-4,-1 3 1,0 0-1,-1 2 1,-49-14-1,2 8-10,-1 4 0,0 3 0,-122-1 0,-220 13-20,415 0 0,-9 1 0,-1-1 0,0 2 0,-28 6 0,42-7 0,-1-1 0,0 1 0,1 0 0,-1 1 0,1-1 0,-1 0 0,1 1 0,0-1 0,0 1 0,0-1 0,0 1 0,-4 4 0,5-5 0,1 1 0,-1-1 0,0 1 0,1-1 0,-1 1 0,1-1 0,0 1 0,-1-1 0,1 1 0,0-1 0,0 1 0,0 0 0,0-1 0,0 1 0,0-1 0,1 1 0,-1 0 0,0-1 0,1 1 0,-1-1 0,1 1 0,0-1 0,1 3 0,4 7 0,1 0 0,1 0 0,0-1 0,0 0 0,1 0 0,1-1 0,19 16 0,3-1 0,50 27 0,-32-25 8,1-2 0,1-3 0,1-2 0,93 21 0,227 18-205,-148-38-196,239-8 0,-427-13 393,1-1 0,-1-2 0,0-2 0,0-1 0,49-16 0,-78 20 0,1-1 0,0 0 0,-1 0 0,0-1 0,0 1 0,-1-2 0,14-11 0,-19 15 0,0 0 0,0 0 0,0-1 0,0 1 0,0-1 0,-1 0 0,1 1 0,-1-1 0,0 0 0,0 0 0,0 0 0,0 0 0,0 0 0,-1 0 0,1 0 0,-1 0 0,0 0 0,0 0 0,0-1 0,0 1 0,-1 0 0,1 0 0,-1 0 0,0 0 0,-1-3 0,-1-1 31,0 0 0,-1 1 1,1-1-1,-2 1 1,1 0-1,-1 0 1,1 1-1,-2 0 1,1-1-1,-1 2 1,1-1-1,-1 1 0,0-1 1,-10-4-1,-9-3 127,0 1-1,-40-13 0,8 8-157,-1 2 0,0 2 0,-89-5 0,-181 8 0,306 9 0,-58-1 0,-347 14 0,408-11 0,0 1 0,1 0 0,-1 1 0,1 2 0,-1-1 0,-20 12 0,34-16 0,1 2 0,0-1 0,0 0 0,0 1 0,1-1 0,-1 1 0,1 0 0,-1 0 0,1 1 0,0-1 0,0 1 0,0-1 0,1 1 0,0 0 0,-1 0 0,1 0 0,0 1 0,1-1 0,-1 0 0,1 1 0,0-1 0,0 1 0,0-1 0,1 1 0,-1-1 0,1 1 0,0 0 0,1-1 0,-1 1 0,1-1 0,2 8 0,-1-4 0,1 0 0,0 0 0,1-1 0,0 0 0,0 1 0,1-1 0,0-1 0,0 1 0,0-1 0,1 1 0,0-2 0,0 1 0,0-1 0,1 0 0,0 0 0,10 5 0,7 3 0,0-2 0,1 0 0,47 13 0,-22-11 0,0-3 0,1-1 0,83 3 0,-124-12 0,-1 0 0,1 0 0,0-1 0,-1 0 0,1-1 0,0 0 0,-1 0 0,0-1 0,15-6 0,-19 6 0,0 0 0,-1 0 0,0 0 0,0 0 0,0-1 0,0 1 0,0-1 0,-1 0 0,0 0 0,0-1 0,0 1 0,0-1 0,0 1 0,-1-1 0,0 0 0,0 0 0,-1 0 0,3-9 0,-3 8 0,0 1 0,0-1 0,-1 1 0,0-1 0,0 1 0,0-1 0,0 0 0,-1 1 0,0-1 0,0 1 0,-1 0 0,0-1 0,0 1 0,-2-6 0,-1 4 0,1-1 0,-1 1 0,-1 0 0,1 0 0,-1 0 0,-1 1 0,1 0 0,-9-6 0,-6-3 0,0 2 0,-2 0 0,1 2 0,-1 0 0,-33-9 0,-8 1 0,-1 3 0,0 2 0,-93-6 0,-202 6 0,356 14 0,-86-2 0,-14-1 0,-178 17 0,229-3 0,50-10 0,0 0 0,0 0 0,1 0 0,-1 0 0,0 0 0,1 1 0,-1-1 0,1 1 0,-1-1 0,1 1 0,0 0 0,0 0 0,-3 3 0,5-4 0,-1 0 0,1-1 0,0 1 0,0-1 0,0 1 0,0 0 0,0-1 0,0 1 0,0 0 0,0-1 0,0 1 0,0-1 0,0 1 0,0 0 0,0-1 0,0 1 0,1-1 0,-1 1 0,0 0 0,0-1 0,1 1 0,-1-1 0,1 1 0,-1-1 0,0 1 0,1-1 0,-1 1 0,1-1 0,-1 1 0,1-1 0,-1 0 0,1 1 0,-1-1 0,1 0 0,-1 0 0,1 1 0,0-1 0,-1 0 0,2 0 0,17 8 0,0 0 0,1-2 0,0-1 0,30 5 0,-27-6 0,401 49 0,8-39 0,-407-13 0,40-1 0,-61-1 0,0 1 0,0-1 0,0 1 0,0-1 0,-1 0 0,1-1 0,0 1 0,-1-1 0,1 1 0,-1-1 0,1 0 0,4-4 0,-7 5 0,-1 1 0,1-1 0,-1 1 0,1 0 0,-1-1 0,0 1 0,1-1 0,-1 1 0,0-1 0,1 0 0,-1 1 0,0-1 0,0 1 0,1-1 0,-1 0 0,0 1 0,0-1 0,0 1 0,0-1 0,0 0 0,0 1 0,0-1 0,0 0 0,0 1 0,0-1 0,0 1 0,0-1 0,-1 0 0,1 1 0,0-1 0,0 1 0,-1-1 0,1 1 0,0-1 0,-1 0 0,1 1 0,-1-1 0,0 0 0,1 1 0,0-1 0,-1 0 0,1 1 0,-1-1 0,1 0 0,0 1 0,-1-1 0,1 0 0,0 0 0,0 1 0,0-1 0,0 0 0,-1 0 0,1 1 0,0-1 0,0 0 0,0 0 0,1 0 0,-1 1 0,0-1 0,0 0 0,0 0 0,1 1 0,-1-1 0,0 0 0,0 1 0,1-1 0,-1 0 0,2 0 0,3-5 0,1 1 0,1-1 0,-1 2 0,1-1 0,0 1 0,0 0 0,0 0 0,1 1 0,9-3 0,4-3 0,44-20 0,10-3 0,72-43 0,-126 62 0,-1 0 0,0-1 0,-1-2 0,0 1 0,-1-2 0,-1-1 0,29-37 0,-40 45 0,0 0 0,0-1 0,-1 1 0,-1-1 0,1 0 0,-2-1 0,0 1 0,0 0 0,-1-1 0,2-18 0,-4 25 0,0 0 0,0 0 0,0 0 0,-1 1 0,0-1 0,1 0 0,-2 0 0,1 0 0,-1 1 0,1-1 0,-1 1 0,0-1 0,-1 1 0,1 0 0,-1 0 0,0 0 0,0 0 0,0 0 0,0 1 0,-1-1 0,0 1 0,1 0 0,-1 0 0,-1 0 0,1 1 0,0-1 0,-7-2 0,5 3 0,-1 0 0,0 0 0,0 1 0,0 0 0,0 0 0,0 1 0,-13 0 0,18 0 0,0 0 0,-1 1 0,1-1 0,0 1 0,0-1 0,0 1 0,1 0 0,-1-1 0,0 1 0,0 0 0,0 0 0,0 0 0,-2 3 0,4-3 0,-1 0 0,0 0 0,0 0 0,1 0 0,-1 0 0,1 0 0,-1 1 0,1-1 0,-1 0 0,1 0 0,0 1 0,0-1 0,0 0 0,0 0 0,-1 1 0,2-1 0,-1 0 0,0 0 0,0 1 0,0-1 0,1 0 0,-1 0 0,0 1 0,1 0 0,2 4 0,0-1 0,1 0 0,0 1 0,-1-1 0,2-1 0,-1 1 0,0-1 0,1 1 0,0-1 0,0 0 0,0-1 0,6 4 0,0 0 0,23 15 0,0-1 0,1-1 0,1-3 0,1-1 0,1-1 0,77 18 0,-39-18 0,1-3 0,131 2 0,-159-13 0,-14-1 0,0 1 0,42 8 0,-77-9 0,1 0 0,-1 0 0,0 0 0,1 0 0,-1 0 0,0 0 0,0 0 0,1 0 0,-1 0 0,0 0 0,1 0 0,-1 0 0,0 1 0,0-1 0,1 0 0,-1 0 0,0 0 0,0 0 0,1 1 0,-1-1 0,0 0 0,0 0 0,0 0 0,1 1 0,-1-1 0,0 0 0,0 1 0,0-1 0,0 0 0,0 0 0,0 1 0,1-1 0,-1 0 0,0 0 0,0 1 0,-8 10 0,-22 11 0,23-17 0,-4 3 0,1 0 0,0 1 0,1 0 0,0 1 0,0 0 0,1 1 0,1-1 0,0 2 0,0-1 0,1 1 0,0 0 0,1 0 0,1 0 0,0 1 0,0-1 0,2 1 0,-1 0 0,2 0 0,-1 1 0,2-1 0,0 0 0,0 0 0,2 0 0,4 23 0,-5-31 0,1-1 0,0 1 0,0-1 0,0 0 0,1 1 0,0-1 0,0 0 0,0 0 0,0-1 0,0 1 0,1-1 0,0 1 0,0-1 0,0 0 0,0-1 0,0 1 0,0-1 0,1 1 0,-1-1 0,1-1 0,0 1 0,-1-1 0,8 2 0,-8-2 0,1 0 0,-1-1 0,1 1 0,-1-1 0,1 0 0,0 0 0,-1-1 0,1 0 0,-1 1 0,1-1 0,-1-1 0,1 1 0,-1-1 0,0 1 0,1-1 0,-1 0 0,0-1 0,-1 1 0,1-1 0,0 0 0,-1 0 0,1 0 0,-1 0 0,6-7 0,-4 1 0,-1 1 0,0-1 0,0 0 0,-1 0 0,0 0 0,0-1 0,1-10 0,-3 14 0,-1 1 0,0 0 0,1 0 0,-2 0 0,1 0 0,-2-10 0,2 14 0,-1-1 0,0 0 0,1 0 0,-1 0 0,0 1 0,0-1 0,0 0 0,0 1 0,0-1 0,0 1 0,0-1 0,0 1 0,-1-1 0,1 1 0,0 0 0,-1 0 0,1 0 0,-3-2 0,3 3 0,-1-1 0,1 1 0,-1-1 0,1 1 0,-1-1 0,1 1 0,-1 0 0,1-1 0,-1 1 0,1 0 0,-1 0 0,1 0 0,-1 0 0,1 1 0,-1-1 0,1 0 0,-1 1 0,1-1 0,-1 1 0,1-1 0,-1 1 0,1 0 0,0 0 0,-1-1 0,1 1 0,0 0 0,0 0 0,0 0 0,0 0 0,0 1 0,0-1 0,0 0 0,0 0 0,0 0 0,0 1 0,0 1 0,-3 4 0,0 0 0,1 0 0,0 1 0,1-1 0,-3 14 0,-1 15 0,2 0 0,1 1 0,3 38 0,1-62 0,0-18 0,0 0 0,0 14 0,-1-32 0,1 1 0,1-1 0,1 1 0,1 0 0,1 0 0,12-36 0,-4 41 0,-13 17 0,1 0 0,-1 0 0,0-1 0,1 1 0,-1 0 0,0 0 0,1 0 0,-1 0 0,0 0 0,1 0 0,-1 0 0,0 1 0,1-1 0,-1 0 0,0 0 0,1 0 0,-1 0 0,0 0 0,1 0 0,-1 1 0,0-1 0,1 0 0,-1 0 0,0 0 0,0 1 0,1-1 0,-1 0 0,0 0 0,0 1 0,0-1 0,1 1 0,12 35 0,-11-29 0,3 9 0,-2-2 0,1 1 0,0-1 0,1 0 0,1 0 0,0-1 0,1 1 0,14 20 0,-20-33 0,0 0 0,0-1 0,-1 1 0,1 0 0,-1 0 0,1 0 0,-1 0 0,1 0 0,-1 0 0,1-1 0,-1 1 0,0 0 0,1 0 0,-1 0 0,0 2 0,0-2 0,0-1 0,0 0 0,-1 1 0,1-1 0,0 0 0,0 1 0,0-1 0,-1 0 0,1 0 0,0 1 0,0-1 0,-1 0 0,1 0 0,0 1 0,-1-1 0,1 0 0,0 0 0,-1 0 0,1 0 0,0 1 0,-1-1 0,1 0 0,-1 0 0,1 0 0,0 0 0,-1 0 0,1 0 0,-1 0 0,-39-5 0,22 2 0,2 2 0,0 0 0,0 1 0,0 0 0,-22 4 0,33-3 0,0 0 0,0 0 0,0 0 0,0 1 0,0 0 0,0 0 0,0 0 0,0 1 0,1-1 0,-1 1 0,1 0 0,0 1 0,0-1 0,0 1 0,0-1 0,1 1 0,-4 5 0,6-8 0,0 1 0,0-1 0,0 0 0,0 0 0,1 1 0,-1-1 0,1 0 0,-1 1 0,1-1 0,-1 1 0,1-1 0,0 0 0,-1 1 0,1-1 0,0 1 0,0-1 0,0 1 0,0-1 0,1 1 0,-1-1 0,0 1 0,1-1 0,-1 0 0,1 1 0,-1-1 0,2 3 0,0-2 0,0 0 0,0 0 0,0 0 0,1-1 0,-1 1 0,0 0 0,1-1 0,-1 0 0,1 1 0,0-1 0,-1 0 0,6 1 0,7 1 0,-1-1 0,0 0 0,1-1 0,19-1 0,3-3 0,60-15 0,-66 12 0,-26 5 0,1 0 0,0 0 0,-1 0 0,1-1 0,-1 0 0,1 0 0,-1 0 0,0-1 0,0 0 0,0 0 0,0 0 0,-1-1 0,1 1 0,-1-1 0,0 0 0,0-1 0,0 1 0,-1-1 0,1 1 0,-1-1 0,0 0 0,0 0 0,-1 0 0,0-1 0,0 1 0,0-1 0,0 1 0,-1-1 0,1-10 0,1-11 43,-1 0 0,-2 0-1,-1 0 1,-1 0 0,-1 0-1,-1 1 1,-9-29 0,2 17-385,-2 0 1,-1 1 0,-2 1-1,-23-40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6:49.0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5:34.6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 24575,'2'0'0,"-1"0"0,0 1 0,0-1 0,1 0 0,-1 1 0,0 0 0,0-1 0,0 1 0,1 0 0,-1-1 0,0 1 0,0 0 0,0 0 0,0 0 0,-1 0 0,1 0 0,0 0 0,0 0 0,0 1 0,0 1 0,13 28 0,-13-28 0,7 20 0,-2 0 0,-1 0 0,0 1 0,2 45 0,-7 102 0,-2-99 0,0 30 0,3 177 0,0-273 0,1 0 0,-1 0 0,1 1 0,0-1 0,1-1 0,0 1 0,0 0 0,0-1 0,0 1 0,1-1 0,0 0 0,0 0 0,0 0 0,0-1 0,1 1 0,0-1 0,0 0 0,0-1 0,1 1 0,-1-1 0,1 0 0,0 0 0,0-1 0,0 1 0,0-2 0,9 3 0,-9-2 0,1 0 0,-1-1 0,1 0 0,0 0 0,-1 0 0,1-1 0,0 0 0,0 0 0,-1-1 0,1 0 0,0 0 0,-1-1 0,1 0 0,-1 0 0,0 0 0,1-1 0,-1 1 0,0-2 0,-1 1 0,1-1 0,0 0 0,-1 0 0,0 0 0,0-1 0,6-6 0,-5 1 0,0 0 0,-1 0 0,0 0 0,-1 0 0,0-1 0,0 0 0,-1 0 0,-1 0 0,0 0 0,1-17 0,-1-12 0,-7-68 0,2 68 0,1-42 0,2 82 0,0-1 0,0 1 0,0-1 0,0 1 0,0-1 0,0 0 0,0 1 0,0-1 0,0 1 0,0-1 0,0 1 0,0-1 0,1 1 0,-1-1 0,0 1 0,0-1 0,0 1 0,1-1 0,-1 1 0,0 0 0,1-1 0,-1 1 0,0-1 0,1 1 0,-1 0 0,0-1 0,1 1 0,-1 0 0,1-1 0,-1 1 0,1 0 0,-1 0 0,1-1 0,-1 1 0,1 0 0,-1 0 0,1 0 0,-1 0 0,1 0 0,-1 0 0,1 0 0,-1-1 0,1 2 0,-1-1 0,1 0 0,-1 0 0,1 0 0,-1 0 0,1 0 0,-1 0 0,1 0 0,-1 1 0,2-1 0,31 23 0,-14-9 0,-3-6 0,0 0 0,1-1 0,0-1 0,0-1 0,27 5 0,94 7 0,-119-16 0,213 15 0,306-19 0,-459-3 0,150-29 0,-195 27 0,-2-2 0,1 0 0,-1-2 0,-1-2 0,-1-1 0,0-1 0,31-22 0,-55 34 0,-1 0 0,1-1 0,-1 1 0,0-1 0,0 0 0,7-11 0,-11 15 0,0-1 0,0 0 0,-1 1 0,1-1 0,0 0 0,-1 0 0,1 1 0,-1-1 0,0 0 0,0 0 0,0 0 0,0 1 0,0-1 0,0 0 0,0 0 0,0 0 0,-1 1 0,1-1 0,-1 0 0,1 0 0,-1 1 0,0-1 0,0 0 0,1 1 0,-1-1 0,0 1 0,-1-1 0,1 1 0,-2-3 0,-6-3 0,0-1 0,0 2 0,0-1 0,-1 1 0,0 1 0,0 0 0,0 0 0,-1 1 0,0 0 0,-17-3 0,-59-13 0,-1 4 0,-123-6 0,168 18 0,-576-27 0,2 30 0,614 1 0,-22 0 0,-164 7 0,166-3 0,18 0 0,49 2 0,695 9-565,-499-16 156,1503 0-532,-3837 1 1560,2088 0-619,-319 6 0,249 1 0,66-4 0,21 1 0,46 1 0,79-1 0,-56-4 0,195 3-163,152-3-914,412 7-609,-1 37 662,-791-39 962,1-2 45,1 2 1,77 20-1,-124-25 26,0 1-1,0-1 0,0 0 1,0 1-1,0 0 0,0-1 1,-1 1-1,1 0 0,0 0 0,-1 0 1,1 0-1,0 0 0,-1 1 1,1-1-1,-1 0 0,0 1 1,1-1-1,0 3 0,-2-4 6,0 1-1,0-1 1,0 1-1,0-1 1,0 1 0,0-1-1,0 1 1,0-1-1,-1 1 1,1-1 0,0 1-1,0-1 1,-1 1-1,1-1 1,0 1-1,-1-1 1,1 0 0,0 1-1,-1-1 1,1 0-1,0 1 1,-2 0 0,-20 10 468,-18 1-66,0-1 0,-1-2 0,-64 5-1,77-10-262,-445 59 316,-274 34 132,1-31-353,360-55-248,-17 2 0,343-7 0,50-4 0,13 1 0,23 1 0,-23-4 0,405 29 943,-200-19-615,-158-6-328,0 3 0,0 1 0,0 3 0,-1 2 0,62 25 0,-82-27 0,1-2 0,0-1 0,0-2 0,56 6 0,122-8 0,-150-4 0,2260-5 0,-2261 2 0,63-11 0,42-2 0,-142 16 0,3 0 0,0-1 0,0-1 0,40-8 0,-58 9 0,-1 0 0,1-1 0,0 1 0,-1-1 0,0 0 0,1 0 0,-1 0 0,0-1 0,0 1 0,0-1 0,0 0 0,-1 0 0,1-1 0,-1 1 0,0-1 0,0 0 0,0 0 0,-1 0 0,1 0 0,-1 0 0,0 0 0,0-1 0,0 1 0,1-6 0,-2 6 0,-1 0 0,1-1 0,-1 1 0,0 0 0,0 0 0,-1 0 0,1 0 0,-1-1 0,0 1 0,0 0 0,0 0 0,-1 0 0,1 1 0,-1-1 0,0 0 0,-4-6 0,-4-3 0,0 0 0,-1 0 0,-14-11 0,14 14 0,1-1 0,0 0 0,-10-15 0,14 16 0,1 0 0,0-1 0,1 1 0,0-1 0,1 0 0,0 0 0,-3-23 0,3-3 0,2-41 0,1 19 0,0 55 0,0 0 0,0-1 0,0 1 0,0 0 0,-1 0 0,0-1 0,0 1 0,0 0 0,0 0 0,-1 0 0,1 0 0,-1 0 0,0 1 0,0-1 0,-1 0 0,1 1 0,-1 0 0,0-1 0,1 1 0,-1 0 0,-1 0 0,1 1 0,0-1 0,-1 1 0,1-1 0,-1 1 0,0 0 0,0 1 0,0-1 0,0 1 0,0-1 0,0 1 0,0 0 0,0 1 0,-5-1 0,-19-3 0,1 2 0,-1 1 0,-52 6 0,-84 20 0,124-18 0,-499 85 0,409-72 0,1-6 0,-230-3 0,315-14 0,26 2 0,1 0 0,-1 1 0,-19 2 0,501-110 0,-453 106 0,53-18 0,-60 18 0,0 0 0,0 0 0,0 0 0,0 0 0,-1-1 0,1 1 0,-1-1 0,1 0 0,-1 0 0,0 0 0,0 0 0,3-5 0,-6 7 0,1 0 0,-1 0 0,1 0 0,-1 0 0,1 0 0,-1 0 0,0 0 0,1 0 0,-1 0 0,0 0 0,0 0 0,0 0 0,0 0 0,0 0 0,0 0 0,0 0 0,0 0 0,0 0 0,0 0 0,-1 0 0,1 0 0,0 0 0,-1 0 0,1 0 0,-1 0 0,1 0 0,-1-1 0,-1 0 0,-1-1 0,1 1 0,0 0 0,-1 1 0,1-1 0,-1 0 0,1 1 0,-1-1 0,-5-1 0,-18-6 0,-1 1 0,-1 2 0,-40-5 0,43 7 0,-256-30 0,-290 1 0,556 32 0,4 0 0,0 1 0,1 0 0,-1 0 0,0 1 0,1 1 0,-1 0 0,-18 5 0,28-6 0,1-1 0,-1 0 0,0 0 0,1 0 0,-1 0 0,1 0 0,-1 1 0,1-1 0,-1 0 0,1 1 0,-1-1 0,1 0 0,-1 1 0,1-1 0,0 0 0,-1 1 0,1-1 0,-1 1 0,1-1 0,0 1 0,0-1 0,-1 1 0,1-1 0,0 1 0,0-1 0,-1 1 0,1-1 0,0 1 0,0-1 0,0 1 0,0 0 0,0-1 0,0 1 0,0-1 0,0 2 0,1-1 0,0 0 0,0 0 0,0 0 0,0 0 0,0 0 0,0 0 0,0 0 0,1 0 0,-1 0 0,0-1 0,1 1 0,-1 0 0,0-1 0,3 1 0,21 6 0,-1-2 0,1 0 0,29 1 0,-22-3 0,842 63 0,-315-39 0,-538-26 0,5 0 0,0 0 0,0 2 0,38 9 0,-57-10 0,-1 0 0,1 0 0,-1 1 0,0-1 0,0 2 0,0-1 0,0 0 0,0 1 0,-1 0 0,1 1 0,-1-1 0,-1 1 0,1 0 0,0 0 0,-1 1 0,0-1 0,0 1 0,3 8 0,12 32 0,-2 2 0,13 64 0,-10-35 0,-18-71 0,0 0 0,0-1 0,1 1 0,-1-1 0,1 1 0,1-1 0,-1 0 0,1 0 0,-1-1 0,1 1 0,1-1 0,-1 1 0,1-1 0,-1-1 0,1 1 0,0-1 0,0 0 0,1 0 0,-1 0 0,7 2 0,0-1 0,0-1 0,1 0 0,-1-1 0,0 0 0,1-1 0,0 0 0,-1-1 0,23-2 0,-32 2 0,0 0 0,0-1 0,0 1 0,-1-1 0,1 0 0,0 0 0,0 1 0,0-2 0,-1 1 0,1 0 0,0-1 0,-1 1 0,1-1 0,-1 0 0,0 1 0,0-1 0,0 0 0,1-1 0,1-2 0,-3 2 0,0 1 0,0-1 0,0 1 0,0-1 0,-1 0 0,1 1 0,-1-1 0,0 0 0,0 1 0,0-1 0,0 0 0,0 1 0,-1-1 0,1 0 0,-1 1 0,1-1 0,-1 1 0,0-1 0,0 1 0,-3-6 0,-1-2 0,-1 0 0,0 0 0,-1 1 0,0 0 0,-1 0 0,0 0 0,0 1 0,0 0 0,-20-12 0,13 10 0,-1 1 0,0 0 0,-1 2 0,0 0 0,-32-9 0,15 9 0,0 1 0,0 1 0,-1 2 0,0 2 0,0 1 0,-41 5 0,49-2 0,1 0 0,0 2 0,0 1 0,0 1 0,-36 16 0,39-13-273,0 0 0,-1-2 0,0-1 0,-32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2:55:41.0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626 388 24575,'18'20'0,"0"1"0,-2 0 0,-1 1 0,0 1 0,-2 1 0,-1 0 0,-1 1 0,11 33 0,-8 2 0,-11-43 0,1 0 0,11 32 0,-12-44 0,-1 1 0,1-1 0,0 0 0,0 0 0,1 0 0,0 0 0,0-1 0,0 1 0,0-1 0,1 0 0,-1 0 0,9 4 0,0-1 0,0-1 0,0 0 0,1-1 0,0 0 0,0-1 0,0-1 0,0 0 0,28 1 0,14-2 0,56-6 0,-47 1 0,59 3 0,79-5 0,-173 0 0,1-2 0,-1-1 0,0-2 0,38-17 0,-35 13 0,1 1 0,0 2 0,47-9 0,13 10 0,160 3 0,-38 4 0,-163-1 0,1-1 0,55-15 0,217-48 0,-242 56 0,168-3 0,-162 15 0,148 5 0,-11 28 0,-46-4 0,-134-21 0,61 16 0,-71-14 0,1-1 0,0-2 0,47 2 0,-48-7 0,64-1 0,-92-2 0,0 0 0,0 0 0,0-1 0,-1 0 0,1 0 0,0-1 0,-1 0 0,12-6 0,-16 6 0,0 0 0,0 0 0,0 0 0,0-1 0,-1 1 0,1-1 0,-1 0 0,0 0 0,0 0 0,0-1 0,-1 1 0,1-1 0,-1 0 0,2-7 0,1-7 0,0 0 0,3-31 0,-6 31 0,1 0 0,6-18 0,1 12 0,1 1 0,1 0 0,20-29 0,-14 23 0,17-37 0,-24 44 0,20-52 0,-29 70 0,-1 0 0,1-1 0,-1 1 0,0 0 0,0-1 0,-1 1 0,1-1 0,-1 1 0,-1-1 0,1 1 0,-2-6 0,2 9 0,-1 0 0,1 1 0,-1-1 0,0 1 0,1-1 0,-1 1 0,0-1 0,0 1 0,0 0 0,0-1 0,-1 1 0,1 0 0,0 0 0,0 0 0,-1 0 0,-1-2 0,-32-7 0,-21 4 0,0 2 0,-63 4 0,63 1 0,-639 52 0,55-2 0,-441-48 0,532-6 0,538 3 0,-76 1 0,-159-20 0,212 13 0,-464-60 0,169 32 0,-8-1 0,329 34 0,-1 1 0,0-1 0,1 1 0,-1 1 0,-15 2 0,22-3 0,0 0 0,1 1 0,-1-1 0,0 1 0,1 0 0,-1-1 0,1 1 0,-1 0 0,1 0 0,0 0 0,-1 0 0,1 0 0,0 0 0,-1 1 0,1-1 0,0 0 0,0 0 0,0 1 0,0-1 0,1 1 0,-1-1 0,0 1 0,1-1 0,-1 1 0,0 0 0,1-1 0,0 1 0,-1 0 0,1-1 0,0 3 0,0 1 0,1 1 0,-1-1 0,1 0 0,0 0 0,1 0 0,-1 0 0,1 0 0,0-1 0,0 1 0,1 0 0,-1-1 0,1 0 0,0 1 0,5 4 0,7 9 0,34 28 0,-35-33 0,45 37 0,2-3 0,1-2 0,3-4 0,119 58 0,-161-89 0,1-2 0,0 0 0,1-2 0,-1 0 0,1-2 0,0-1 0,1-1 0,37-2 0,5-4 0,129-26 0,128-63 0,-107 25 0,-160 54 0,109-14 0,-166 28 0,7-2 0,1 1 0,-1 1 0,0 0 0,0 0 0,1 0 0,-1 1 0,14 3 0,-22-3 0,1-1 0,-1 0 0,1 0 0,-1 0 0,1 0 0,-1 0 0,1 1 0,-1-1 0,0 0 0,1 0 0,-1 0 0,1 1 0,-1-1 0,0 0 0,1 1 0,-1-1 0,0 0 0,1 1 0,-1-1 0,0 1 0,1-1 0,-1 1 0,0-1 0,0 0 0,0 1 0,1-1 0,-1 1 0,0-1 0,0 1 0,0-1 0,0 1 0,0-1 0,0 1 0,0-1 0,0 1 0,0-1 0,0 1 0,0-1 0,0 1 0,0-1 0,-1 1 0,1 0 0,-19 18 0,0-6 0,-1-1 0,-1-1 0,0 0 0,-29 9 0,-99 28 0,93-31 0,-34 9 0,-1-5 0,-1-3 0,0-4 0,-153 3 0,240-17 0,-99 5 0,93-3 0,0 0 0,0 0 0,0 1 0,0 0 0,1 1 0,-20 10 0,26-12 0,0 0 0,1 1 0,-1-1 0,1 1 0,0 0 0,0 0 0,0 0 0,0 0 0,0 0 0,1 1 0,0-1 0,-1 1 0,1 0 0,0-1 0,1 1 0,-3 7 0,3-5 0,0 0 0,0 1 0,0-1 0,1 1 0,0-1 0,1 0 0,-1 1 0,1-1 0,0 1 0,3 5 0,2 6 0,1 0 0,0 0 0,2-1 0,0-1 0,1 1 0,18 22 0,-21-31 0,-1 0 0,2 0 0,-1-1 0,1 0 0,0 0 0,1-1 0,0 0 0,0 0 0,0-1 0,12 4 0,5 1 0,0-2 0,45 7 0,-56-12 0,54 11 0,-14-1 0,1-3 0,89 4 0,595-14 0,-322-2 0,-153 19 0,-9-1 0,962-17 0,-1190-1 0,0-2 0,0 0 0,0-2 0,-1-1 0,45-18 0,-38 13 0,1 1 0,65-12 0,-32 18 0,121 7 0,29-2 0,-213 0 0,1-1 0,-1 1 0,0-1 0,0-1 0,0 1 0,0-1 0,0 0 0,8-4 0,-12 5 0,0 0 0,0 1 0,0-1 0,0 0 0,0 0 0,0 0 0,0 0 0,0 0 0,-1 0 0,1 0 0,0 0 0,-1 0 0,1 0 0,-1 0 0,1 0 0,-1 0 0,0 0 0,1 0 0,-1-1 0,0 1 0,0 0 0,0 0 0,0-1 0,0 1 0,0 0 0,0 0 0,0 0 0,0-1 0,0 1 0,-1 0 0,1 0 0,-1 0 0,1 0 0,-1 0 0,1-1 0,-1 1 0,0 0 0,1 0 0,-1 0 0,0 1 0,0-1 0,-1-1 0,-4-6 0,-2 1 0,1 0 0,-1 0 0,0 1 0,0 0 0,-1 0 0,0 1 0,0 0 0,0 1 0,-1 0 0,1 0 0,-19-4 0,-5 1 0,-1 1 0,-50-4 0,40 8 0,0 1 0,0 2 0,1 2 0,-1 2 0,-43 11 0,9 3 0,7-1 0,-1-3 0,-101 8 0,-409-20 0,317-6 0,-66 1-157,-495 7-469,155 43 626,-104 2 0,736-49 0,36 1 1,8 1 6,10 2 116,-9-3-85,0-1 1,0 0 0,0-1-1,0 1 1,0-1-1,0 0 1,0-1-1,1 0 1,-1 0-1,6-1 1,-10 1-32,0 0 1,0 0-1,0 0 0,0 0 1,0-1-1,0 1 0,-1 0 1,1-1-1,0 1 1,-1-1-1,1 0 0,-1 0 1,0 1-1,1-1 0,-1 0 1,0 0-1,0 0 0,0 0 1,0 0-1,-1-1 1,1 1-1,-1 0 0,1 0 1,-1 0-1,0-1 0,1 1 1,-1 0-1,0 0 1,-1-1-1,1-2 0,-3-9-143,0-1-1,-1 1 1,-1 0-1,0 1 1,0-1-1,-1 1 1,-1 0-1,-1 1 0,-14-20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7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37ABA6-5CB5-BB39-29AF-3D7438242AB4}"/>
              </a:ext>
            </a:extLst>
          </p:cNvPr>
          <p:cNvGrpSpPr/>
          <p:nvPr/>
        </p:nvGrpSpPr>
        <p:grpSpPr>
          <a:xfrm>
            <a:off x="384462" y="3605645"/>
            <a:ext cx="7965748" cy="3221182"/>
            <a:chOff x="384463" y="2504149"/>
            <a:chExt cx="7965748" cy="32211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BB5004-79F8-6679-E481-A8E10CF0B301}"/>
                </a:ext>
              </a:extLst>
            </p:cNvPr>
            <p:cNvSpPr/>
            <p:nvPr/>
          </p:nvSpPr>
          <p:spPr>
            <a:xfrm>
              <a:off x="384463" y="2504149"/>
              <a:ext cx="7965747" cy="322118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0"/>
            <p:cNvSpPr/>
            <p:nvPr/>
          </p:nvSpPr>
          <p:spPr>
            <a:xfrm>
              <a:off x="793790" y="3051572"/>
              <a:ext cx="7556421" cy="212633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1B1B27"/>
                  </a:solidFill>
                  <a:latin typeface="Corben" pitchFamily="34" charset="0"/>
                  <a:ea typeface="Corben" pitchFamily="34" charset="-122"/>
                  <a:cs typeface="Corben" pitchFamily="34" charset="-120"/>
                </a:rPr>
                <a:t>Automated Document Verification: Streamlining Online Forms</a:t>
              </a:r>
              <a:endParaRPr lang="en-US" sz="4450" dirty="0"/>
            </a:p>
          </p:txBody>
        </p:sp>
      </p:grp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E3AD7EF-4B27-EB00-2E31-150D9377BBF3}"/>
              </a:ext>
            </a:extLst>
          </p:cNvPr>
          <p:cNvSpPr/>
          <p:nvPr/>
        </p:nvSpPr>
        <p:spPr>
          <a:xfrm>
            <a:off x="1120177" y="1402773"/>
            <a:ext cx="6494318" cy="184958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6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PROPER DOC</a:t>
            </a:r>
            <a:endParaRPr lang="en-US" sz="66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1020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The Challenge of Document Errors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Incorrect Documents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often upload the wrong documents when filling out online forms.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104328" y="381571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Time-Consuming Verification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104328" y="4396859"/>
            <a:ext cx="41124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Manual verification is time-consuming and inefficient.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Delayed Processing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Errors are identified only after submission, leading to delays.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D7794F-DFEF-E334-F5D4-AFAF41B87B26}"/>
                  </a:ext>
                </a:extLst>
              </p14:cNvPr>
              <p14:cNvContentPartPr/>
              <p14:nvPr/>
            </p14:nvContentPartPr>
            <p14:xfrm>
              <a:off x="12153217" y="734952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D7794F-DFEF-E334-F5D4-AFAF41B87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0217" y="697188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6ECDDC-E843-AF29-177C-849DF48E8DFA}"/>
                  </a:ext>
                </a:extLst>
              </p14:cNvPr>
              <p14:cNvContentPartPr/>
              <p14:nvPr/>
            </p14:nvContentPartPr>
            <p14:xfrm>
              <a:off x="12745417" y="7732203"/>
              <a:ext cx="1813320" cy="362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6ECDDC-E843-AF29-177C-849DF48E8D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82417" y="7354563"/>
                <a:ext cx="193896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0833C4-C566-5219-41E1-3679A984FF2A}"/>
                  </a:ext>
                </a:extLst>
              </p14:cNvPr>
              <p14:cNvContentPartPr/>
              <p14:nvPr/>
            </p14:nvContentPartPr>
            <p14:xfrm>
              <a:off x="12269137" y="6273506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0833C4-C566-5219-41E1-3679A984F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06137" y="621086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1B566F-FF6B-5779-3A2D-EC3159850BC1}"/>
                  </a:ext>
                </a:extLst>
              </p14:cNvPr>
              <p14:cNvContentPartPr/>
              <p14:nvPr/>
            </p14:nvContentPartPr>
            <p14:xfrm>
              <a:off x="12494857" y="7728626"/>
              <a:ext cx="2119680" cy="31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1B566F-FF6B-5779-3A2D-EC3159850B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32217" y="7665986"/>
                <a:ext cx="2245320" cy="44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283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ML - Powered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324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85096" y="3217426"/>
            <a:ext cx="1004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3241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Real-time Verification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7716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ML system can verify documents in real time before submission.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324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38316" y="3217426"/>
            <a:ext cx="1774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Immediate Feedback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2283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are notified instantly if an incorrect document is uploaded.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5478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9733" y="5632847"/>
            <a:ext cx="19109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547836"/>
            <a:ext cx="31995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Error-Free Submissions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3825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Ensures smooth and error-free form submissions.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3A148C-CF79-EF8F-17A5-9EC8AFCD1991}"/>
                  </a:ext>
                </a:extLst>
              </p14:cNvPr>
              <p14:cNvContentPartPr/>
              <p14:nvPr/>
            </p14:nvContentPartPr>
            <p14:xfrm>
              <a:off x="12778537" y="7753803"/>
              <a:ext cx="1717920" cy="350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3A148C-CF79-EF8F-17A5-9EC8AFCD19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5537" y="7691163"/>
                <a:ext cx="1843560" cy="4762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05FDD97E-BF58-CD0D-750B-0EE6F1ED3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605337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991" y="543639"/>
            <a:ext cx="4942880" cy="617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Implementation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7303770" y="1556980"/>
            <a:ext cx="22860" cy="6129218"/>
          </a:xfrm>
          <a:prstGeom prst="roundRect">
            <a:avLst>
              <a:gd name="adj" fmla="val 363264"/>
            </a:avLst>
          </a:prstGeom>
          <a:solidFill>
            <a:srgbClr val="B8BFDF"/>
          </a:solidFill>
          <a:ln/>
        </p:spPr>
      </p:sp>
      <p:sp>
        <p:nvSpPr>
          <p:cNvPr id="4" name="Shape 2"/>
          <p:cNvSpPr/>
          <p:nvPr/>
        </p:nvSpPr>
        <p:spPr>
          <a:xfrm>
            <a:off x="6423660" y="1990368"/>
            <a:ext cx="691991" cy="22860"/>
          </a:xfrm>
          <a:prstGeom prst="roundRect">
            <a:avLst>
              <a:gd name="adj" fmla="val 363264"/>
            </a:avLst>
          </a:prstGeom>
          <a:solidFill>
            <a:srgbClr val="B8BFDF"/>
          </a:solidFill>
          <a:ln/>
        </p:spPr>
      </p:sp>
      <p:sp>
        <p:nvSpPr>
          <p:cNvPr id="5" name="Shape 3"/>
          <p:cNvSpPr/>
          <p:nvPr/>
        </p:nvSpPr>
        <p:spPr>
          <a:xfrm>
            <a:off x="7092791" y="1779389"/>
            <a:ext cx="444818" cy="444818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71385" y="1853446"/>
            <a:ext cx="87630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3756422" y="1754624"/>
            <a:ext cx="2471380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Collection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4624" y="2105761"/>
            <a:ext cx="5535811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dirty="0">
                <a:latin typeface="Aptos Narrow" panose="020B0004020202020204" pitchFamily="34" charset="0"/>
              </a:rPr>
              <a:t>Gathered images of various document types (Aadhar cards, PAN cards, etc.) for training the ResNet-18 model.</a:t>
            </a:r>
            <a:endParaRPr lang="en-US" sz="1600" dirty="0">
              <a:latin typeface="Aptos Narrow" panose="020B00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514749" y="2978825"/>
            <a:ext cx="691991" cy="22860"/>
          </a:xfrm>
          <a:prstGeom prst="roundRect">
            <a:avLst>
              <a:gd name="adj" fmla="val 363264"/>
            </a:avLst>
          </a:prstGeom>
          <a:solidFill>
            <a:srgbClr val="B8BFDF"/>
          </a:solidFill>
          <a:ln/>
        </p:spPr>
      </p:sp>
      <p:sp>
        <p:nvSpPr>
          <p:cNvPr id="10" name="Shape 8"/>
          <p:cNvSpPr/>
          <p:nvPr/>
        </p:nvSpPr>
        <p:spPr>
          <a:xfrm>
            <a:off x="7092791" y="2767846"/>
            <a:ext cx="444818" cy="444818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37809" y="2841903"/>
            <a:ext cx="154662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8402598" y="2743081"/>
            <a:ext cx="2471380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Preprocessing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8206740" y="3145330"/>
            <a:ext cx="5127585" cy="666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latin typeface="Aptos Narrow" panose="020B0004020202020204" pitchFamily="34" charset="0"/>
              </a:rPr>
              <a:t>Converted images to a uniform size using transforms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latin typeface="Aptos Narrow" panose="020B0004020202020204" pitchFamily="34" charset="0"/>
              </a:rPr>
              <a:t>(resize) and normalized them using dataset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latin typeface="Aptos Narrow" panose="020B0004020202020204" pitchFamily="34" charset="0"/>
              </a:rPr>
              <a:t>mean and standard deviation</a:t>
            </a:r>
            <a:endParaRPr lang="en-US" sz="1600" dirty="0">
              <a:latin typeface="Aptos Narrow" panose="020B0004020202020204" pitchFamily="34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6423660" y="3868460"/>
            <a:ext cx="691991" cy="22860"/>
          </a:xfrm>
          <a:prstGeom prst="roundRect">
            <a:avLst>
              <a:gd name="adj" fmla="val 363264"/>
            </a:avLst>
          </a:prstGeom>
          <a:solidFill>
            <a:srgbClr val="B8BFDF"/>
          </a:solidFill>
          <a:ln/>
        </p:spPr>
      </p:sp>
      <p:sp>
        <p:nvSpPr>
          <p:cNvPr id="15" name="Shape 13"/>
          <p:cNvSpPr/>
          <p:nvPr/>
        </p:nvSpPr>
        <p:spPr>
          <a:xfrm>
            <a:off x="7092791" y="3657481"/>
            <a:ext cx="444818" cy="444818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31856" y="3731538"/>
            <a:ext cx="16656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3756422" y="3632716"/>
            <a:ext cx="2471380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Feature Extraction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691991" y="4060269"/>
            <a:ext cx="5535811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7514749" y="4758214"/>
            <a:ext cx="691991" cy="22860"/>
          </a:xfrm>
          <a:prstGeom prst="roundRect">
            <a:avLst>
              <a:gd name="adj" fmla="val 363264"/>
            </a:avLst>
          </a:prstGeom>
          <a:solidFill>
            <a:srgbClr val="B8BFDF"/>
          </a:solidFill>
          <a:ln/>
        </p:spPr>
      </p:sp>
      <p:sp>
        <p:nvSpPr>
          <p:cNvPr id="20" name="Shape 18"/>
          <p:cNvSpPr/>
          <p:nvPr/>
        </p:nvSpPr>
        <p:spPr>
          <a:xfrm>
            <a:off x="7092791" y="4547235"/>
            <a:ext cx="444818" cy="444818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39833" y="4621292"/>
            <a:ext cx="150733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8402598" y="4522470"/>
            <a:ext cx="2471380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 Training</a:t>
            </a:r>
            <a:endParaRPr lang="en-US" sz="1900" dirty="0"/>
          </a:p>
        </p:txBody>
      </p:sp>
      <p:sp>
        <p:nvSpPr>
          <p:cNvPr id="24" name="Shape 22"/>
          <p:cNvSpPr/>
          <p:nvPr/>
        </p:nvSpPr>
        <p:spPr>
          <a:xfrm>
            <a:off x="6423660" y="5647968"/>
            <a:ext cx="691991" cy="22860"/>
          </a:xfrm>
          <a:prstGeom prst="roundRect">
            <a:avLst>
              <a:gd name="adj" fmla="val 363264"/>
            </a:avLst>
          </a:prstGeom>
          <a:solidFill>
            <a:srgbClr val="B8BFDF"/>
          </a:solidFill>
          <a:ln/>
        </p:spPr>
      </p:sp>
      <p:sp>
        <p:nvSpPr>
          <p:cNvPr id="25" name="Shape 23"/>
          <p:cNvSpPr/>
          <p:nvPr/>
        </p:nvSpPr>
        <p:spPr>
          <a:xfrm>
            <a:off x="7092791" y="5436989"/>
            <a:ext cx="444818" cy="444818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31737" y="5511046"/>
            <a:ext cx="166926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5</a:t>
            </a:r>
            <a:endParaRPr lang="en-US" sz="2300" dirty="0"/>
          </a:p>
        </p:txBody>
      </p:sp>
      <p:sp>
        <p:nvSpPr>
          <p:cNvPr id="27" name="Text 25"/>
          <p:cNvSpPr/>
          <p:nvPr/>
        </p:nvSpPr>
        <p:spPr>
          <a:xfrm>
            <a:off x="3656528" y="5412224"/>
            <a:ext cx="257127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Real-time Verification</a:t>
            </a:r>
            <a:endParaRPr lang="en-US" sz="1900" dirty="0"/>
          </a:p>
        </p:txBody>
      </p:sp>
      <p:sp>
        <p:nvSpPr>
          <p:cNvPr id="29" name="Shape 27"/>
          <p:cNvSpPr/>
          <p:nvPr/>
        </p:nvSpPr>
        <p:spPr>
          <a:xfrm>
            <a:off x="7514749" y="6537722"/>
            <a:ext cx="691991" cy="22860"/>
          </a:xfrm>
          <a:prstGeom prst="roundRect">
            <a:avLst>
              <a:gd name="adj" fmla="val 363264"/>
            </a:avLst>
          </a:prstGeom>
          <a:solidFill>
            <a:srgbClr val="B8BFDF"/>
          </a:solidFill>
          <a:ln/>
        </p:spPr>
      </p:sp>
      <p:sp>
        <p:nvSpPr>
          <p:cNvPr id="30" name="Shape 28"/>
          <p:cNvSpPr/>
          <p:nvPr/>
        </p:nvSpPr>
        <p:spPr>
          <a:xfrm>
            <a:off x="7092791" y="6326743"/>
            <a:ext cx="444818" cy="444818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229356" y="6400800"/>
            <a:ext cx="17168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6</a:t>
            </a:r>
            <a:endParaRPr lang="en-US" sz="2300" dirty="0"/>
          </a:p>
        </p:txBody>
      </p:sp>
      <p:sp>
        <p:nvSpPr>
          <p:cNvPr id="32" name="Text 30"/>
          <p:cNvSpPr/>
          <p:nvPr/>
        </p:nvSpPr>
        <p:spPr>
          <a:xfrm>
            <a:off x="8402598" y="6301978"/>
            <a:ext cx="2471380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Integration</a:t>
            </a:r>
            <a:endParaRPr lang="en-US" sz="1900" dirty="0"/>
          </a:p>
        </p:txBody>
      </p:sp>
      <p:sp>
        <p:nvSpPr>
          <p:cNvPr id="33" name="Text 31"/>
          <p:cNvSpPr/>
          <p:nvPr/>
        </p:nvSpPr>
        <p:spPr>
          <a:xfrm>
            <a:off x="8206740" y="6699567"/>
            <a:ext cx="5811113" cy="666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latin typeface="Aptos Narrow" panose="020B0004020202020204" pitchFamily="34" charset="0"/>
              </a:rPr>
              <a:t>The trained model can be embedded into a web application for live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latin typeface="Aptos Narrow" panose="020B0004020202020204" pitchFamily="34" charset="0"/>
              </a:rPr>
              <a:t> document classification and validation.</a:t>
            </a:r>
            <a:endParaRPr lang="en-US" sz="1600" dirty="0">
              <a:latin typeface="Aptos Narrow" panose="020B0004020202020204" pitchFamily="34" charset="0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2E110129-1132-76DA-68C6-7300FAB0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09" y="3730191"/>
            <a:ext cx="55129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Used ResNet-18, a pre-trained CNN, to extract deep learning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OCR integration can be added for text feature extraction if needed. 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5267A2CC-C322-0892-1CDE-95DA20AB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892" y="4620379"/>
            <a:ext cx="62221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Fine-tuned ResNet-18 using a custom dataset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CrossEntropyLoss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and SGD optimizer for document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Supports adding new classes dynamically with further training. 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AEB33A5F-4494-5A76-DDF2-C181CEAC9E0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9439" y="5828280"/>
            <a:ext cx="6229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Classify uploaded images immediately using the classify() function for real-time validation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522759-BDAB-E588-30BC-6AE0A053E754}"/>
                  </a:ext>
                </a:extLst>
              </p14:cNvPr>
              <p14:cNvContentPartPr/>
              <p14:nvPr/>
            </p14:nvContentPartPr>
            <p14:xfrm>
              <a:off x="12836137" y="7719603"/>
              <a:ext cx="1670400" cy="383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522759-BDAB-E588-30BC-6AE0A053E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73137" y="7656963"/>
                <a:ext cx="17960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D4E3F2-0B97-AAF8-4D31-B813AAC3341A}"/>
                  </a:ext>
                </a:extLst>
              </p14:cNvPr>
              <p14:cNvContentPartPr/>
              <p14:nvPr/>
            </p14:nvContentPartPr>
            <p14:xfrm>
              <a:off x="2789617" y="241896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D4E3F2-0B97-AAF8-4D31-B813AAC334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6617" y="235596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Benefits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Reduced Errors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project aims to significantly reduce document submission errors.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Real-time verification improves efficiency and user experience.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Faster Processing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Helps organizations process applications faster with fewer rejections.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039780-61AE-8D09-F9B0-0276E3F88295}"/>
                  </a:ext>
                </a:extLst>
              </p14:cNvPr>
              <p14:cNvContentPartPr/>
              <p14:nvPr/>
            </p14:nvContentPartPr>
            <p14:xfrm>
              <a:off x="12905617" y="7799523"/>
              <a:ext cx="1654920" cy="350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039780-61AE-8D09-F9B0-0276E3F882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42617" y="7736883"/>
                <a:ext cx="1780560" cy="47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Applications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Government Portals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5731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Streamlines applications for licenses, permits, and benefits.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063" y="453732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422063" y="5331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Banking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422063" y="5821534"/>
            <a:ext cx="3608189" cy="13107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404155"/>
                </a:solidFill>
                <a:latin typeface="Corben" pitchFamily="34" charset="0"/>
              </a:rPr>
              <a:t>Loan and Credit Card Applications:</a:t>
            </a:r>
            <a:endParaRPr lang="en-US" sz="160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Nobile" panose="020B0604020202020204" charset="0"/>
              </a:rPr>
              <a:t>Reduces document-related rejections in loan processing</a:t>
            </a:r>
            <a:r>
              <a:rPr lang="en-US" sz="1600" dirty="0"/>
              <a:t>.</a:t>
            </a:r>
            <a:endParaRPr lang="en-US" sz="1750" dirty="0"/>
          </a:p>
        </p:txBody>
      </p:sp>
      <p:sp>
        <p:nvSpPr>
          <p:cNvPr id="15" name="Text 8"/>
          <p:cNvSpPr/>
          <p:nvPr/>
        </p:nvSpPr>
        <p:spPr>
          <a:xfrm>
            <a:off x="6269618" y="4381048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Reduces document-related errors and processing time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09BF8F-6AC7-D24C-6757-72037FDEFCD9}"/>
                  </a:ext>
                </a:extLst>
              </p14:cNvPr>
              <p14:cNvContentPartPr/>
              <p14:nvPr/>
            </p14:nvContentPartPr>
            <p14:xfrm>
              <a:off x="12715177" y="7719963"/>
              <a:ext cx="1860480" cy="383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09BF8F-6AC7-D24C-6757-72037FDEFC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52177" y="7656963"/>
                <a:ext cx="1986120" cy="50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89881" y="1080789"/>
            <a:ext cx="30605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3201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840743-5F9A-CE99-AF10-A6259BB9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16" y="2449551"/>
            <a:ext cx="1126216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Efficient Document Classification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The project successfully classifies images of documents like Aadhar cards and PAN cards using a pre-trained ResNet-18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Customizable for New 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The system allows easy addition of new document types with minimal retraining.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Real-Time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Real-time classification ensures immediate feedback on uploaded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Integration with Web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The model can be integrated into web forms for live verification, enhancing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The approach can be scaled to handle larger datasets and additional document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Practical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This solution is ideal for digital document verification in sectors like banking, government, and online services.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134DE6-75A1-20A1-AE41-CDF9AD34BC85}"/>
                  </a:ext>
                </a:extLst>
              </p14:cNvPr>
              <p14:cNvContentPartPr/>
              <p14:nvPr/>
            </p14:nvContentPartPr>
            <p14:xfrm>
              <a:off x="12843337" y="7787643"/>
              <a:ext cx="1638000" cy="33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134DE6-75A1-20A1-AE41-CDF9AD34BC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0337" y="7725003"/>
                <a:ext cx="1763640" cy="46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423</Words>
  <Application>Microsoft Office PowerPoint</Application>
  <PresentationFormat>Custom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Corben</vt:lpstr>
      <vt:lpstr>Arial</vt:lpstr>
      <vt:lpstr>Nobile</vt:lpstr>
      <vt:lpstr>Aptos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Omkar Tanaji Patil</cp:lastModifiedBy>
  <cp:revision>4</cp:revision>
  <dcterms:created xsi:type="dcterms:W3CDTF">2025-02-03T08:52:31Z</dcterms:created>
  <dcterms:modified xsi:type="dcterms:W3CDTF">2025-02-05T03:02:18Z</dcterms:modified>
</cp:coreProperties>
</file>