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4/19/2023</a:t>
            </a:fld>
            <a:endParaRPr lang="en-US" dirty="0"/>
          </a:p>
        </p:txBody>
      </p:sp>
      <p:sp>
        <p:nvSpPr>
          <p:cNvPr id="5" name="Footer Placeholder 4"/>
          <p:cNvSpPr>
            <a:spLocks noGrp="1"/>
          </p:cNvSpPr>
          <p:nvPr>
            <p:ph type="ftr" sz="quarter" idx="11"/>
          </p:nvPr>
        </p:nvSpPr>
        <p:spPr>
          <a:xfrm>
            <a:off x="1127124" y="329307"/>
            <a:ext cx="5943668" cy="309201"/>
          </a:xfrm>
        </p:spPr>
        <p:txBody>
          <a:bodyPr/>
          <a:lstStyle/>
          <a:p>
            <a:endParaRPr lang="en-US" dirty="0"/>
          </a:p>
        </p:txBody>
      </p:sp>
      <p:sp>
        <p:nvSpPr>
          <p:cNvPr id="6" name="Slide Number Placeholder 5"/>
          <p:cNvSpPr>
            <a:spLocks noGrp="1"/>
          </p:cNvSpPr>
          <p:nvPr>
            <p:ph type="sldNum" sz="quarter" idx="12"/>
          </p:nvPr>
        </p:nvSpPr>
        <p:spPr>
          <a:xfrm>
            <a:off x="9924392" y="134930"/>
            <a:ext cx="811019" cy="503578"/>
          </a:xfrm>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48A87A34-81AB-432B-8DAE-1953F412C126}" type="datetimeFigureOut">
              <a:rPr lang="en-US" dirty="0"/>
              <a:pPr/>
              <a:t>4/19/2023</a:t>
            </a:fld>
            <a:endParaRPr lang="en-US" dirty="0"/>
          </a:p>
        </p:txBody>
      </p:sp>
      <p:sp>
        <p:nvSpPr>
          <p:cNvPr id="5" name="Footer Placeholder 4"/>
          <p:cNvSpPr>
            <a:spLocks noGrp="1"/>
          </p:cNvSpPr>
          <p:nvPr>
            <p:ph type="ftr" sz="quarter" idx="11"/>
          </p:nvPr>
        </p:nvSpPr>
        <p:spPr/>
        <p:txBody>
          <a:bodyPr/>
          <a:lstStyle>
            <a:lvl1pPr>
              <a:defRPr sz="1200"/>
            </a:lvl1p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4/19/2023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48A87A34-81AB-432B-8DAE-1953F412C126}" type="datetimeFigureOut">
              <a:rPr lang="en-US" dirty="0"/>
              <a:pPr/>
              <a:t>4/19/2023</a:t>
            </a:fld>
            <a:endParaRPr lang="en-US" dirty="0"/>
          </a:p>
        </p:txBody>
      </p:sp>
      <p:sp>
        <p:nvSpPr>
          <p:cNvPr id="6" name="Footer Placeholder 5"/>
          <p:cNvSpPr>
            <a:spLocks noGrp="1"/>
          </p:cNvSpPr>
          <p:nvPr>
            <p:ph type="ftr" sz="quarter" idx="11"/>
          </p:nvPr>
        </p:nvSpPr>
        <p:spPr>
          <a:xfrm>
            <a:off x="1125300" y="318640"/>
            <a:ext cx="4877818" cy="320931"/>
          </a:xfrm>
        </p:spPr>
        <p:txBody>
          <a:bodyPr/>
          <a:lstStyle/>
          <a:p>
            <a:endParaRPr lang="en-US" dirty="0"/>
          </a:p>
        </p:txBody>
      </p:sp>
      <p:sp>
        <p:nvSpPr>
          <p:cNvPr id="7" name="Slide Number Placeholder 6"/>
          <p:cNvSpPr>
            <a:spLocks noGrp="1"/>
          </p:cNvSpPr>
          <p:nvPr>
            <p:ph type="sldNum" sz="quarter" idx="12"/>
          </p:nvPr>
        </p:nvSpPr>
        <p:spPr>
          <a:xfrm>
            <a:off x="6176794" y="137408"/>
            <a:ext cx="811019" cy="503578"/>
          </a:xfrm>
        </p:spPr>
        <p:txBody>
          <a:bodyPr/>
          <a:lstStyle/>
          <a:p>
            <a:fld id="{6D22F896-40B5-4ADD-8801-0D06FADFA095}" type="slidenum">
              <a:rPr lang="en-US" dirty="0"/>
              <a:t>‹#›</a:t>
            </a:fld>
            <a:endParaRPr lang="en-US" dirty="0"/>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4/19/2023</a:t>
            </a:fld>
            <a:endParaRPr lang="en-US" dirty="0"/>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rakshit-2/scaler_assignment" TargetMode="External"/><Relationship Id="rId2" Type="http://schemas.openxmlformats.org/officeDocument/2006/relationships/hyperlink" Target="mailto:rakshit1063@chitkara.edu.in" TargetMode="External"/><Relationship Id="rId1" Type="http://schemas.openxmlformats.org/officeDocument/2006/relationships/slideLayout" Target="../slideLayouts/slideLayout1.xml"/><Relationship Id="rId4" Type="http://schemas.openxmlformats.org/officeDocument/2006/relationships/hyperlink" Target="http://43.205.95.49/"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4C42B-EC75-D80D-AD49-673084B75E70}"/>
              </a:ext>
            </a:extLst>
          </p:cNvPr>
          <p:cNvSpPr>
            <a:spLocks noGrp="1"/>
          </p:cNvSpPr>
          <p:nvPr>
            <p:ph type="ctrTitle"/>
          </p:nvPr>
        </p:nvSpPr>
        <p:spPr/>
        <p:txBody>
          <a:bodyPr/>
          <a:lstStyle/>
          <a:p>
            <a:r>
              <a:rPr lang="en-IN" dirty="0"/>
              <a:t>Cab Booking</a:t>
            </a:r>
          </a:p>
        </p:txBody>
      </p:sp>
      <p:sp>
        <p:nvSpPr>
          <p:cNvPr id="3" name="Subtitle 2">
            <a:extLst>
              <a:ext uri="{FF2B5EF4-FFF2-40B4-BE49-F238E27FC236}">
                <a16:creationId xmlns:a16="http://schemas.microsoft.com/office/drawing/2014/main" id="{B96EF2AE-E8D2-59EC-49C4-610D6A261B97}"/>
              </a:ext>
            </a:extLst>
          </p:cNvPr>
          <p:cNvSpPr>
            <a:spLocks noGrp="1"/>
          </p:cNvSpPr>
          <p:nvPr>
            <p:ph type="subTitle" idx="1"/>
          </p:nvPr>
        </p:nvSpPr>
        <p:spPr>
          <a:xfrm>
            <a:off x="1128404" y="3564467"/>
            <a:ext cx="8637072" cy="1473698"/>
          </a:xfrm>
        </p:spPr>
        <p:txBody>
          <a:bodyPr>
            <a:normAutofit fontScale="77500" lnSpcReduction="20000"/>
          </a:bodyPr>
          <a:lstStyle/>
          <a:p>
            <a:r>
              <a:rPr lang="en-IN" dirty="0"/>
              <a:t>Name - Rakshit Sharma (2010991063)</a:t>
            </a:r>
          </a:p>
          <a:p>
            <a:r>
              <a:rPr lang="en-IN" dirty="0"/>
              <a:t>Email - </a:t>
            </a:r>
            <a:r>
              <a:rPr lang="en-IN" dirty="0">
                <a:hlinkClick r:id="rId2"/>
              </a:rPr>
              <a:t>rakshit1063@chitkara.edu.in</a:t>
            </a:r>
            <a:endParaRPr lang="en-IN" dirty="0"/>
          </a:p>
          <a:p>
            <a:r>
              <a:rPr lang="en-IN" dirty="0"/>
              <a:t>GitHub - </a:t>
            </a:r>
            <a:r>
              <a:rPr lang="en-IN" dirty="0">
                <a:hlinkClick r:id="rId3"/>
              </a:rPr>
              <a:t>https://github.com/rakshit-2/scaler_assignment</a:t>
            </a:r>
            <a:endParaRPr lang="en-IN" dirty="0"/>
          </a:p>
          <a:p>
            <a:r>
              <a:rPr lang="en-IN" dirty="0"/>
              <a:t>Website Link - </a:t>
            </a:r>
            <a:r>
              <a:rPr lang="en-IN" dirty="0">
                <a:hlinkClick r:id="rId4"/>
              </a:rPr>
              <a:t>http://43.205.95.49/</a:t>
            </a:r>
            <a:r>
              <a:rPr lang="en-IN" dirty="0"/>
              <a:t> (Hosted using AWS EC2)</a:t>
            </a:r>
          </a:p>
          <a:p>
            <a:endParaRPr lang="en-IN" dirty="0"/>
          </a:p>
        </p:txBody>
      </p:sp>
    </p:spTree>
    <p:extLst>
      <p:ext uri="{BB962C8B-B14F-4D97-AF65-F5344CB8AC3E}">
        <p14:creationId xmlns:p14="http://schemas.microsoft.com/office/powerpoint/2010/main" val="2180780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09436-1F81-6BC2-4690-803C3EB5BB0D}"/>
              </a:ext>
            </a:extLst>
          </p:cNvPr>
          <p:cNvSpPr>
            <a:spLocks noGrp="1"/>
          </p:cNvSpPr>
          <p:nvPr>
            <p:ph type="title"/>
          </p:nvPr>
        </p:nvSpPr>
        <p:spPr/>
        <p:txBody>
          <a:bodyPr>
            <a:normAutofit/>
          </a:bodyPr>
          <a:lstStyle/>
          <a:p>
            <a:pPr algn="ctr"/>
            <a:r>
              <a:rPr lang="en-IN" sz="4000" dirty="0"/>
              <a:t>Naming of Variables:</a:t>
            </a:r>
          </a:p>
        </p:txBody>
      </p:sp>
      <p:sp>
        <p:nvSpPr>
          <p:cNvPr id="3" name="Content Placeholder 2">
            <a:extLst>
              <a:ext uri="{FF2B5EF4-FFF2-40B4-BE49-F238E27FC236}">
                <a16:creationId xmlns:a16="http://schemas.microsoft.com/office/drawing/2014/main" id="{D332062D-E4CE-AAB5-9BD5-FCC8B0DAB76B}"/>
              </a:ext>
            </a:extLst>
          </p:cNvPr>
          <p:cNvSpPr>
            <a:spLocks noGrp="1"/>
          </p:cNvSpPr>
          <p:nvPr>
            <p:ph idx="1"/>
          </p:nvPr>
        </p:nvSpPr>
        <p:spPr/>
        <p:txBody>
          <a:bodyPr/>
          <a:lstStyle/>
          <a:p>
            <a:r>
              <a:rPr lang="en-IN" dirty="0"/>
              <a:t>According to the graph provided , provided the variable some good name such as:</a:t>
            </a:r>
          </a:p>
          <a:p>
            <a:pPr marL="800100" lvl="1" indent="-342900">
              <a:buFont typeface="+mj-lt"/>
              <a:buAutoNum type="arabicPeriod"/>
            </a:pPr>
            <a:r>
              <a:rPr lang="en-IN" dirty="0"/>
              <a:t>A = Agra</a:t>
            </a:r>
          </a:p>
          <a:p>
            <a:pPr marL="800100" lvl="1" indent="-342900">
              <a:buFont typeface="+mj-lt"/>
              <a:buAutoNum type="arabicPeriod"/>
            </a:pPr>
            <a:r>
              <a:rPr lang="en-IN" dirty="0"/>
              <a:t>B = Bangalore</a:t>
            </a:r>
          </a:p>
          <a:p>
            <a:pPr marL="800100" lvl="1" indent="-342900">
              <a:buFont typeface="+mj-lt"/>
              <a:buAutoNum type="arabicPeriod"/>
            </a:pPr>
            <a:r>
              <a:rPr lang="en-IN" dirty="0"/>
              <a:t>C = Chennai</a:t>
            </a:r>
          </a:p>
          <a:p>
            <a:pPr marL="800100" lvl="1" indent="-342900">
              <a:buFont typeface="+mj-lt"/>
              <a:buAutoNum type="arabicPeriod"/>
            </a:pPr>
            <a:r>
              <a:rPr lang="en-IN" dirty="0"/>
              <a:t>D = Delhi</a:t>
            </a:r>
          </a:p>
          <a:p>
            <a:pPr marL="800100" lvl="1" indent="-342900">
              <a:buFont typeface="+mj-lt"/>
              <a:buAutoNum type="arabicPeriod"/>
            </a:pPr>
            <a:r>
              <a:rPr lang="en-IN" dirty="0"/>
              <a:t>E = East-Delhi</a:t>
            </a:r>
          </a:p>
          <a:p>
            <a:pPr marL="800100" lvl="1" indent="-342900">
              <a:buFont typeface="+mj-lt"/>
              <a:buAutoNum type="arabicPeriod"/>
            </a:pPr>
            <a:r>
              <a:rPr lang="en-IN" dirty="0"/>
              <a:t>F = Faridabad</a:t>
            </a:r>
          </a:p>
        </p:txBody>
      </p:sp>
      <p:pic>
        <p:nvPicPr>
          <p:cNvPr id="4" name="Picture 3">
            <a:extLst>
              <a:ext uri="{FF2B5EF4-FFF2-40B4-BE49-F238E27FC236}">
                <a16:creationId xmlns:a16="http://schemas.microsoft.com/office/drawing/2014/main" id="{A825108B-1B27-B16F-7585-0BF8AA61091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08494" y="2101171"/>
            <a:ext cx="5979459" cy="4523747"/>
          </a:xfrm>
          <a:prstGeom prst="rect">
            <a:avLst/>
          </a:prstGeom>
          <a:noFill/>
          <a:ln>
            <a:noFill/>
          </a:ln>
        </p:spPr>
      </p:pic>
    </p:spTree>
    <p:extLst>
      <p:ext uri="{BB962C8B-B14F-4D97-AF65-F5344CB8AC3E}">
        <p14:creationId xmlns:p14="http://schemas.microsoft.com/office/powerpoint/2010/main" val="2570486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21B45-EC89-8C00-2620-A871416EB3FE}"/>
              </a:ext>
            </a:extLst>
          </p:cNvPr>
          <p:cNvSpPr>
            <a:spLocks noGrp="1"/>
          </p:cNvSpPr>
          <p:nvPr>
            <p:ph type="title"/>
          </p:nvPr>
        </p:nvSpPr>
        <p:spPr/>
        <p:txBody>
          <a:bodyPr>
            <a:normAutofit/>
          </a:bodyPr>
          <a:lstStyle/>
          <a:p>
            <a:pPr algn="ctr"/>
            <a:r>
              <a:rPr lang="en-IN" sz="3600" dirty="0"/>
              <a:t>Finding The Shortest Timed Path:</a:t>
            </a:r>
          </a:p>
        </p:txBody>
      </p:sp>
      <p:sp>
        <p:nvSpPr>
          <p:cNvPr id="3" name="Content Placeholder 2">
            <a:extLst>
              <a:ext uri="{FF2B5EF4-FFF2-40B4-BE49-F238E27FC236}">
                <a16:creationId xmlns:a16="http://schemas.microsoft.com/office/drawing/2014/main" id="{343FF19B-F418-C89A-A297-D3EFFFF29277}"/>
              </a:ext>
            </a:extLst>
          </p:cNvPr>
          <p:cNvSpPr>
            <a:spLocks noGrp="1"/>
          </p:cNvSpPr>
          <p:nvPr>
            <p:ph idx="1"/>
          </p:nvPr>
        </p:nvSpPr>
        <p:spPr/>
        <p:txBody>
          <a:bodyPr>
            <a:normAutofit/>
          </a:bodyPr>
          <a:lstStyle/>
          <a:p>
            <a:pPr algn="l"/>
            <a:r>
              <a:rPr lang="en-US" b="0" i="0" dirty="0">
                <a:effectLst/>
                <a:latin typeface="-apple-system"/>
              </a:rPr>
              <a:t>Dijkstra algorithm (Python) calculates the shortest path using the source and destination fetched from the user. Once the shortest path has been calculated, the website will display the estimated time and distance of the trip to the user, as well as the price calculated according to the formula 10rs/min(cab GO).</a:t>
            </a:r>
          </a:p>
          <a:p>
            <a:pPr algn="l"/>
            <a:r>
              <a:rPr lang="en-US" b="0" i="0" dirty="0">
                <a:effectLst/>
                <a:latin typeface="-apple-system"/>
              </a:rPr>
              <a:t>Python file for the Shortest path is called using Child-process(NodeJS library). This creates a separate thread along with the main thread and calls the separate file while fetching the desired output</a:t>
            </a:r>
            <a:br>
              <a:rPr lang="en-US" dirty="0"/>
            </a:br>
            <a:endParaRPr lang="en-IN" dirty="0"/>
          </a:p>
        </p:txBody>
      </p:sp>
    </p:spTree>
    <p:extLst>
      <p:ext uri="{BB962C8B-B14F-4D97-AF65-F5344CB8AC3E}">
        <p14:creationId xmlns:p14="http://schemas.microsoft.com/office/powerpoint/2010/main" val="735847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53983-7D6C-4DCD-571C-E633CED15724}"/>
              </a:ext>
            </a:extLst>
          </p:cNvPr>
          <p:cNvSpPr>
            <a:spLocks noGrp="1"/>
          </p:cNvSpPr>
          <p:nvPr>
            <p:ph type="title"/>
          </p:nvPr>
        </p:nvSpPr>
        <p:spPr/>
        <p:txBody>
          <a:bodyPr>
            <a:normAutofit/>
          </a:bodyPr>
          <a:lstStyle/>
          <a:p>
            <a:pPr algn="ctr"/>
            <a:r>
              <a:rPr lang="en-IN" sz="3600" dirty="0"/>
              <a:t>Type of Cabs:</a:t>
            </a:r>
          </a:p>
        </p:txBody>
      </p:sp>
      <p:pic>
        <p:nvPicPr>
          <p:cNvPr id="5" name="Content Placeholder 4">
            <a:extLst>
              <a:ext uri="{FF2B5EF4-FFF2-40B4-BE49-F238E27FC236}">
                <a16:creationId xmlns:a16="http://schemas.microsoft.com/office/drawing/2014/main" id="{06E2A635-9896-2F1F-B27E-C7F6710E48FE}"/>
              </a:ext>
            </a:extLst>
          </p:cNvPr>
          <p:cNvPicPr>
            <a:picLocks noGrp="1" noChangeAspect="1"/>
          </p:cNvPicPr>
          <p:nvPr>
            <p:ph idx="1"/>
          </p:nvPr>
        </p:nvPicPr>
        <p:blipFill>
          <a:blip r:embed="rId2"/>
          <a:stretch>
            <a:fillRect/>
          </a:stretch>
        </p:blipFill>
        <p:spPr>
          <a:xfrm>
            <a:off x="5486400" y="2002559"/>
            <a:ext cx="6183683" cy="3693319"/>
          </a:xfrm>
        </p:spPr>
      </p:pic>
      <p:sp>
        <p:nvSpPr>
          <p:cNvPr id="6" name="TextBox 5">
            <a:extLst>
              <a:ext uri="{FF2B5EF4-FFF2-40B4-BE49-F238E27FC236}">
                <a16:creationId xmlns:a16="http://schemas.microsoft.com/office/drawing/2014/main" id="{62782C14-1F87-2C85-25B3-98B34D05EA6F}"/>
              </a:ext>
            </a:extLst>
          </p:cNvPr>
          <p:cNvSpPr txBox="1"/>
          <p:nvPr/>
        </p:nvSpPr>
        <p:spPr>
          <a:xfrm>
            <a:off x="555812" y="2079812"/>
            <a:ext cx="4760259" cy="3693319"/>
          </a:xfrm>
          <a:prstGeom prst="rect">
            <a:avLst/>
          </a:prstGeom>
          <a:noFill/>
        </p:spPr>
        <p:txBody>
          <a:bodyPr wrap="square" rtlCol="0">
            <a:spAutoFit/>
          </a:bodyPr>
          <a:lstStyle/>
          <a:p>
            <a:pPr marL="285750" indent="-285750">
              <a:buFont typeface="Arial" panose="020B0604020202020204" pitchFamily="34" charset="0"/>
              <a:buChar char="•"/>
            </a:pPr>
            <a:r>
              <a:rPr lang="en-IN" dirty="0"/>
              <a:t>5 different types of cabs available to the user to choose from.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Form Auto to Premier version with extra comfort, luxury space.</a:t>
            </a:r>
          </a:p>
          <a:p>
            <a:endParaRPr lang="en-IN" dirty="0"/>
          </a:p>
          <a:p>
            <a:pPr marL="285750" indent="-285750">
              <a:buFont typeface="Arial" panose="020B0604020202020204" pitchFamily="34" charset="0"/>
              <a:buChar char="•"/>
            </a:pPr>
            <a:r>
              <a:rPr lang="en-IN" dirty="0"/>
              <a:t>User just need to enter their email id, pick up location and dropdown location.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As soon as the user clicks the check fair button the algo runs and provides the desired price for each cab.</a:t>
            </a:r>
          </a:p>
        </p:txBody>
      </p:sp>
    </p:spTree>
    <p:extLst>
      <p:ext uri="{BB962C8B-B14F-4D97-AF65-F5344CB8AC3E}">
        <p14:creationId xmlns:p14="http://schemas.microsoft.com/office/powerpoint/2010/main" val="1882008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22753-0500-EEDD-2FD0-EBA44C25159D}"/>
              </a:ext>
            </a:extLst>
          </p:cNvPr>
          <p:cNvSpPr>
            <a:spLocks noGrp="1"/>
          </p:cNvSpPr>
          <p:nvPr>
            <p:ph type="title"/>
          </p:nvPr>
        </p:nvSpPr>
        <p:spPr/>
        <p:txBody>
          <a:bodyPr>
            <a:normAutofit/>
          </a:bodyPr>
          <a:lstStyle/>
          <a:p>
            <a:pPr algn="ctr"/>
            <a:r>
              <a:rPr lang="en-IN" sz="3600" dirty="0"/>
              <a:t>All Users Display(Admin)</a:t>
            </a:r>
          </a:p>
        </p:txBody>
      </p:sp>
      <p:pic>
        <p:nvPicPr>
          <p:cNvPr id="5" name="Content Placeholder 4">
            <a:extLst>
              <a:ext uri="{FF2B5EF4-FFF2-40B4-BE49-F238E27FC236}">
                <a16:creationId xmlns:a16="http://schemas.microsoft.com/office/drawing/2014/main" id="{2B8F1295-7014-40D2-2EE3-4BF97DB8DC20}"/>
              </a:ext>
            </a:extLst>
          </p:cNvPr>
          <p:cNvPicPr>
            <a:picLocks noGrp="1" noChangeAspect="1"/>
          </p:cNvPicPr>
          <p:nvPr>
            <p:ph idx="1"/>
          </p:nvPr>
        </p:nvPicPr>
        <p:blipFill>
          <a:blip r:embed="rId2"/>
          <a:stretch>
            <a:fillRect/>
          </a:stretch>
        </p:blipFill>
        <p:spPr>
          <a:xfrm>
            <a:off x="5931907" y="2082053"/>
            <a:ext cx="6032472" cy="3294063"/>
          </a:xfrm>
        </p:spPr>
      </p:pic>
      <p:sp>
        <p:nvSpPr>
          <p:cNvPr id="6" name="TextBox 5">
            <a:extLst>
              <a:ext uri="{FF2B5EF4-FFF2-40B4-BE49-F238E27FC236}">
                <a16:creationId xmlns:a16="http://schemas.microsoft.com/office/drawing/2014/main" id="{7519747E-0B66-F96F-0AF1-97B3B6483331}"/>
              </a:ext>
            </a:extLst>
          </p:cNvPr>
          <p:cNvSpPr txBox="1"/>
          <p:nvPr/>
        </p:nvSpPr>
        <p:spPr>
          <a:xfrm>
            <a:off x="681317" y="2082052"/>
            <a:ext cx="4661647" cy="3693319"/>
          </a:xfrm>
          <a:prstGeom prst="rect">
            <a:avLst/>
          </a:prstGeom>
          <a:noFill/>
        </p:spPr>
        <p:txBody>
          <a:bodyPr wrap="square" rtlCol="0">
            <a:spAutoFit/>
          </a:bodyPr>
          <a:lstStyle/>
          <a:p>
            <a:pPr marL="285750" indent="-285750">
              <a:buFont typeface="Arial" panose="020B0604020202020204" pitchFamily="34" charset="0"/>
              <a:buChar char="•"/>
            </a:pPr>
            <a:r>
              <a:rPr lang="en-IN" dirty="0"/>
              <a:t>All the users are visible to the admin view.</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The admin can check how many cabs a user has booked, at what time, which type of cab.</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The data loads on runtime on any change in the website booking process.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As soon as the booking is done the data is update automatically</a:t>
            </a:r>
          </a:p>
        </p:txBody>
      </p:sp>
    </p:spTree>
    <p:extLst>
      <p:ext uri="{BB962C8B-B14F-4D97-AF65-F5344CB8AC3E}">
        <p14:creationId xmlns:p14="http://schemas.microsoft.com/office/powerpoint/2010/main" val="2969161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19B6A-CEE1-BDB7-B249-90A53A65ACD3}"/>
              </a:ext>
            </a:extLst>
          </p:cNvPr>
          <p:cNvSpPr>
            <a:spLocks noGrp="1"/>
          </p:cNvSpPr>
          <p:nvPr>
            <p:ph type="title"/>
          </p:nvPr>
        </p:nvSpPr>
        <p:spPr/>
        <p:txBody>
          <a:bodyPr>
            <a:normAutofit/>
          </a:bodyPr>
          <a:lstStyle/>
          <a:p>
            <a:pPr algn="ctr"/>
            <a:r>
              <a:rPr lang="en-IN" sz="3600" dirty="0"/>
              <a:t>All Cabs Booked Display(Admin)</a:t>
            </a:r>
          </a:p>
        </p:txBody>
      </p:sp>
      <p:pic>
        <p:nvPicPr>
          <p:cNvPr id="5" name="Content Placeholder 4">
            <a:extLst>
              <a:ext uri="{FF2B5EF4-FFF2-40B4-BE49-F238E27FC236}">
                <a16:creationId xmlns:a16="http://schemas.microsoft.com/office/drawing/2014/main" id="{81F6E114-7749-6585-09C5-AE50FCD88B1C}"/>
              </a:ext>
            </a:extLst>
          </p:cNvPr>
          <p:cNvPicPr>
            <a:picLocks noGrp="1" noChangeAspect="1"/>
          </p:cNvPicPr>
          <p:nvPr>
            <p:ph idx="1"/>
          </p:nvPr>
        </p:nvPicPr>
        <p:blipFill>
          <a:blip r:embed="rId2"/>
          <a:stretch>
            <a:fillRect/>
          </a:stretch>
        </p:blipFill>
        <p:spPr>
          <a:xfrm>
            <a:off x="5931907" y="2126876"/>
            <a:ext cx="5917218" cy="3294063"/>
          </a:xfrm>
        </p:spPr>
      </p:pic>
      <p:sp>
        <p:nvSpPr>
          <p:cNvPr id="7" name="TextBox 6">
            <a:extLst>
              <a:ext uri="{FF2B5EF4-FFF2-40B4-BE49-F238E27FC236}">
                <a16:creationId xmlns:a16="http://schemas.microsoft.com/office/drawing/2014/main" id="{8EAFF065-999B-FAD6-45F9-562ACE662DCC}"/>
              </a:ext>
            </a:extLst>
          </p:cNvPr>
          <p:cNvSpPr txBox="1"/>
          <p:nvPr/>
        </p:nvSpPr>
        <p:spPr>
          <a:xfrm>
            <a:off x="708212" y="2002559"/>
            <a:ext cx="4742329" cy="3970318"/>
          </a:xfrm>
          <a:prstGeom prst="rect">
            <a:avLst/>
          </a:prstGeom>
          <a:noFill/>
        </p:spPr>
        <p:txBody>
          <a:bodyPr wrap="square" rtlCol="0">
            <a:spAutoFit/>
          </a:bodyPr>
          <a:lstStyle/>
          <a:p>
            <a:pPr marL="285750" indent="-285750">
              <a:buFont typeface="Arial" panose="020B0604020202020204" pitchFamily="34" charset="0"/>
              <a:buChar char="•"/>
            </a:pPr>
            <a:r>
              <a:rPr lang="en-IN" dirty="0"/>
              <a:t>All the cabs are visible to the admin view.</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The admin can check how many cabs a user has booked, at what time, which type of cab. Cab id is also visible.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The data loads on runtime on any change in the website booking process.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As soon as the booking is done the data is update automatically</a:t>
            </a:r>
          </a:p>
        </p:txBody>
      </p:sp>
    </p:spTree>
    <p:extLst>
      <p:ext uri="{BB962C8B-B14F-4D97-AF65-F5344CB8AC3E}">
        <p14:creationId xmlns:p14="http://schemas.microsoft.com/office/powerpoint/2010/main" val="571711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5077C-78F8-88D8-8E0F-D44FB2DDBF8A}"/>
              </a:ext>
            </a:extLst>
          </p:cNvPr>
          <p:cNvSpPr>
            <a:spLocks noGrp="1"/>
          </p:cNvSpPr>
          <p:nvPr>
            <p:ph type="title"/>
          </p:nvPr>
        </p:nvSpPr>
        <p:spPr/>
        <p:txBody>
          <a:bodyPr>
            <a:normAutofit/>
          </a:bodyPr>
          <a:lstStyle/>
          <a:p>
            <a:pPr algn="ctr"/>
            <a:r>
              <a:rPr lang="en-IN" sz="3600" dirty="0"/>
              <a:t>Responsive Design</a:t>
            </a:r>
          </a:p>
        </p:txBody>
      </p:sp>
      <p:pic>
        <p:nvPicPr>
          <p:cNvPr id="11" name="Content Placeholder 10">
            <a:extLst>
              <a:ext uri="{FF2B5EF4-FFF2-40B4-BE49-F238E27FC236}">
                <a16:creationId xmlns:a16="http://schemas.microsoft.com/office/drawing/2014/main" id="{5B74F8A3-1CF9-DC03-46CD-BE13686DD758}"/>
              </a:ext>
            </a:extLst>
          </p:cNvPr>
          <p:cNvPicPr>
            <a:picLocks noGrp="1" noChangeAspect="1"/>
          </p:cNvPicPr>
          <p:nvPr>
            <p:ph idx="1"/>
          </p:nvPr>
        </p:nvPicPr>
        <p:blipFill>
          <a:blip r:embed="rId2"/>
          <a:stretch>
            <a:fillRect/>
          </a:stretch>
        </p:blipFill>
        <p:spPr>
          <a:xfrm>
            <a:off x="7386918" y="2002559"/>
            <a:ext cx="3415553" cy="4622359"/>
          </a:xfrm>
        </p:spPr>
      </p:pic>
      <p:pic>
        <p:nvPicPr>
          <p:cNvPr id="13" name="Picture 12">
            <a:extLst>
              <a:ext uri="{FF2B5EF4-FFF2-40B4-BE49-F238E27FC236}">
                <a16:creationId xmlns:a16="http://schemas.microsoft.com/office/drawing/2014/main" id="{4B3B1F96-8787-48BA-F4DB-D1C0D2521D0E}"/>
              </a:ext>
            </a:extLst>
          </p:cNvPr>
          <p:cNvPicPr>
            <a:picLocks noChangeAspect="1"/>
          </p:cNvPicPr>
          <p:nvPr/>
        </p:nvPicPr>
        <p:blipFill>
          <a:blip r:embed="rId3"/>
          <a:stretch>
            <a:fillRect/>
          </a:stretch>
        </p:blipFill>
        <p:spPr>
          <a:xfrm>
            <a:off x="1389529" y="2002560"/>
            <a:ext cx="3093191" cy="4622358"/>
          </a:xfrm>
          <a:prstGeom prst="rect">
            <a:avLst/>
          </a:prstGeom>
        </p:spPr>
      </p:pic>
    </p:spTree>
    <p:extLst>
      <p:ext uri="{BB962C8B-B14F-4D97-AF65-F5344CB8AC3E}">
        <p14:creationId xmlns:p14="http://schemas.microsoft.com/office/powerpoint/2010/main" val="341085537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docProps/app.xml><?xml version="1.0" encoding="utf-8"?>
<Properties xmlns="http://schemas.openxmlformats.org/officeDocument/2006/extended-properties" xmlns:vt="http://schemas.openxmlformats.org/officeDocument/2006/docPropsVTypes">
  <Template>Gallery</Template>
  <TotalTime>17</TotalTime>
  <Words>384</Words>
  <Application>Microsoft Office PowerPoint</Application>
  <PresentationFormat>Widescreen</PresentationFormat>
  <Paragraphs>41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-apple-system</vt:lpstr>
      <vt:lpstr>Arial</vt:lpstr>
      <vt:lpstr>Century Gothic</vt:lpstr>
      <vt:lpstr>Gallery</vt:lpstr>
      <vt:lpstr>Cab Booking</vt:lpstr>
      <vt:lpstr>Naming of Variables:</vt:lpstr>
      <vt:lpstr>Finding The Shortest Timed Path:</vt:lpstr>
      <vt:lpstr>Type of Cabs:</vt:lpstr>
      <vt:lpstr>All Users Display(Admin)</vt:lpstr>
      <vt:lpstr>All Cabs Booked Display(Admin)</vt:lpstr>
      <vt:lpstr>Responsive Design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Cab Booking</dc:title>
  <dc:creator>Rakshit Sharma</dc:creator>
  <cp:lastModifiedBy>Rakshit Sharma</cp:lastModifiedBy>
  <cp:revision>1</cp:revision>
  <dcterms:created xsi:type="dcterms:W3CDTF">2023-04-19T11:58:58Z</dcterms:created>
  <dcterms:modified xsi:type="dcterms:W3CDTF">2023-04-19T12:16:46Z</dcterms:modified>
</cp:coreProperties>
</file>