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2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A1785-A394-4FF2-8950-91B661FDAFEB}" v="251" dt="2025-01-28T23:40:50.1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8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9E6DC0-9ECD-497E-B8D9-CB001424BA1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E2B1A4C-611D-4BFA-AC71-F910E69622B9}" type="pres">
      <dgm:prSet presAssocID="{CD9E6DC0-9ECD-497E-B8D9-CB001424BA1A}" presName="Name0" presStyleCnt="0">
        <dgm:presLayoutVars>
          <dgm:dir/>
          <dgm:resizeHandles val="exact"/>
        </dgm:presLayoutVars>
      </dgm:prSet>
      <dgm:spPr/>
    </dgm:pt>
  </dgm:ptLst>
  <dgm:cxnLst>
    <dgm:cxn modelId="{5C19D770-D9A3-4807-9102-2A0FC6323FAB}" type="presOf" srcId="{CD9E6DC0-9ECD-497E-B8D9-CB001424BA1A}" destId="{FE2B1A4C-611D-4BFA-AC71-F910E69622B9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B2A83C-D673-4ED8-89EF-DA588A05AAB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2E79FE3D-FBA4-4EDB-9179-516C75BE768B}">
      <dgm:prSet phldrT="[Text]"/>
      <dgm:spPr/>
      <dgm:t>
        <a:bodyPr/>
        <a:lstStyle/>
        <a:p>
          <a:r>
            <a:rPr lang="en-US" dirty="0" err="1"/>
            <a:t>ISAR_Image_Reconstruction.m</a:t>
          </a:r>
          <a:endParaRPr lang="en-US" dirty="0"/>
        </a:p>
      </dgm:t>
    </dgm:pt>
    <dgm:pt modelId="{CACA5405-50E9-4732-A9F5-595C7183A576}" type="parTrans" cxnId="{94075FFC-ECC0-4549-9EA3-4B77300FCF72}">
      <dgm:prSet/>
      <dgm:spPr/>
      <dgm:t>
        <a:bodyPr/>
        <a:lstStyle/>
        <a:p>
          <a:endParaRPr lang="en-US"/>
        </a:p>
      </dgm:t>
    </dgm:pt>
    <dgm:pt modelId="{3A2FD513-C1FC-42DE-BFC6-6B692B243B7A}" type="sibTrans" cxnId="{94075FFC-ECC0-4549-9EA3-4B77300FCF72}">
      <dgm:prSet/>
      <dgm:spPr/>
      <dgm:t>
        <a:bodyPr/>
        <a:lstStyle/>
        <a:p>
          <a:endParaRPr lang="en-US"/>
        </a:p>
      </dgm:t>
    </dgm:pt>
    <dgm:pt modelId="{975AD159-952A-41EE-B60A-768BE3D38811}">
      <dgm:prSet phldrT="[Text]"/>
      <dgm:spPr/>
      <dgm:t>
        <a:bodyPr/>
        <a:lstStyle/>
        <a:p>
          <a:r>
            <a:rPr lang="en-US" dirty="0"/>
            <a:t>Using CopperTape_15cm.mat and </a:t>
          </a:r>
        </a:p>
        <a:p>
          <a:r>
            <a:rPr lang="en-US" dirty="0"/>
            <a:t>ProbeResponse2.mat </a:t>
          </a:r>
        </a:p>
      </dgm:t>
    </dgm:pt>
    <dgm:pt modelId="{F8BC4A83-460C-42D1-A450-00FADFB9F1E9}" type="parTrans" cxnId="{AC64230C-1890-445A-8AA9-BDC41A8E7154}">
      <dgm:prSet/>
      <dgm:spPr/>
      <dgm:t>
        <a:bodyPr/>
        <a:lstStyle/>
        <a:p>
          <a:endParaRPr lang="en-US"/>
        </a:p>
      </dgm:t>
    </dgm:pt>
    <dgm:pt modelId="{198A6C4A-C88E-469C-A9B1-D114255AFCC3}" type="sibTrans" cxnId="{AC64230C-1890-445A-8AA9-BDC41A8E7154}">
      <dgm:prSet/>
      <dgm:spPr/>
      <dgm:t>
        <a:bodyPr/>
        <a:lstStyle/>
        <a:p>
          <a:endParaRPr lang="en-US"/>
        </a:p>
      </dgm:t>
    </dgm:pt>
    <dgm:pt modelId="{41636BCD-A06A-4BBB-B6FA-4FAA78844D1C}">
      <dgm:prSet phldrT="[Text]" phldr="1"/>
      <dgm:spPr/>
      <dgm:t>
        <a:bodyPr/>
        <a:lstStyle/>
        <a:p>
          <a:endParaRPr lang="en-US"/>
        </a:p>
      </dgm:t>
    </dgm:pt>
    <dgm:pt modelId="{14E4381E-D8D5-4C03-8A77-160F26B1BBCC}" type="parTrans" cxnId="{C77A5636-B4ED-4B0A-880E-E9FA78A8C85E}">
      <dgm:prSet/>
      <dgm:spPr/>
      <dgm:t>
        <a:bodyPr/>
        <a:lstStyle/>
        <a:p>
          <a:endParaRPr lang="en-US"/>
        </a:p>
      </dgm:t>
    </dgm:pt>
    <dgm:pt modelId="{07A14D07-CB03-4A74-BDE8-128C09ABBD05}" type="sibTrans" cxnId="{C77A5636-B4ED-4B0A-880E-E9FA78A8C85E}">
      <dgm:prSet/>
      <dgm:spPr/>
      <dgm:t>
        <a:bodyPr/>
        <a:lstStyle/>
        <a:p>
          <a:endParaRPr lang="en-US"/>
        </a:p>
      </dgm:t>
    </dgm:pt>
    <dgm:pt modelId="{81ABD679-1615-473D-A205-1FE6DBB5D483}" type="pres">
      <dgm:prSet presAssocID="{3DB2A83C-D673-4ED8-89EF-DA588A05AAB2}" presName="Name0" presStyleCnt="0">
        <dgm:presLayoutVars>
          <dgm:dir/>
          <dgm:resizeHandles val="exact"/>
        </dgm:presLayoutVars>
      </dgm:prSet>
      <dgm:spPr/>
    </dgm:pt>
    <dgm:pt modelId="{4DB112E1-6456-4796-B3EA-F94E664B0183}" type="pres">
      <dgm:prSet presAssocID="{2E79FE3D-FBA4-4EDB-9179-516C75BE768B}" presName="node" presStyleLbl="node1" presStyleIdx="0" presStyleCnt="3">
        <dgm:presLayoutVars>
          <dgm:bulletEnabled val="1"/>
        </dgm:presLayoutVars>
      </dgm:prSet>
      <dgm:spPr/>
    </dgm:pt>
    <dgm:pt modelId="{26A3EC33-A5F5-414A-B20B-6F864D7ACB08}" type="pres">
      <dgm:prSet presAssocID="{3A2FD513-C1FC-42DE-BFC6-6B692B243B7A}" presName="sibTrans" presStyleLbl="sibTrans2D1" presStyleIdx="0" presStyleCnt="2"/>
      <dgm:spPr/>
    </dgm:pt>
    <dgm:pt modelId="{D8433090-9B83-4DFD-85D4-BBFF577FDF34}" type="pres">
      <dgm:prSet presAssocID="{3A2FD513-C1FC-42DE-BFC6-6B692B243B7A}" presName="connectorText" presStyleLbl="sibTrans2D1" presStyleIdx="0" presStyleCnt="2"/>
      <dgm:spPr/>
    </dgm:pt>
    <dgm:pt modelId="{13E4B058-89CD-4F5F-927A-A9660B688FD6}" type="pres">
      <dgm:prSet presAssocID="{975AD159-952A-41EE-B60A-768BE3D38811}" presName="node" presStyleLbl="node1" presStyleIdx="1" presStyleCnt="3">
        <dgm:presLayoutVars>
          <dgm:bulletEnabled val="1"/>
        </dgm:presLayoutVars>
      </dgm:prSet>
      <dgm:spPr/>
    </dgm:pt>
    <dgm:pt modelId="{4012BEFB-F925-4BB4-ABD9-B3D26127317F}" type="pres">
      <dgm:prSet presAssocID="{198A6C4A-C88E-469C-A9B1-D114255AFCC3}" presName="sibTrans" presStyleLbl="sibTrans2D1" presStyleIdx="1" presStyleCnt="2"/>
      <dgm:spPr/>
    </dgm:pt>
    <dgm:pt modelId="{1232B80F-91B9-460B-8786-3BC30D29E3E1}" type="pres">
      <dgm:prSet presAssocID="{198A6C4A-C88E-469C-A9B1-D114255AFCC3}" presName="connectorText" presStyleLbl="sibTrans2D1" presStyleIdx="1" presStyleCnt="2"/>
      <dgm:spPr/>
    </dgm:pt>
    <dgm:pt modelId="{8E5F7226-24AA-45ED-B903-E03A1768C11E}" type="pres">
      <dgm:prSet presAssocID="{41636BCD-A06A-4BBB-B6FA-4FAA78844D1C}" presName="node" presStyleLbl="node1" presStyleIdx="2" presStyleCnt="3">
        <dgm:presLayoutVars>
          <dgm:bulletEnabled val="1"/>
        </dgm:presLayoutVars>
      </dgm:prSet>
      <dgm:spPr/>
    </dgm:pt>
  </dgm:ptLst>
  <dgm:cxnLst>
    <dgm:cxn modelId="{AC64230C-1890-445A-8AA9-BDC41A8E7154}" srcId="{3DB2A83C-D673-4ED8-89EF-DA588A05AAB2}" destId="{975AD159-952A-41EE-B60A-768BE3D38811}" srcOrd="1" destOrd="0" parTransId="{F8BC4A83-460C-42D1-A450-00FADFB9F1E9}" sibTransId="{198A6C4A-C88E-469C-A9B1-D114255AFCC3}"/>
    <dgm:cxn modelId="{E09E7B2A-4229-4401-9433-932530EFB97F}" type="presOf" srcId="{198A6C4A-C88E-469C-A9B1-D114255AFCC3}" destId="{4012BEFB-F925-4BB4-ABD9-B3D26127317F}" srcOrd="0" destOrd="0" presId="urn:microsoft.com/office/officeart/2005/8/layout/process1"/>
    <dgm:cxn modelId="{E897B931-82A6-46D4-8F0C-F5413D5997B2}" type="presOf" srcId="{198A6C4A-C88E-469C-A9B1-D114255AFCC3}" destId="{1232B80F-91B9-460B-8786-3BC30D29E3E1}" srcOrd="1" destOrd="0" presId="urn:microsoft.com/office/officeart/2005/8/layout/process1"/>
    <dgm:cxn modelId="{C77A5636-B4ED-4B0A-880E-E9FA78A8C85E}" srcId="{3DB2A83C-D673-4ED8-89EF-DA588A05AAB2}" destId="{41636BCD-A06A-4BBB-B6FA-4FAA78844D1C}" srcOrd="2" destOrd="0" parTransId="{14E4381E-D8D5-4C03-8A77-160F26B1BBCC}" sibTransId="{07A14D07-CB03-4A74-BDE8-128C09ABBD05}"/>
    <dgm:cxn modelId="{2D926B69-98DF-4BD4-8255-FC280DA571CB}" type="presOf" srcId="{3A2FD513-C1FC-42DE-BFC6-6B692B243B7A}" destId="{D8433090-9B83-4DFD-85D4-BBFF577FDF34}" srcOrd="1" destOrd="0" presId="urn:microsoft.com/office/officeart/2005/8/layout/process1"/>
    <dgm:cxn modelId="{7ADAAD4A-C553-461B-BCD0-4E914195AC7E}" type="presOf" srcId="{3A2FD513-C1FC-42DE-BFC6-6B692B243B7A}" destId="{26A3EC33-A5F5-414A-B20B-6F864D7ACB08}" srcOrd="0" destOrd="0" presId="urn:microsoft.com/office/officeart/2005/8/layout/process1"/>
    <dgm:cxn modelId="{71F2B68C-934D-4678-A47F-4F853A677501}" type="presOf" srcId="{3DB2A83C-D673-4ED8-89EF-DA588A05AAB2}" destId="{81ABD679-1615-473D-A205-1FE6DBB5D483}" srcOrd="0" destOrd="0" presId="urn:microsoft.com/office/officeart/2005/8/layout/process1"/>
    <dgm:cxn modelId="{ED5E2CA9-ED1C-4BB1-8B34-0BA1DF99BF67}" type="presOf" srcId="{41636BCD-A06A-4BBB-B6FA-4FAA78844D1C}" destId="{8E5F7226-24AA-45ED-B903-E03A1768C11E}" srcOrd="0" destOrd="0" presId="urn:microsoft.com/office/officeart/2005/8/layout/process1"/>
    <dgm:cxn modelId="{BAAF42AB-C85C-401C-A19C-53FDB27FC497}" type="presOf" srcId="{975AD159-952A-41EE-B60A-768BE3D38811}" destId="{13E4B058-89CD-4F5F-927A-A9660B688FD6}" srcOrd="0" destOrd="0" presId="urn:microsoft.com/office/officeart/2005/8/layout/process1"/>
    <dgm:cxn modelId="{801541C8-0B18-43DE-9C85-7E68BA089F5C}" type="presOf" srcId="{2E79FE3D-FBA4-4EDB-9179-516C75BE768B}" destId="{4DB112E1-6456-4796-B3EA-F94E664B0183}" srcOrd="0" destOrd="0" presId="urn:microsoft.com/office/officeart/2005/8/layout/process1"/>
    <dgm:cxn modelId="{94075FFC-ECC0-4549-9EA3-4B77300FCF72}" srcId="{3DB2A83C-D673-4ED8-89EF-DA588A05AAB2}" destId="{2E79FE3D-FBA4-4EDB-9179-516C75BE768B}" srcOrd="0" destOrd="0" parTransId="{CACA5405-50E9-4732-A9F5-595C7183A576}" sibTransId="{3A2FD513-C1FC-42DE-BFC6-6B692B243B7A}"/>
    <dgm:cxn modelId="{C7142AA7-25EB-4221-94FA-57BB33A65ED4}" type="presParOf" srcId="{81ABD679-1615-473D-A205-1FE6DBB5D483}" destId="{4DB112E1-6456-4796-B3EA-F94E664B0183}" srcOrd="0" destOrd="0" presId="urn:microsoft.com/office/officeart/2005/8/layout/process1"/>
    <dgm:cxn modelId="{6BDECF43-689D-435C-A9C9-76657B1B98E5}" type="presParOf" srcId="{81ABD679-1615-473D-A205-1FE6DBB5D483}" destId="{26A3EC33-A5F5-414A-B20B-6F864D7ACB08}" srcOrd="1" destOrd="0" presId="urn:microsoft.com/office/officeart/2005/8/layout/process1"/>
    <dgm:cxn modelId="{521110C1-5A84-422B-9D46-BA5FE9B06E91}" type="presParOf" srcId="{26A3EC33-A5F5-414A-B20B-6F864D7ACB08}" destId="{D8433090-9B83-4DFD-85D4-BBFF577FDF34}" srcOrd="0" destOrd="0" presId="urn:microsoft.com/office/officeart/2005/8/layout/process1"/>
    <dgm:cxn modelId="{11C7D909-4313-429F-B45D-5E4E51529E29}" type="presParOf" srcId="{81ABD679-1615-473D-A205-1FE6DBB5D483}" destId="{13E4B058-89CD-4F5F-927A-A9660B688FD6}" srcOrd="2" destOrd="0" presId="urn:microsoft.com/office/officeart/2005/8/layout/process1"/>
    <dgm:cxn modelId="{99B512F2-6EF7-4A2F-852A-47ABCB81825B}" type="presParOf" srcId="{81ABD679-1615-473D-A205-1FE6DBB5D483}" destId="{4012BEFB-F925-4BB4-ABD9-B3D26127317F}" srcOrd="3" destOrd="0" presId="urn:microsoft.com/office/officeart/2005/8/layout/process1"/>
    <dgm:cxn modelId="{FB5F0B7F-BCF4-4704-8EA5-EE73EDD8F10E}" type="presParOf" srcId="{4012BEFB-F925-4BB4-ABD9-B3D26127317F}" destId="{1232B80F-91B9-460B-8786-3BC30D29E3E1}" srcOrd="0" destOrd="0" presId="urn:microsoft.com/office/officeart/2005/8/layout/process1"/>
    <dgm:cxn modelId="{4E8F8EFC-E7B6-48F5-99A7-01533BD2C284}" type="presParOf" srcId="{81ABD679-1615-473D-A205-1FE6DBB5D483}" destId="{8E5F7226-24AA-45ED-B903-E03A1768C11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9E6DC0-9ECD-497E-B8D9-CB001424BA1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B1D1F99-B227-4ED6-AFC8-197A87D82B72}">
      <dgm:prSet phldrT="[Text]"/>
      <dgm:spPr/>
      <dgm:t>
        <a:bodyPr/>
        <a:lstStyle/>
        <a:p>
          <a:r>
            <a:rPr lang="en-US" dirty="0"/>
            <a:t>train.py from NRF Repository</a:t>
          </a:r>
        </a:p>
      </dgm:t>
    </dgm:pt>
    <dgm:pt modelId="{74F45BC5-2169-414B-A99F-61D63237BC0E}" type="parTrans" cxnId="{E3CABEB9-3369-42CD-B6AD-FF658D5CE18C}">
      <dgm:prSet/>
      <dgm:spPr/>
      <dgm:t>
        <a:bodyPr/>
        <a:lstStyle/>
        <a:p>
          <a:endParaRPr lang="en-US"/>
        </a:p>
      </dgm:t>
    </dgm:pt>
    <dgm:pt modelId="{1F411394-29D8-44B3-8C4F-89FC3FE97E57}" type="sibTrans" cxnId="{E3CABEB9-3369-42CD-B6AD-FF658D5CE18C}">
      <dgm:prSet/>
      <dgm:spPr/>
      <dgm:t>
        <a:bodyPr/>
        <a:lstStyle/>
        <a:p>
          <a:endParaRPr lang="en-US"/>
        </a:p>
      </dgm:t>
    </dgm:pt>
    <dgm:pt modelId="{D6072F94-7CBB-4F32-9EEF-EED9C53E2B2A}">
      <dgm:prSet phldrT="[Text]"/>
      <dgm:spPr/>
      <dgm:t>
        <a:bodyPr/>
        <a:lstStyle/>
        <a:p>
          <a:r>
            <a:rPr lang="en-US" dirty="0"/>
            <a:t>Using CopperTape_15cm.mat and </a:t>
          </a:r>
        </a:p>
        <a:p>
          <a:r>
            <a:rPr lang="en-US" dirty="0"/>
            <a:t>ProbeResponse2.mat</a:t>
          </a:r>
        </a:p>
      </dgm:t>
    </dgm:pt>
    <dgm:pt modelId="{FCDCF5E4-FC67-4817-B4E9-84535526116E}" type="parTrans" cxnId="{2AF00B81-ACBF-46A2-B597-5B217844FFB2}">
      <dgm:prSet/>
      <dgm:spPr/>
      <dgm:t>
        <a:bodyPr/>
        <a:lstStyle/>
        <a:p>
          <a:endParaRPr lang="en-US"/>
        </a:p>
      </dgm:t>
    </dgm:pt>
    <dgm:pt modelId="{FB1F0F32-94CB-485E-AA62-74718B7B50F7}" type="sibTrans" cxnId="{2AF00B81-ACBF-46A2-B597-5B217844FFB2}">
      <dgm:prSet/>
      <dgm:spPr/>
      <dgm:t>
        <a:bodyPr/>
        <a:lstStyle/>
        <a:p>
          <a:endParaRPr lang="en-US"/>
        </a:p>
      </dgm:t>
    </dgm:pt>
    <dgm:pt modelId="{01CFCB3E-FDA5-4D1E-BAC2-37ACB1A54B73}">
      <dgm:prSet phldrT="[Text]"/>
      <dgm:spPr/>
      <dgm:t>
        <a:bodyPr/>
        <a:lstStyle/>
        <a:p>
          <a:r>
            <a:rPr lang="en-US" dirty="0" err="1"/>
            <a:t>test_model.ipynb</a:t>
          </a:r>
          <a:endParaRPr lang="en-US" dirty="0"/>
        </a:p>
      </dgm:t>
    </dgm:pt>
    <dgm:pt modelId="{367F8D01-7B5D-446B-B4C3-339B54CBC38E}" type="sibTrans" cxnId="{A87FFA1C-42BE-4749-B8BC-46FCA4E6FE4A}">
      <dgm:prSet/>
      <dgm:spPr/>
      <dgm:t>
        <a:bodyPr/>
        <a:lstStyle/>
        <a:p>
          <a:endParaRPr lang="en-US"/>
        </a:p>
      </dgm:t>
    </dgm:pt>
    <dgm:pt modelId="{E54C8FA1-EA94-41E1-A9DD-290D5D91CB48}" type="parTrans" cxnId="{A87FFA1C-42BE-4749-B8BC-46FCA4E6FE4A}">
      <dgm:prSet/>
      <dgm:spPr/>
      <dgm:t>
        <a:bodyPr/>
        <a:lstStyle/>
        <a:p>
          <a:endParaRPr lang="en-US"/>
        </a:p>
      </dgm:t>
    </dgm:pt>
    <dgm:pt modelId="{FE2B1A4C-611D-4BFA-AC71-F910E69622B9}" type="pres">
      <dgm:prSet presAssocID="{CD9E6DC0-9ECD-497E-B8D9-CB001424BA1A}" presName="Name0" presStyleCnt="0">
        <dgm:presLayoutVars>
          <dgm:dir/>
          <dgm:resizeHandles val="exact"/>
        </dgm:presLayoutVars>
      </dgm:prSet>
      <dgm:spPr/>
    </dgm:pt>
    <dgm:pt modelId="{2D1BE561-AB28-49AB-B2F3-B803CAD0454F}" type="pres">
      <dgm:prSet presAssocID="{4B1D1F99-B227-4ED6-AFC8-197A87D82B72}" presName="node" presStyleLbl="node1" presStyleIdx="0" presStyleCnt="3">
        <dgm:presLayoutVars>
          <dgm:bulletEnabled val="1"/>
        </dgm:presLayoutVars>
      </dgm:prSet>
      <dgm:spPr/>
    </dgm:pt>
    <dgm:pt modelId="{4CA743A4-4429-40AE-B164-D914ABB4A3C1}" type="pres">
      <dgm:prSet presAssocID="{1F411394-29D8-44B3-8C4F-89FC3FE97E57}" presName="sibTrans" presStyleLbl="sibTrans2D1" presStyleIdx="0" presStyleCnt="2"/>
      <dgm:spPr/>
    </dgm:pt>
    <dgm:pt modelId="{CFFAE694-DA84-4CDF-BEC9-671C86B78EB9}" type="pres">
      <dgm:prSet presAssocID="{1F411394-29D8-44B3-8C4F-89FC3FE97E57}" presName="connectorText" presStyleLbl="sibTrans2D1" presStyleIdx="0" presStyleCnt="2"/>
      <dgm:spPr/>
    </dgm:pt>
    <dgm:pt modelId="{78E024F9-96E4-465C-BE0B-544F984519F7}" type="pres">
      <dgm:prSet presAssocID="{D6072F94-7CBB-4F32-9EEF-EED9C53E2B2A}" presName="node" presStyleLbl="node1" presStyleIdx="1" presStyleCnt="3">
        <dgm:presLayoutVars>
          <dgm:bulletEnabled val="1"/>
        </dgm:presLayoutVars>
      </dgm:prSet>
      <dgm:spPr/>
    </dgm:pt>
    <dgm:pt modelId="{5B2CBE19-614A-4893-A9DE-63ECAA8E8F4B}" type="pres">
      <dgm:prSet presAssocID="{FB1F0F32-94CB-485E-AA62-74718B7B50F7}" presName="sibTrans" presStyleLbl="sibTrans2D1" presStyleIdx="1" presStyleCnt="2"/>
      <dgm:spPr/>
    </dgm:pt>
    <dgm:pt modelId="{A358CF0E-D97C-4EA8-8749-2AD20257D965}" type="pres">
      <dgm:prSet presAssocID="{FB1F0F32-94CB-485E-AA62-74718B7B50F7}" presName="connectorText" presStyleLbl="sibTrans2D1" presStyleIdx="1" presStyleCnt="2"/>
      <dgm:spPr/>
    </dgm:pt>
    <dgm:pt modelId="{4572D3F3-28E0-400D-A054-90818AA6CF67}" type="pres">
      <dgm:prSet presAssocID="{01CFCB3E-FDA5-4D1E-BAC2-37ACB1A54B73}" presName="node" presStyleLbl="node1" presStyleIdx="2" presStyleCnt="3" custScaleX="109156" custScaleY="119392">
        <dgm:presLayoutVars>
          <dgm:bulletEnabled val="1"/>
        </dgm:presLayoutVars>
      </dgm:prSet>
      <dgm:spPr/>
    </dgm:pt>
  </dgm:ptLst>
  <dgm:cxnLst>
    <dgm:cxn modelId="{A87FFA1C-42BE-4749-B8BC-46FCA4E6FE4A}" srcId="{CD9E6DC0-9ECD-497E-B8D9-CB001424BA1A}" destId="{01CFCB3E-FDA5-4D1E-BAC2-37ACB1A54B73}" srcOrd="2" destOrd="0" parTransId="{E54C8FA1-EA94-41E1-A9DD-290D5D91CB48}" sibTransId="{367F8D01-7B5D-446B-B4C3-339B54CBC38E}"/>
    <dgm:cxn modelId="{A08F6C5E-36D8-4E35-97EC-D2430181E751}" type="presOf" srcId="{4B1D1F99-B227-4ED6-AFC8-197A87D82B72}" destId="{2D1BE561-AB28-49AB-B2F3-B803CAD0454F}" srcOrd="0" destOrd="0" presId="urn:microsoft.com/office/officeart/2005/8/layout/process1"/>
    <dgm:cxn modelId="{59367854-3D81-46C3-8CCE-ED14AD289EF4}" type="presOf" srcId="{D6072F94-7CBB-4F32-9EEF-EED9C53E2B2A}" destId="{78E024F9-96E4-465C-BE0B-544F984519F7}" srcOrd="0" destOrd="0" presId="urn:microsoft.com/office/officeart/2005/8/layout/process1"/>
    <dgm:cxn modelId="{93F42A7F-0D70-409F-9E14-1AD3ECFF96EE}" type="presOf" srcId="{1F411394-29D8-44B3-8C4F-89FC3FE97E57}" destId="{CFFAE694-DA84-4CDF-BEC9-671C86B78EB9}" srcOrd="1" destOrd="0" presId="urn:microsoft.com/office/officeart/2005/8/layout/process1"/>
    <dgm:cxn modelId="{2AF00B81-ACBF-46A2-B597-5B217844FFB2}" srcId="{CD9E6DC0-9ECD-497E-B8D9-CB001424BA1A}" destId="{D6072F94-7CBB-4F32-9EEF-EED9C53E2B2A}" srcOrd="1" destOrd="0" parTransId="{FCDCF5E4-FC67-4817-B4E9-84535526116E}" sibTransId="{FB1F0F32-94CB-485E-AA62-74718B7B50F7}"/>
    <dgm:cxn modelId="{1167D9B7-3B3B-47C1-B7F3-153AB9A95C40}" type="presOf" srcId="{1F411394-29D8-44B3-8C4F-89FC3FE97E57}" destId="{4CA743A4-4429-40AE-B164-D914ABB4A3C1}" srcOrd="0" destOrd="0" presId="urn:microsoft.com/office/officeart/2005/8/layout/process1"/>
    <dgm:cxn modelId="{E3CABEB9-3369-42CD-B6AD-FF658D5CE18C}" srcId="{CD9E6DC0-9ECD-497E-B8D9-CB001424BA1A}" destId="{4B1D1F99-B227-4ED6-AFC8-197A87D82B72}" srcOrd="0" destOrd="0" parTransId="{74F45BC5-2169-414B-A99F-61D63237BC0E}" sibTransId="{1F411394-29D8-44B3-8C4F-89FC3FE97E57}"/>
    <dgm:cxn modelId="{A7FAE5C2-BD1C-4F6A-9B61-08EDBB1A3E31}" type="presOf" srcId="{FB1F0F32-94CB-485E-AA62-74718B7B50F7}" destId="{A358CF0E-D97C-4EA8-8749-2AD20257D965}" srcOrd="1" destOrd="0" presId="urn:microsoft.com/office/officeart/2005/8/layout/process1"/>
    <dgm:cxn modelId="{347115D2-CBED-410E-A2DC-E48CBDA38A17}" type="presOf" srcId="{01CFCB3E-FDA5-4D1E-BAC2-37ACB1A54B73}" destId="{4572D3F3-28E0-400D-A054-90818AA6CF67}" srcOrd="0" destOrd="0" presId="urn:microsoft.com/office/officeart/2005/8/layout/process1"/>
    <dgm:cxn modelId="{901940E8-383C-4257-B87F-E1E3DFCF051B}" type="presOf" srcId="{CD9E6DC0-9ECD-497E-B8D9-CB001424BA1A}" destId="{FE2B1A4C-611D-4BFA-AC71-F910E69622B9}" srcOrd="0" destOrd="0" presId="urn:microsoft.com/office/officeart/2005/8/layout/process1"/>
    <dgm:cxn modelId="{37E00BEA-CA22-4B55-87A3-12D6FCB0173A}" type="presOf" srcId="{FB1F0F32-94CB-485E-AA62-74718B7B50F7}" destId="{5B2CBE19-614A-4893-A9DE-63ECAA8E8F4B}" srcOrd="0" destOrd="0" presId="urn:microsoft.com/office/officeart/2005/8/layout/process1"/>
    <dgm:cxn modelId="{8CF3154C-0E46-4F1E-83BF-AF42560A7824}" type="presParOf" srcId="{FE2B1A4C-611D-4BFA-AC71-F910E69622B9}" destId="{2D1BE561-AB28-49AB-B2F3-B803CAD0454F}" srcOrd="0" destOrd="0" presId="urn:microsoft.com/office/officeart/2005/8/layout/process1"/>
    <dgm:cxn modelId="{B72E38D3-8D8C-40D8-9757-A99B1D6E2727}" type="presParOf" srcId="{FE2B1A4C-611D-4BFA-AC71-F910E69622B9}" destId="{4CA743A4-4429-40AE-B164-D914ABB4A3C1}" srcOrd="1" destOrd="0" presId="urn:microsoft.com/office/officeart/2005/8/layout/process1"/>
    <dgm:cxn modelId="{F6EB9A38-7FE0-4EFA-83A7-8E685C88C95B}" type="presParOf" srcId="{4CA743A4-4429-40AE-B164-D914ABB4A3C1}" destId="{CFFAE694-DA84-4CDF-BEC9-671C86B78EB9}" srcOrd="0" destOrd="0" presId="urn:microsoft.com/office/officeart/2005/8/layout/process1"/>
    <dgm:cxn modelId="{3D53BF7C-4051-4075-869D-0BC71E28F538}" type="presParOf" srcId="{FE2B1A4C-611D-4BFA-AC71-F910E69622B9}" destId="{78E024F9-96E4-465C-BE0B-544F984519F7}" srcOrd="2" destOrd="0" presId="urn:microsoft.com/office/officeart/2005/8/layout/process1"/>
    <dgm:cxn modelId="{F6D98631-6756-4B96-B582-1283F9A28F23}" type="presParOf" srcId="{FE2B1A4C-611D-4BFA-AC71-F910E69622B9}" destId="{5B2CBE19-614A-4893-A9DE-63ECAA8E8F4B}" srcOrd="3" destOrd="0" presId="urn:microsoft.com/office/officeart/2005/8/layout/process1"/>
    <dgm:cxn modelId="{872F8C88-E8E3-43A8-A493-B7D40A32366D}" type="presParOf" srcId="{5B2CBE19-614A-4893-A9DE-63ECAA8E8F4B}" destId="{A358CF0E-D97C-4EA8-8749-2AD20257D965}" srcOrd="0" destOrd="0" presId="urn:microsoft.com/office/officeart/2005/8/layout/process1"/>
    <dgm:cxn modelId="{9ABF0503-2E3F-49B8-A086-08DB0DF2DFEB}" type="presParOf" srcId="{FE2B1A4C-611D-4BFA-AC71-F910E69622B9}" destId="{4572D3F3-28E0-400D-A054-90818AA6CF6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D9E6DC0-9ECD-497E-B8D9-CB001424BA1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B1D1F99-B227-4ED6-AFC8-197A87D82B72}">
      <dgm:prSet phldrT="[Text]"/>
      <dgm:spPr/>
      <dgm:t>
        <a:bodyPr/>
        <a:lstStyle/>
        <a:p>
          <a:r>
            <a:rPr lang="en-US" dirty="0" err="1"/>
            <a:t>ISAR_Image_Reconstruction.m</a:t>
          </a:r>
          <a:endParaRPr lang="en-US" dirty="0"/>
        </a:p>
      </dgm:t>
    </dgm:pt>
    <dgm:pt modelId="{74F45BC5-2169-414B-A99F-61D63237BC0E}" type="parTrans" cxnId="{E3CABEB9-3369-42CD-B6AD-FF658D5CE18C}">
      <dgm:prSet/>
      <dgm:spPr/>
      <dgm:t>
        <a:bodyPr/>
        <a:lstStyle/>
        <a:p>
          <a:endParaRPr lang="en-US"/>
        </a:p>
      </dgm:t>
    </dgm:pt>
    <dgm:pt modelId="{1F411394-29D8-44B3-8C4F-89FC3FE97E57}" type="sibTrans" cxnId="{E3CABEB9-3369-42CD-B6AD-FF658D5CE18C}">
      <dgm:prSet/>
      <dgm:spPr/>
      <dgm:t>
        <a:bodyPr/>
        <a:lstStyle/>
        <a:p>
          <a:endParaRPr lang="en-US"/>
        </a:p>
      </dgm:t>
    </dgm:pt>
    <dgm:pt modelId="{D6072F94-7CBB-4F32-9EEF-EED9C53E2B2A}">
      <dgm:prSet phldrT="[Text]"/>
      <dgm:spPr/>
      <dgm:t>
        <a:bodyPr/>
        <a:lstStyle/>
        <a:p>
          <a:r>
            <a:rPr lang="en-US" dirty="0"/>
            <a:t>Using CopperTape_15cm_6dB_noise.mat and </a:t>
          </a:r>
        </a:p>
        <a:p>
          <a:r>
            <a:rPr lang="en-US" dirty="0"/>
            <a:t>ProbeResponse2.mat</a:t>
          </a:r>
        </a:p>
      </dgm:t>
    </dgm:pt>
    <dgm:pt modelId="{FCDCF5E4-FC67-4817-B4E9-84535526116E}" type="parTrans" cxnId="{2AF00B81-ACBF-46A2-B597-5B217844FFB2}">
      <dgm:prSet/>
      <dgm:spPr/>
      <dgm:t>
        <a:bodyPr/>
        <a:lstStyle/>
        <a:p>
          <a:endParaRPr lang="en-US"/>
        </a:p>
      </dgm:t>
    </dgm:pt>
    <dgm:pt modelId="{FB1F0F32-94CB-485E-AA62-74718B7B50F7}" type="sibTrans" cxnId="{2AF00B81-ACBF-46A2-B597-5B217844FFB2}">
      <dgm:prSet/>
      <dgm:spPr/>
      <dgm:t>
        <a:bodyPr/>
        <a:lstStyle/>
        <a:p>
          <a:endParaRPr lang="en-US"/>
        </a:p>
      </dgm:t>
    </dgm:pt>
    <dgm:pt modelId="{01CFCB3E-FDA5-4D1E-BAC2-37ACB1A54B73}">
      <dgm:prSet phldrT="[Text]"/>
      <dgm:spPr/>
      <dgm:t>
        <a:bodyPr/>
        <a:lstStyle/>
        <a:p>
          <a:endParaRPr lang="en-US" dirty="0"/>
        </a:p>
      </dgm:t>
    </dgm:pt>
    <dgm:pt modelId="{367F8D01-7B5D-446B-B4C3-339B54CBC38E}" type="sibTrans" cxnId="{A87FFA1C-42BE-4749-B8BC-46FCA4E6FE4A}">
      <dgm:prSet/>
      <dgm:spPr/>
      <dgm:t>
        <a:bodyPr/>
        <a:lstStyle/>
        <a:p>
          <a:endParaRPr lang="en-US"/>
        </a:p>
      </dgm:t>
    </dgm:pt>
    <dgm:pt modelId="{E54C8FA1-EA94-41E1-A9DD-290D5D91CB48}" type="parTrans" cxnId="{A87FFA1C-42BE-4749-B8BC-46FCA4E6FE4A}">
      <dgm:prSet/>
      <dgm:spPr/>
      <dgm:t>
        <a:bodyPr/>
        <a:lstStyle/>
        <a:p>
          <a:endParaRPr lang="en-US"/>
        </a:p>
      </dgm:t>
    </dgm:pt>
    <dgm:pt modelId="{FE2B1A4C-611D-4BFA-AC71-F910E69622B9}" type="pres">
      <dgm:prSet presAssocID="{CD9E6DC0-9ECD-497E-B8D9-CB001424BA1A}" presName="Name0" presStyleCnt="0">
        <dgm:presLayoutVars>
          <dgm:dir/>
          <dgm:resizeHandles val="exact"/>
        </dgm:presLayoutVars>
      </dgm:prSet>
      <dgm:spPr/>
    </dgm:pt>
    <dgm:pt modelId="{2D1BE561-AB28-49AB-B2F3-B803CAD0454F}" type="pres">
      <dgm:prSet presAssocID="{4B1D1F99-B227-4ED6-AFC8-197A87D82B72}" presName="node" presStyleLbl="node1" presStyleIdx="0" presStyleCnt="3">
        <dgm:presLayoutVars>
          <dgm:bulletEnabled val="1"/>
        </dgm:presLayoutVars>
      </dgm:prSet>
      <dgm:spPr/>
    </dgm:pt>
    <dgm:pt modelId="{4CA743A4-4429-40AE-B164-D914ABB4A3C1}" type="pres">
      <dgm:prSet presAssocID="{1F411394-29D8-44B3-8C4F-89FC3FE97E57}" presName="sibTrans" presStyleLbl="sibTrans2D1" presStyleIdx="0" presStyleCnt="2"/>
      <dgm:spPr/>
    </dgm:pt>
    <dgm:pt modelId="{CFFAE694-DA84-4CDF-BEC9-671C86B78EB9}" type="pres">
      <dgm:prSet presAssocID="{1F411394-29D8-44B3-8C4F-89FC3FE97E57}" presName="connectorText" presStyleLbl="sibTrans2D1" presStyleIdx="0" presStyleCnt="2"/>
      <dgm:spPr/>
    </dgm:pt>
    <dgm:pt modelId="{78E024F9-96E4-465C-BE0B-544F984519F7}" type="pres">
      <dgm:prSet presAssocID="{D6072F94-7CBB-4F32-9EEF-EED9C53E2B2A}" presName="node" presStyleLbl="node1" presStyleIdx="1" presStyleCnt="3">
        <dgm:presLayoutVars>
          <dgm:bulletEnabled val="1"/>
        </dgm:presLayoutVars>
      </dgm:prSet>
      <dgm:spPr/>
    </dgm:pt>
    <dgm:pt modelId="{5B2CBE19-614A-4893-A9DE-63ECAA8E8F4B}" type="pres">
      <dgm:prSet presAssocID="{FB1F0F32-94CB-485E-AA62-74718B7B50F7}" presName="sibTrans" presStyleLbl="sibTrans2D1" presStyleIdx="1" presStyleCnt="2"/>
      <dgm:spPr/>
    </dgm:pt>
    <dgm:pt modelId="{A358CF0E-D97C-4EA8-8749-2AD20257D965}" type="pres">
      <dgm:prSet presAssocID="{FB1F0F32-94CB-485E-AA62-74718B7B50F7}" presName="connectorText" presStyleLbl="sibTrans2D1" presStyleIdx="1" presStyleCnt="2"/>
      <dgm:spPr/>
    </dgm:pt>
    <dgm:pt modelId="{4572D3F3-28E0-400D-A054-90818AA6CF67}" type="pres">
      <dgm:prSet presAssocID="{01CFCB3E-FDA5-4D1E-BAC2-37ACB1A54B73}" presName="node" presStyleLbl="node1" presStyleIdx="2" presStyleCnt="3" custScaleX="109156" custScaleY="119392">
        <dgm:presLayoutVars>
          <dgm:bulletEnabled val="1"/>
        </dgm:presLayoutVars>
      </dgm:prSet>
      <dgm:spPr/>
    </dgm:pt>
  </dgm:ptLst>
  <dgm:cxnLst>
    <dgm:cxn modelId="{A87FFA1C-42BE-4749-B8BC-46FCA4E6FE4A}" srcId="{CD9E6DC0-9ECD-497E-B8D9-CB001424BA1A}" destId="{01CFCB3E-FDA5-4D1E-BAC2-37ACB1A54B73}" srcOrd="2" destOrd="0" parTransId="{E54C8FA1-EA94-41E1-A9DD-290D5D91CB48}" sibTransId="{367F8D01-7B5D-446B-B4C3-339B54CBC38E}"/>
    <dgm:cxn modelId="{A08F6C5E-36D8-4E35-97EC-D2430181E751}" type="presOf" srcId="{4B1D1F99-B227-4ED6-AFC8-197A87D82B72}" destId="{2D1BE561-AB28-49AB-B2F3-B803CAD0454F}" srcOrd="0" destOrd="0" presId="urn:microsoft.com/office/officeart/2005/8/layout/process1"/>
    <dgm:cxn modelId="{59367854-3D81-46C3-8CCE-ED14AD289EF4}" type="presOf" srcId="{D6072F94-7CBB-4F32-9EEF-EED9C53E2B2A}" destId="{78E024F9-96E4-465C-BE0B-544F984519F7}" srcOrd="0" destOrd="0" presId="urn:microsoft.com/office/officeart/2005/8/layout/process1"/>
    <dgm:cxn modelId="{93F42A7F-0D70-409F-9E14-1AD3ECFF96EE}" type="presOf" srcId="{1F411394-29D8-44B3-8C4F-89FC3FE97E57}" destId="{CFFAE694-DA84-4CDF-BEC9-671C86B78EB9}" srcOrd="1" destOrd="0" presId="urn:microsoft.com/office/officeart/2005/8/layout/process1"/>
    <dgm:cxn modelId="{2AF00B81-ACBF-46A2-B597-5B217844FFB2}" srcId="{CD9E6DC0-9ECD-497E-B8D9-CB001424BA1A}" destId="{D6072F94-7CBB-4F32-9EEF-EED9C53E2B2A}" srcOrd="1" destOrd="0" parTransId="{FCDCF5E4-FC67-4817-B4E9-84535526116E}" sibTransId="{FB1F0F32-94CB-485E-AA62-74718B7B50F7}"/>
    <dgm:cxn modelId="{1167D9B7-3B3B-47C1-B7F3-153AB9A95C40}" type="presOf" srcId="{1F411394-29D8-44B3-8C4F-89FC3FE97E57}" destId="{4CA743A4-4429-40AE-B164-D914ABB4A3C1}" srcOrd="0" destOrd="0" presId="urn:microsoft.com/office/officeart/2005/8/layout/process1"/>
    <dgm:cxn modelId="{E3CABEB9-3369-42CD-B6AD-FF658D5CE18C}" srcId="{CD9E6DC0-9ECD-497E-B8D9-CB001424BA1A}" destId="{4B1D1F99-B227-4ED6-AFC8-197A87D82B72}" srcOrd="0" destOrd="0" parTransId="{74F45BC5-2169-414B-A99F-61D63237BC0E}" sibTransId="{1F411394-29D8-44B3-8C4F-89FC3FE97E57}"/>
    <dgm:cxn modelId="{A7FAE5C2-BD1C-4F6A-9B61-08EDBB1A3E31}" type="presOf" srcId="{FB1F0F32-94CB-485E-AA62-74718B7B50F7}" destId="{A358CF0E-D97C-4EA8-8749-2AD20257D965}" srcOrd="1" destOrd="0" presId="urn:microsoft.com/office/officeart/2005/8/layout/process1"/>
    <dgm:cxn modelId="{347115D2-CBED-410E-A2DC-E48CBDA38A17}" type="presOf" srcId="{01CFCB3E-FDA5-4D1E-BAC2-37ACB1A54B73}" destId="{4572D3F3-28E0-400D-A054-90818AA6CF67}" srcOrd="0" destOrd="0" presId="urn:microsoft.com/office/officeart/2005/8/layout/process1"/>
    <dgm:cxn modelId="{901940E8-383C-4257-B87F-E1E3DFCF051B}" type="presOf" srcId="{CD9E6DC0-9ECD-497E-B8D9-CB001424BA1A}" destId="{FE2B1A4C-611D-4BFA-AC71-F910E69622B9}" srcOrd="0" destOrd="0" presId="urn:microsoft.com/office/officeart/2005/8/layout/process1"/>
    <dgm:cxn modelId="{37E00BEA-CA22-4B55-87A3-12D6FCB0173A}" type="presOf" srcId="{FB1F0F32-94CB-485E-AA62-74718B7B50F7}" destId="{5B2CBE19-614A-4893-A9DE-63ECAA8E8F4B}" srcOrd="0" destOrd="0" presId="urn:microsoft.com/office/officeart/2005/8/layout/process1"/>
    <dgm:cxn modelId="{8CF3154C-0E46-4F1E-83BF-AF42560A7824}" type="presParOf" srcId="{FE2B1A4C-611D-4BFA-AC71-F910E69622B9}" destId="{2D1BE561-AB28-49AB-B2F3-B803CAD0454F}" srcOrd="0" destOrd="0" presId="urn:microsoft.com/office/officeart/2005/8/layout/process1"/>
    <dgm:cxn modelId="{B72E38D3-8D8C-40D8-9757-A99B1D6E2727}" type="presParOf" srcId="{FE2B1A4C-611D-4BFA-AC71-F910E69622B9}" destId="{4CA743A4-4429-40AE-B164-D914ABB4A3C1}" srcOrd="1" destOrd="0" presId="urn:microsoft.com/office/officeart/2005/8/layout/process1"/>
    <dgm:cxn modelId="{F6EB9A38-7FE0-4EFA-83A7-8E685C88C95B}" type="presParOf" srcId="{4CA743A4-4429-40AE-B164-D914ABB4A3C1}" destId="{CFFAE694-DA84-4CDF-BEC9-671C86B78EB9}" srcOrd="0" destOrd="0" presId="urn:microsoft.com/office/officeart/2005/8/layout/process1"/>
    <dgm:cxn modelId="{3D53BF7C-4051-4075-869D-0BC71E28F538}" type="presParOf" srcId="{FE2B1A4C-611D-4BFA-AC71-F910E69622B9}" destId="{78E024F9-96E4-465C-BE0B-544F984519F7}" srcOrd="2" destOrd="0" presId="urn:microsoft.com/office/officeart/2005/8/layout/process1"/>
    <dgm:cxn modelId="{F6D98631-6756-4B96-B582-1283F9A28F23}" type="presParOf" srcId="{FE2B1A4C-611D-4BFA-AC71-F910E69622B9}" destId="{5B2CBE19-614A-4893-A9DE-63ECAA8E8F4B}" srcOrd="3" destOrd="0" presId="urn:microsoft.com/office/officeart/2005/8/layout/process1"/>
    <dgm:cxn modelId="{872F8C88-E8E3-43A8-A493-B7D40A32366D}" type="presParOf" srcId="{5B2CBE19-614A-4893-A9DE-63ECAA8E8F4B}" destId="{A358CF0E-D97C-4EA8-8749-2AD20257D965}" srcOrd="0" destOrd="0" presId="urn:microsoft.com/office/officeart/2005/8/layout/process1"/>
    <dgm:cxn modelId="{9ABF0503-2E3F-49B8-A086-08DB0DF2DFEB}" type="presParOf" srcId="{FE2B1A4C-611D-4BFA-AC71-F910E69622B9}" destId="{4572D3F3-28E0-400D-A054-90818AA6CF6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D9E6DC0-9ECD-497E-B8D9-CB001424BA1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B1D1F99-B227-4ED6-AFC8-197A87D82B72}">
      <dgm:prSet phldrT="[Text]"/>
      <dgm:spPr/>
      <dgm:t>
        <a:bodyPr/>
        <a:lstStyle/>
        <a:p>
          <a:r>
            <a:rPr lang="en-US" dirty="0"/>
            <a:t>train.py from NRF Repository</a:t>
          </a:r>
        </a:p>
      </dgm:t>
    </dgm:pt>
    <dgm:pt modelId="{74F45BC5-2169-414B-A99F-61D63237BC0E}" type="parTrans" cxnId="{E3CABEB9-3369-42CD-B6AD-FF658D5CE18C}">
      <dgm:prSet/>
      <dgm:spPr/>
      <dgm:t>
        <a:bodyPr/>
        <a:lstStyle/>
        <a:p>
          <a:endParaRPr lang="en-US"/>
        </a:p>
      </dgm:t>
    </dgm:pt>
    <dgm:pt modelId="{1F411394-29D8-44B3-8C4F-89FC3FE97E57}" type="sibTrans" cxnId="{E3CABEB9-3369-42CD-B6AD-FF658D5CE18C}">
      <dgm:prSet/>
      <dgm:spPr/>
      <dgm:t>
        <a:bodyPr/>
        <a:lstStyle/>
        <a:p>
          <a:endParaRPr lang="en-US"/>
        </a:p>
      </dgm:t>
    </dgm:pt>
    <dgm:pt modelId="{D6072F94-7CBB-4F32-9EEF-EED9C53E2B2A}">
      <dgm:prSet phldrT="[Text]"/>
      <dgm:spPr/>
      <dgm:t>
        <a:bodyPr/>
        <a:lstStyle/>
        <a:p>
          <a:r>
            <a:rPr lang="en-US" dirty="0"/>
            <a:t>Using CopperTape_15cm_6dB_noise.mat and </a:t>
          </a:r>
        </a:p>
        <a:p>
          <a:r>
            <a:rPr lang="en-US" dirty="0"/>
            <a:t>ProbeResponse2.mat</a:t>
          </a:r>
        </a:p>
      </dgm:t>
    </dgm:pt>
    <dgm:pt modelId="{FCDCF5E4-FC67-4817-B4E9-84535526116E}" type="parTrans" cxnId="{2AF00B81-ACBF-46A2-B597-5B217844FFB2}">
      <dgm:prSet/>
      <dgm:spPr/>
      <dgm:t>
        <a:bodyPr/>
        <a:lstStyle/>
        <a:p>
          <a:endParaRPr lang="en-US"/>
        </a:p>
      </dgm:t>
    </dgm:pt>
    <dgm:pt modelId="{FB1F0F32-94CB-485E-AA62-74718B7B50F7}" type="sibTrans" cxnId="{2AF00B81-ACBF-46A2-B597-5B217844FFB2}">
      <dgm:prSet/>
      <dgm:spPr/>
      <dgm:t>
        <a:bodyPr/>
        <a:lstStyle/>
        <a:p>
          <a:endParaRPr lang="en-US"/>
        </a:p>
      </dgm:t>
    </dgm:pt>
    <dgm:pt modelId="{01CFCB3E-FDA5-4D1E-BAC2-37ACB1A54B73}">
      <dgm:prSet phldrT="[Text]"/>
      <dgm:spPr/>
      <dgm:t>
        <a:bodyPr/>
        <a:lstStyle/>
        <a:p>
          <a:r>
            <a:rPr lang="en-US" dirty="0" err="1"/>
            <a:t>test_model.ipynb</a:t>
          </a:r>
          <a:endParaRPr lang="en-US" dirty="0"/>
        </a:p>
      </dgm:t>
    </dgm:pt>
    <dgm:pt modelId="{367F8D01-7B5D-446B-B4C3-339B54CBC38E}" type="sibTrans" cxnId="{A87FFA1C-42BE-4749-B8BC-46FCA4E6FE4A}">
      <dgm:prSet/>
      <dgm:spPr/>
      <dgm:t>
        <a:bodyPr/>
        <a:lstStyle/>
        <a:p>
          <a:endParaRPr lang="en-US"/>
        </a:p>
      </dgm:t>
    </dgm:pt>
    <dgm:pt modelId="{E54C8FA1-EA94-41E1-A9DD-290D5D91CB48}" type="parTrans" cxnId="{A87FFA1C-42BE-4749-B8BC-46FCA4E6FE4A}">
      <dgm:prSet/>
      <dgm:spPr/>
      <dgm:t>
        <a:bodyPr/>
        <a:lstStyle/>
        <a:p>
          <a:endParaRPr lang="en-US"/>
        </a:p>
      </dgm:t>
    </dgm:pt>
    <dgm:pt modelId="{FE2B1A4C-611D-4BFA-AC71-F910E69622B9}" type="pres">
      <dgm:prSet presAssocID="{CD9E6DC0-9ECD-497E-B8D9-CB001424BA1A}" presName="Name0" presStyleCnt="0">
        <dgm:presLayoutVars>
          <dgm:dir/>
          <dgm:resizeHandles val="exact"/>
        </dgm:presLayoutVars>
      </dgm:prSet>
      <dgm:spPr/>
    </dgm:pt>
    <dgm:pt modelId="{2D1BE561-AB28-49AB-B2F3-B803CAD0454F}" type="pres">
      <dgm:prSet presAssocID="{4B1D1F99-B227-4ED6-AFC8-197A87D82B72}" presName="node" presStyleLbl="node1" presStyleIdx="0" presStyleCnt="3">
        <dgm:presLayoutVars>
          <dgm:bulletEnabled val="1"/>
        </dgm:presLayoutVars>
      </dgm:prSet>
      <dgm:spPr/>
    </dgm:pt>
    <dgm:pt modelId="{4CA743A4-4429-40AE-B164-D914ABB4A3C1}" type="pres">
      <dgm:prSet presAssocID="{1F411394-29D8-44B3-8C4F-89FC3FE97E57}" presName="sibTrans" presStyleLbl="sibTrans2D1" presStyleIdx="0" presStyleCnt="2"/>
      <dgm:spPr/>
    </dgm:pt>
    <dgm:pt modelId="{CFFAE694-DA84-4CDF-BEC9-671C86B78EB9}" type="pres">
      <dgm:prSet presAssocID="{1F411394-29D8-44B3-8C4F-89FC3FE97E57}" presName="connectorText" presStyleLbl="sibTrans2D1" presStyleIdx="0" presStyleCnt="2"/>
      <dgm:spPr/>
    </dgm:pt>
    <dgm:pt modelId="{78E024F9-96E4-465C-BE0B-544F984519F7}" type="pres">
      <dgm:prSet presAssocID="{D6072F94-7CBB-4F32-9EEF-EED9C53E2B2A}" presName="node" presStyleLbl="node1" presStyleIdx="1" presStyleCnt="3">
        <dgm:presLayoutVars>
          <dgm:bulletEnabled val="1"/>
        </dgm:presLayoutVars>
      </dgm:prSet>
      <dgm:spPr/>
    </dgm:pt>
    <dgm:pt modelId="{5B2CBE19-614A-4893-A9DE-63ECAA8E8F4B}" type="pres">
      <dgm:prSet presAssocID="{FB1F0F32-94CB-485E-AA62-74718B7B50F7}" presName="sibTrans" presStyleLbl="sibTrans2D1" presStyleIdx="1" presStyleCnt="2"/>
      <dgm:spPr/>
    </dgm:pt>
    <dgm:pt modelId="{A358CF0E-D97C-4EA8-8749-2AD20257D965}" type="pres">
      <dgm:prSet presAssocID="{FB1F0F32-94CB-485E-AA62-74718B7B50F7}" presName="connectorText" presStyleLbl="sibTrans2D1" presStyleIdx="1" presStyleCnt="2"/>
      <dgm:spPr/>
    </dgm:pt>
    <dgm:pt modelId="{4572D3F3-28E0-400D-A054-90818AA6CF67}" type="pres">
      <dgm:prSet presAssocID="{01CFCB3E-FDA5-4D1E-BAC2-37ACB1A54B73}" presName="node" presStyleLbl="node1" presStyleIdx="2" presStyleCnt="3" custScaleX="109156" custScaleY="119392">
        <dgm:presLayoutVars>
          <dgm:bulletEnabled val="1"/>
        </dgm:presLayoutVars>
      </dgm:prSet>
      <dgm:spPr/>
    </dgm:pt>
  </dgm:ptLst>
  <dgm:cxnLst>
    <dgm:cxn modelId="{A87FFA1C-42BE-4749-B8BC-46FCA4E6FE4A}" srcId="{CD9E6DC0-9ECD-497E-B8D9-CB001424BA1A}" destId="{01CFCB3E-FDA5-4D1E-BAC2-37ACB1A54B73}" srcOrd="2" destOrd="0" parTransId="{E54C8FA1-EA94-41E1-A9DD-290D5D91CB48}" sibTransId="{367F8D01-7B5D-446B-B4C3-339B54CBC38E}"/>
    <dgm:cxn modelId="{A08F6C5E-36D8-4E35-97EC-D2430181E751}" type="presOf" srcId="{4B1D1F99-B227-4ED6-AFC8-197A87D82B72}" destId="{2D1BE561-AB28-49AB-B2F3-B803CAD0454F}" srcOrd="0" destOrd="0" presId="urn:microsoft.com/office/officeart/2005/8/layout/process1"/>
    <dgm:cxn modelId="{59367854-3D81-46C3-8CCE-ED14AD289EF4}" type="presOf" srcId="{D6072F94-7CBB-4F32-9EEF-EED9C53E2B2A}" destId="{78E024F9-96E4-465C-BE0B-544F984519F7}" srcOrd="0" destOrd="0" presId="urn:microsoft.com/office/officeart/2005/8/layout/process1"/>
    <dgm:cxn modelId="{93F42A7F-0D70-409F-9E14-1AD3ECFF96EE}" type="presOf" srcId="{1F411394-29D8-44B3-8C4F-89FC3FE97E57}" destId="{CFFAE694-DA84-4CDF-BEC9-671C86B78EB9}" srcOrd="1" destOrd="0" presId="urn:microsoft.com/office/officeart/2005/8/layout/process1"/>
    <dgm:cxn modelId="{2AF00B81-ACBF-46A2-B597-5B217844FFB2}" srcId="{CD9E6DC0-9ECD-497E-B8D9-CB001424BA1A}" destId="{D6072F94-7CBB-4F32-9EEF-EED9C53E2B2A}" srcOrd="1" destOrd="0" parTransId="{FCDCF5E4-FC67-4817-B4E9-84535526116E}" sibTransId="{FB1F0F32-94CB-485E-AA62-74718B7B50F7}"/>
    <dgm:cxn modelId="{1167D9B7-3B3B-47C1-B7F3-153AB9A95C40}" type="presOf" srcId="{1F411394-29D8-44B3-8C4F-89FC3FE97E57}" destId="{4CA743A4-4429-40AE-B164-D914ABB4A3C1}" srcOrd="0" destOrd="0" presId="urn:microsoft.com/office/officeart/2005/8/layout/process1"/>
    <dgm:cxn modelId="{E3CABEB9-3369-42CD-B6AD-FF658D5CE18C}" srcId="{CD9E6DC0-9ECD-497E-B8D9-CB001424BA1A}" destId="{4B1D1F99-B227-4ED6-AFC8-197A87D82B72}" srcOrd="0" destOrd="0" parTransId="{74F45BC5-2169-414B-A99F-61D63237BC0E}" sibTransId="{1F411394-29D8-44B3-8C4F-89FC3FE97E57}"/>
    <dgm:cxn modelId="{A7FAE5C2-BD1C-4F6A-9B61-08EDBB1A3E31}" type="presOf" srcId="{FB1F0F32-94CB-485E-AA62-74718B7B50F7}" destId="{A358CF0E-D97C-4EA8-8749-2AD20257D965}" srcOrd="1" destOrd="0" presId="urn:microsoft.com/office/officeart/2005/8/layout/process1"/>
    <dgm:cxn modelId="{347115D2-CBED-410E-A2DC-E48CBDA38A17}" type="presOf" srcId="{01CFCB3E-FDA5-4D1E-BAC2-37ACB1A54B73}" destId="{4572D3F3-28E0-400D-A054-90818AA6CF67}" srcOrd="0" destOrd="0" presId="urn:microsoft.com/office/officeart/2005/8/layout/process1"/>
    <dgm:cxn modelId="{901940E8-383C-4257-B87F-E1E3DFCF051B}" type="presOf" srcId="{CD9E6DC0-9ECD-497E-B8D9-CB001424BA1A}" destId="{FE2B1A4C-611D-4BFA-AC71-F910E69622B9}" srcOrd="0" destOrd="0" presId="urn:microsoft.com/office/officeart/2005/8/layout/process1"/>
    <dgm:cxn modelId="{37E00BEA-CA22-4B55-87A3-12D6FCB0173A}" type="presOf" srcId="{FB1F0F32-94CB-485E-AA62-74718B7B50F7}" destId="{5B2CBE19-614A-4893-A9DE-63ECAA8E8F4B}" srcOrd="0" destOrd="0" presId="urn:microsoft.com/office/officeart/2005/8/layout/process1"/>
    <dgm:cxn modelId="{8CF3154C-0E46-4F1E-83BF-AF42560A7824}" type="presParOf" srcId="{FE2B1A4C-611D-4BFA-AC71-F910E69622B9}" destId="{2D1BE561-AB28-49AB-B2F3-B803CAD0454F}" srcOrd="0" destOrd="0" presId="urn:microsoft.com/office/officeart/2005/8/layout/process1"/>
    <dgm:cxn modelId="{B72E38D3-8D8C-40D8-9757-A99B1D6E2727}" type="presParOf" srcId="{FE2B1A4C-611D-4BFA-AC71-F910E69622B9}" destId="{4CA743A4-4429-40AE-B164-D914ABB4A3C1}" srcOrd="1" destOrd="0" presId="urn:microsoft.com/office/officeart/2005/8/layout/process1"/>
    <dgm:cxn modelId="{F6EB9A38-7FE0-4EFA-83A7-8E685C88C95B}" type="presParOf" srcId="{4CA743A4-4429-40AE-B164-D914ABB4A3C1}" destId="{CFFAE694-DA84-4CDF-BEC9-671C86B78EB9}" srcOrd="0" destOrd="0" presId="urn:microsoft.com/office/officeart/2005/8/layout/process1"/>
    <dgm:cxn modelId="{3D53BF7C-4051-4075-869D-0BC71E28F538}" type="presParOf" srcId="{FE2B1A4C-611D-4BFA-AC71-F910E69622B9}" destId="{78E024F9-96E4-465C-BE0B-544F984519F7}" srcOrd="2" destOrd="0" presId="urn:microsoft.com/office/officeart/2005/8/layout/process1"/>
    <dgm:cxn modelId="{F6D98631-6756-4B96-B582-1283F9A28F23}" type="presParOf" srcId="{FE2B1A4C-611D-4BFA-AC71-F910E69622B9}" destId="{5B2CBE19-614A-4893-A9DE-63ECAA8E8F4B}" srcOrd="3" destOrd="0" presId="urn:microsoft.com/office/officeart/2005/8/layout/process1"/>
    <dgm:cxn modelId="{872F8C88-E8E3-43A8-A493-B7D40A32366D}" type="presParOf" srcId="{5B2CBE19-614A-4893-A9DE-63ECAA8E8F4B}" destId="{A358CF0E-D97C-4EA8-8749-2AD20257D965}" srcOrd="0" destOrd="0" presId="urn:microsoft.com/office/officeart/2005/8/layout/process1"/>
    <dgm:cxn modelId="{9ABF0503-2E3F-49B8-A086-08DB0DF2DFEB}" type="presParOf" srcId="{FE2B1A4C-611D-4BFA-AC71-F910E69622B9}" destId="{4572D3F3-28E0-400D-A054-90818AA6CF6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D9E6DC0-9ECD-497E-B8D9-CB001424BA1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B1D1F99-B227-4ED6-AFC8-197A87D82B72}">
      <dgm:prSet phldrT="[Text]"/>
      <dgm:spPr/>
      <dgm:t>
        <a:bodyPr/>
        <a:lstStyle/>
        <a:p>
          <a:r>
            <a:rPr lang="en-US" dirty="0" err="1"/>
            <a:t>ISAR_synthetic_reconstruction.m</a:t>
          </a:r>
          <a:endParaRPr lang="en-US" dirty="0"/>
        </a:p>
      </dgm:t>
    </dgm:pt>
    <dgm:pt modelId="{74F45BC5-2169-414B-A99F-61D63237BC0E}" type="parTrans" cxnId="{E3CABEB9-3369-42CD-B6AD-FF658D5CE18C}">
      <dgm:prSet/>
      <dgm:spPr/>
      <dgm:t>
        <a:bodyPr/>
        <a:lstStyle/>
        <a:p>
          <a:endParaRPr lang="en-US"/>
        </a:p>
      </dgm:t>
    </dgm:pt>
    <dgm:pt modelId="{1F411394-29D8-44B3-8C4F-89FC3FE97E57}" type="sibTrans" cxnId="{E3CABEB9-3369-42CD-B6AD-FF658D5CE18C}">
      <dgm:prSet/>
      <dgm:spPr/>
      <dgm:t>
        <a:bodyPr/>
        <a:lstStyle/>
        <a:p>
          <a:endParaRPr lang="en-US"/>
        </a:p>
      </dgm:t>
    </dgm:pt>
    <dgm:pt modelId="{01CFCB3E-FDA5-4D1E-BAC2-37ACB1A54B73}">
      <dgm:prSet phldrT="[Text]" phldr="1"/>
      <dgm:spPr/>
      <dgm:t>
        <a:bodyPr/>
        <a:lstStyle/>
        <a:p>
          <a:endParaRPr lang="en-US" dirty="0"/>
        </a:p>
      </dgm:t>
    </dgm:pt>
    <dgm:pt modelId="{367F8D01-7B5D-446B-B4C3-339B54CBC38E}" type="sibTrans" cxnId="{A87FFA1C-42BE-4749-B8BC-46FCA4E6FE4A}">
      <dgm:prSet/>
      <dgm:spPr/>
      <dgm:t>
        <a:bodyPr/>
        <a:lstStyle/>
        <a:p>
          <a:endParaRPr lang="en-US"/>
        </a:p>
      </dgm:t>
    </dgm:pt>
    <dgm:pt modelId="{E54C8FA1-EA94-41E1-A9DD-290D5D91CB48}" type="parTrans" cxnId="{A87FFA1C-42BE-4749-B8BC-46FCA4E6FE4A}">
      <dgm:prSet/>
      <dgm:spPr/>
      <dgm:t>
        <a:bodyPr/>
        <a:lstStyle/>
        <a:p>
          <a:endParaRPr lang="en-US"/>
        </a:p>
      </dgm:t>
    </dgm:pt>
    <dgm:pt modelId="{FE2B1A4C-611D-4BFA-AC71-F910E69622B9}" type="pres">
      <dgm:prSet presAssocID="{CD9E6DC0-9ECD-497E-B8D9-CB001424BA1A}" presName="Name0" presStyleCnt="0">
        <dgm:presLayoutVars>
          <dgm:dir/>
          <dgm:resizeHandles val="exact"/>
        </dgm:presLayoutVars>
      </dgm:prSet>
      <dgm:spPr/>
    </dgm:pt>
    <dgm:pt modelId="{2D1BE561-AB28-49AB-B2F3-B803CAD0454F}" type="pres">
      <dgm:prSet presAssocID="{4B1D1F99-B227-4ED6-AFC8-197A87D82B72}" presName="node" presStyleLbl="node1" presStyleIdx="0" presStyleCnt="2">
        <dgm:presLayoutVars>
          <dgm:bulletEnabled val="1"/>
        </dgm:presLayoutVars>
      </dgm:prSet>
      <dgm:spPr/>
    </dgm:pt>
    <dgm:pt modelId="{4CA743A4-4429-40AE-B164-D914ABB4A3C1}" type="pres">
      <dgm:prSet presAssocID="{1F411394-29D8-44B3-8C4F-89FC3FE97E57}" presName="sibTrans" presStyleLbl="sibTrans2D1" presStyleIdx="0" presStyleCnt="1"/>
      <dgm:spPr/>
    </dgm:pt>
    <dgm:pt modelId="{CFFAE694-DA84-4CDF-BEC9-671C86B78EB9}" type="pres">
      <dgm:prSet presAssocID="{1F411394-29D8-44B3-8C4F-89FC3FE97E57}" presName="connectorText" presStyleLbl="sibTrans2D1" presStyleIdx="0" presStyleCnt="1"/>
      <dgm:spPr/>
    </dgm:pt>
    <dgm:pt modelId="{4572D3F3-28E0-400D-A054-90818AA6CF67}" type="pres">
      <dgm:prSet presAssocID="{01CFCB3E-FDA5-4D1E-BAC2-37ACB1A54B73}" presName="node" presStyleLbl="node1" presStyleIdx="1" presStyleCnt="2">
        <dgm:presLayoutVars>
          <dgm:bulletEnabled val="1"/>
        </dgm:presLayoutVars>
      </dgm:prSet>
      <dgm:spPr/>
    </dgm:pt>
  </dgm:ptLst>
  <dgm:cxnLst>
    <dgm:cxn modelId="{A87FFA1C-42BE-4749-B8BC-46FCA4E6FE4A}" srcId="{CD9E6DC0-9ECD-497E-B8D9-CB001424BA1A}" destId="{01CFCB3E-FDA5-4D1E-BAC2-37ACB1A54B73}" srcOrd="1" destOrd="0" parTransId="{E54C8FA1-EA94-41E1-A9DD-290D5D91CB48}" sibTransId="{367F8D01-7B5D-446B-B4C3-339B54CBC38E}"/>
    <dgm:cxn modelId="{AD5E212D-CEF8-47F9-9BC1-689A9989381D}" type="presOf" srcId="{01CFCB3E-FDA5-4D1E-BAC2-37ACB1A54B73}" destId="{4572D3F3-28E0-400D-A054-90818AA6CF67}" srcOrd="0" destOrd="0" presId="urn:microsoft.com/office/officeart/2005/8/layout/process1"/>
    <dgm:cxn modelId="{5C19D770-D9A3-4807-9102-2A0FC6323FAB}" type="presOf" srcId="{CD9E6DC0-9ECD-497E-B8D9-CB001424BA1A}" destId="{FE2B1A4C-611D-4BFA-AC71-F910E69622B9}" srcOrd="0" destOrd="0" presId="urn:microsoft.com/office/officeart/2005/8/layout/process1"/>
    <dgm:cxn modelId="{43F97190-6577-4CAD-850D-DABD4B91A9E3}" type="presOf" srcId="{1F411394-29D8-44B3-8C4F-89FC3FE97E57}" destId="{4CA743A4-4429-40AE-B164-D914ABB4A3C1}" srcOrd="0" destOrd="0" presId="urn:microsoft.com/office/officeart/2005/8/layout/process1"/>
    <dgm:cxn modelId="{77BDACA3-2104-45D2-97FA-6700C766578C}" type="presOf" srcId="{1F411394-29D8-44B3-8C4F-89FC3FE97E57}" destId="{CFFAE694-DA84-4CDF-BEC9-671C86B78EB9}" srcOrd="1" destOrd="0" presId="urn:microsoft.com/office/officeart/2005/8/layout/process1"/>
    <dgm:cxn modelId="{E3CABEB9-3369-42CD-B6AD-FF658D5CE18C}" srcId="{CD9E6DC0-9ECD-497E-B8D9-CB001424BA1A}" destId="{4B1D1F99-B227-4ED6-AFC8-197A87D82B72}" srcOrd="0" destOrd="0" parTransId="{74F45BC5-2169-414B-A99F-61D63237BC0E}" sibTransId="{1F411394-29D8-44B3-8C4F-89FC3FE97E57}"/>
    <dgm:cxn modelId="{B88094E8-FD5D-4C5F-A2A0-153834AEB8C4}" type="presOf" srcId="{4B1D1F99-B227-4ED6-AFC8-197A87D82B72}" destId="{2D1BE561-AB28-49AB-B2F3-B803CAD0454F}" srcOrd="0" destOrd="0" presId="urn:microsoft.com/office/officeart/2005/8/layout/process1"/>
    <dgm:cxn modelId="{397D61B1-FC20-4E60-A26E-530270EB5573}" type="presParOf" srcId="{FE2B1A4C-611D-4BFA-AC71-F910E69622B9}" destId="{2D1BE561-AB28-49AB-B2F3-B803CAD0454F}" srcOrd="0" destOrd="0" presId="urn:microsoft.com/office/officeart/2005/8/layout/process1"/>
    <dgm:cxn modelId="{85F94CC2-1A35-41CC-AA14-10D18D91B9E3}" type="presParOf" srcId="{FE2B1A4C-611D-4BFA-AC71-F910E69622B9}" destId="{4CA743A4-4429-40AE-B164-D914ABB4A3C1}" srcOrd="1" destOrd="0" presId="urn:microsoft.com/office/officeart/2005/8/layout/process1"/>
    <dgm:cxn modelId="{5B0A70B2-9211-463E-87FF-DB5F85C4DF8F}" type="presParOf" srcId="{4CA743A4-4429-40AE-B164-D914ABB4A3C1}" destId="{CFFAE694-DA84-4CDF-BEC9-671C86B78EB9}" srcOrd="0" destOrd="0" presId="urn:microsoft.com/office/officeart/2005/8/layout/process1"/>
    <dgm:cxn modelId="{9A923612-16A3-4712-9738-EF87F354DBB4}" type="presParOf" srcId="{FE2B1A4C-611D-4BFA-AC71-F910E69622B9}" destId="{4572D3F3-28E0-400D-A054-90818AA6CF67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D9E6DC0-9ECD-497E-B8D9-CB001424BA1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B1D1F99-B227-4ED6-AFC8-197A87D82B72}">
      <dgm:prSet phldrT="[Text]"/>
      <dgm:spPr/>
      <dgm:t>
        <a:bodyPr/>
        <a:lstStyle/>
        <a:p>
          <a:r>
            <a:rPr lang="en-US" dirty="0"/>
            <a:t>Synth_train_v2.py</a:t>
          </a:r>
        </a:p>
      </dgm:t>
    </dgm:pt>
    <dgm:pt modelId="{74F45BC5-2169-414B-A99F-61D63237BC0E}" type="parTrans" cxnId="{E3CABEB9-3369-42CD-B6AD-FF658D5CE18C}">
      <dgm:prSet/>
      <dgm:spPr/>
      <dgm:t>
        <a:bodyPr/>
        <a:lstStyle/>
        <a:p>
          <a:endParaRPr lang="en-US"/>
        </a:p>
      </dgm:t>
    </dgm:pt>
    <dgm:pt modelId="{1F411394-29D8-44B3-8C4F-89FC3FE97E57}" type="sibTrans" cxnId="{E3CABEB9-3369-42CD-B6AD-FF658D5CE18C}">
      <dgm:prSet/>
      <dgm:spPr/>
      <dgm:t>
        <a:bodyPr/>
        <a:lstStyle/>
        <a:p>
          <a:endParaRPr lang="en-US"/>
        </a:p>
      </dgm:t>
    </dgm:pt>
    <dgm:pt modelId="{01CFCB3E-FDA5-4D1E-BAC2-37ACB1A54B73}">
      <dgm:prSet phldrT="[Text]" phldr="1"/>
      <dgm:spPr/>
      <dgm:t>
        <a:bodyPr/>
        <a:lstStyle/>
        <a:p>
          <a:endParaRPr lang="en-US" dirty="0"/>
        </a:p>
      </dgm:t>
    </dgm:pt>
    <dgm:pt modelId="{E54C8FA1-EA94-41E1-A9DD-290D5D91CB48}" type="parTrans" cxnId="{A87FFA1C-42BE-4749-B8BC-46FCA4E6FE4A}">
      <dgm:prSet/>
      <dgm:spPr/>
      <dgm:t>
        <a:bodyPr/>
        <a:lstStyle/>
        <a:p>
          <a:endParaRPr lang="en-US"/>
        </a:p>
      </dgm:t>
    </dgm:pt>
    <dgm:pt modelId="{367F8D01-7B5D-446B-B4C3-339B54CBC38E}" type="sibTrans" cxnId="{A87FFA1C-42BE-4749-B8BC-46FCA4E6FE4A}">
      <dgm:prSet/>
      <dgm:spPr/>
      <dgm:t>
        <a:bodyPr/>
        <a:lstStyle/>
        <a:p>
          <a:endParaRPr lang="en-US"/>
        </a:p>
      </dgm:t>
    </dgm:pt>
    <dgm:pt modelId="{D6072F94-7CBB-4F32-9EEF-EED9C53E2B2A}">
      <dgm:prSet phldrT="[Text]"/>
      <dgm:spPr/>
      <dgm:t>
        <a:bodyPr/>
        <a:lstStyle/>
        <a:p>
          <a:r>
            <a:rPr lang="en-US" dirty="0" err="1"/>
            <a:t>test_model.ipynb</a:t>
          </a:r>
          <a:endParaRPr lang="en-US" dirty="0"/>
        </a:p>
      </dgm:t>
    </dgm:pt>
    <dgm:pt modelId="{FB1F0F32-94CB-485E-AA62-74718B7B50F7}" type="sibTrans" cxnId="{2AF00B81-ACBF-46A2-B597-5B217844FFB2}">
      <dgm:prSet/>
      <dgm:spPr/>
      <dgm:t>
        <a:bodyPr/>
        <a:lstStyle/>
        <a:p>
          <a:endParaRPr lang="en-US"/>
        </a:p>
      </dgm:t>
    </dgm:pt>
    <dgm:pt modelId="{FCDCF5E4-FC67-4817-B4E9-84535526116E}" type="parTrans" cxnId="{2AF00B81-ACBF-46A2-B597-5B217844FFB2}">
      <dgm:prSet/>
      <dgm:spPr/>
      <dgm:t>
        <a:bodyPr/>
        <a:lstStyle/>
        <a:p>
          <a:endParaRPr lang="en-US"/>
        </a:p>
      </dgm:t>
    </dgm:pt>
    <dgm:pt modelId="{FE2B1A4C-611D-4BFA-AC71-F910E69622B9}" type="pres">
      <dgm:prSet presAssocID="{CD9E6DC0-9ECD-497E-B8D9-CB001424BA1A}" presName="Name0" presStyleCnt="0">
        <dgm:presLayoutVars>
          <dgm:dir/>
          <dgm:resizeHandles val="exact"/>
        </dgm:presLayoutVars>
      </dgm:prSet>
      <dgm:spPr/>
    </dgm:pt>
    <dgm:pt modelId="{2D1BE561-AB28-49AB-B2F3-B803CAD0454F}" type="pres">
      <dgm:prSet presAssocID="{4B1D1F99-B227-4ED6-AFC8-197A87D82B72}" presName="node" presStyleLbl="node1" presStyleIdx="0" presStyleCnt="3">
        <dgm:presLayoutVars>
          <dgm:bulletEnabled val="1"/>
        </dgm:presLayoutVars>
      </dgm:prSet>
      <dgm:spPr/>
    </dgm:pt>
    <dgm:pt modelId="{4CA743A4-4429-40AE-B164-D914ABB4A3C1}" type="pres">
      <dgm:prSet presAssocID="{1F411394-29D8-44B3-8C4F-89FC3FE97E57}" presName="sibTrans" presStyleLbl="sibTrans2D1" presStyleIdx="0" presStyleCnt="2"/>
      <dgm:spPr/>
    </dgm:pt>
    <dgm:pt modelId="{CFFAE694-DA84-4CDF-BEC9-671C86B78EB9}" type="pres">
      <dgm:prSet presAssocID="{1F411394-29D8-44B3-8C4F-89FC3FE97E57}" presName="connectorText" presStyleLbl="sibTrans2D1" presStyleIdx="0" presStyleCnt="2"/>
      <dgm:spPr/>
    </dgm:pt>
    <dgm:pt modelId="{78E024F9-96E4-465C-BE0B-544F984519F7}" type="pres">
      <dgm:prSet presAssocID="{D6072F94-7CBB-4F32-9EEF-EED9C53E2B2A}" presName="node" presStyleLbl="node1" presStyleIdx="1" presStyleCnt="3">
        <dgm:presLayoutVars>
          <dgm:bulletEnabled val="1"/>
        </dgm:presLayoutVars>
      </dgm:prSet>
      <dgm:spPr/>
    </dgm:pt>
    <dgm:pt modelId="{5B2CBE19-614A-4893-A9DE-63ECAA8E8F4B}" type="pres">
      <dgm:prSet presAssocID="{FB1F0F32-94CB-485E-AA62-74718B7B50F7}" presName="sibTrans" presStyleLbl="sibTrans2D1" presStyleIdx="1" presStyleCnt="2"/>
      <dgm:spPr/>
    </dgm:pt>
    <dgm:pt modelId="{A358CF0E-D97C-4EA8-8749-2AD20257D965}" type="pres">
      <dgm:prSet presAssocID="{FB1F0F32-94CB-485E-AA62-74718B7B50F7}" presName="connectorText" presStyleLbl="sibTrans2D1" presStyleIdx="1" presStyleCnt="2"/>
      <dgm:spPr/>
    </dgm:pt>
    <dgm:pt modelId="{4572D3F3-28E0-400D-A054-90818AA6CF67}" type="pres">
      <dgm:prSet presAssocID="{01CFCB3E-FDA5-4D1E-BAC2-37ACB1A54B73}" presName="node" presStyleLbl="node1" presStyleIdx="2" presStyleCnt="3">
        <dgm:presLayoutVars>
          <dgm:bulletEnabled val="1"/>
        </dgm:presLayoutVars>
      </dgm:prSet>
      <dgm:spPr/>
    </dgm:pt>
  </dgm:ptLst>
  <dgm:cxnLst>
    <dgm:cxn modelId="{A87FFA1C-42BE-4749-B8BC-46FCA4E6FE4A}" srcId="{CD9E6DC0-9ECD-497E-B8D9-CB001424BA1A}" destId="{01CFCB3E-FDA5-4D1E-BAC2-37ACB1A54B73}" srcOrd="2" destOrd="0" parTransId="{E54C8FA1-EA94-41E1-A9DD-290D5D91CB48}" sibTransId="{367F8D01-7B5D-446B-B4C3-339B54CBC38E}"/>
    <dgm:cxn modelId="{1F60A829-189A-47A0-A3A3-6397D5DD6AA4}" type="presOf" srcId="{FB1F0F32-94CB-485E-AA62-74718B7B50F7}" destId="{A358CF0E-D97C-4EA8-8749-2AD20257D965}" srcOrd="1" destOrd="0" presId="urn:microsoft.com/office/officeart/2005/8/layout/process1"/>
    <dgm:cxn modelId="{B094FF2A-A24A-46FF-912F-640F54DB35E5}" type="presOf" srcId="{FB1F0F32-94CB-485E-AA62-74718B7B50F7}" destId="{5B2CBE19-614A-4893-A9DE-63ECAA8E8F4B}" srcOrd="0" destOrd="0" presId="urn:microsoft.com/office/officeart/2005/8/layout/process1"/>
    <dgm:cxn modelId="{AD5E212D-CEF8-47F9-9BC1-689A9989381D}" type="presOf" srcId="{01CFCB3E-FDA5-4D1E-BAC2-37ACB1A54B73}" destId="{4572D3F3-28E0-400D-A054-90818AA6CF67}" srcOrd="0" destOrd="0" presId="urn:microsoft.com/office/officeart/2005/8/layout/process1"/>
    <dgm:cxn modelId="{73536E4E-685C-47A2-9560-2F1721FB7F06}" type="presOf" srcId="{D6072F94-7CBB-4F32-9EEF-EED9C53E2B2A}" destId="{78E024F9-96E4-465C-BE0B-544F984519F7}" srcOrd="0" destOrd="0" presId="urn:microsoft.com/office/officeart/2005/8/layout/process1"/>
    <dgm:cxn modelId="{5C19D770-D9A3-4807-9102-2A0FC6323FAB}" type="presOf" srcId="{CD9E6DC0-9ECD-497E-B8D9-CB001424BA1A}" destId="{FE2B1A4C-611D-4BFA-AC71-F910E69622B9}" srcOrd="0" destOrd="0" presId="urn:microsoft.com/office/officeart/2005/8/layout/process1"/>
    <dgm:cxn modelId="{2AF00B81-ACBF-46A2-B597-5B217844FFB2}" srcId="{CD9E6DC0-9ECD-497E-B8D9-CB001424BA1A}" destId="{D6072F94-7CBB-4F32-9EEF-EED9C53E2B2A}" srcOrd="1" destOrd="0" parTransId="{FCDCF5E4-FC67-4817-B4E9-84535526116E}" sibTransId="{FB1F0F32-94CB-485E-AA62-74718B7B50F7}"/>
    <dgm:cxn modelId="{43F97190-6577-4CAD-850D-DABD4B91A9E3}" type="presOf" srcId="{1F411394-29D8-44B3-8C4F-89FC3FE97E57}" destId="{4CA743A4-4429-40AE-B164-D914ABB4A3C1}" srcOrd="0" destOrd="0" presId="urn:microsoft.com/office/officeart/2005/8/layout/process1"/>
    <dgm:cxn modelId="{77BDACA3-2104-45D2-97FA-6700C766578C}" type="presOf" srcId="{1F411394-29D8-44B3-8C4F-89FC3FE97E57}" destId="{CFFAE694-DA84-4CDF-BEC9-671C86B78EB9}" srcOrd="1" destOrd="0" presId="urn:microsoft.com/office/officeart/2005/8/layout/process1"/>
    <dgm:cxn modelId="{E3CABEB9-3369-42CD-B6AD-FF658D5CE18C}" srcId="{CD9E6DC0-9ECD-497E-B8D9-CB001424BA1A}" destId="{4B1D1F99-B227-4ED6-AFC8-197A87D82B72}" srcOrd="0" destOrd="0" parTransId="{74F45BC5-2169-414B-A99F-61D63237BC0E}" sibTransId="{1F411394-29D8-44B3-8C4F-89FC3FE97E57}"/>
    <dgm:cxn modelId="{B88094E8-FD5D-4C5F-A2A0-153834AEB8C4}" type="presOf" srcId="{4B1D1F99-B227-4ED6-AFC8-197A87D82B72}" destId="{2D1BE561-AB28-49AB-B2F3-B803CAD0454F}" srcOrd="0" destOrd="0" presId="urn:microsoft.com/office/officeart/2005/8/layout/process1"/>
    <dgm:cxn modelId="{397D61B1-FC20-4E60-A26E-530270EB5573}" type="presParOf" srcId="{FE2B1A4C-611D-4BFA-AC71-F910E69622B9}" destId="{2D1BE561-AB28-49AB-B2F3-B803CAD0454F}" srcOrd="0" destOrd="0" presId="urn:microsoft.com/office/officeart/2005/8/layout/process1"/>
    <dgm:cxn modelId="{85F94CC2-1A35-41CC-AA14-10D18D91B9E3}" type="presParOf" srcId="{FE2B1A4C-611D-4BFA-AC71-F910E69622B9}" destId="{4CA743A4-4429-40AE-B164-D914ABB4A3C1}" srcOrd="1" destOrd="0" presId="urn:microsoft.com/office/officeart/2005/8/layout/process1"/>
    <dgm:cxn modelId="{5B0A70B2-9211-463E-87FF-DB5F85C4DF8F}" type="presParOf" srcId="{4CA743A4-4429-40AE-B164-D914ABB4A3C1}" destId="{CFFAE694-DA84-4CDF-BEC9-671C86B78EB9}" srcOrd="0" destOrd="0" presId="urn:microsoft.com/office/officeart/2005/8/layout/process1"/>
    <dgm:cxn modelId="{B1449A73-D3AF-44CA-8919-8671701B82A4}" type="presParOf" srcId="{FE2B1A4C-611D-4BFA-AC71-F910E69622B9}" destId="{78E024F9-96E4-465C-BE0B-544F984519F7}" srcOrd="2" destOrd="0" presId="urn:microsoft.com/office/officeart/2005/8/layout/process1"/>
    <dgm:cxn modelId="{BBE1617B-2BB0-4B70-B5B6-BDB22861AD2D}" type="presParOf" srcId="{FE2B1A4C-611D-4BFA-AC71-F910E69622B9}" destId="{5B2CBE19-614A-4893-A9DE-63ECAA8E8F4B}" srcOrd="3" destOrd="0" presId="urn:microsoft.com/office/officeart/2005/8/layout/process1"/>
    <dgm:cxn modelId="{A435076D-A631-41FC-B282-505876934DF6}" type="presParOf" srcId="{5B2CBE19-614A-4893-A9DE-63ECAA8E8F4B}" destId="{A358CF0E-D97C-4EA8-8749-2AD20257D965}" srcOrd="0" destOrd="0" presId="urn:microsoft.com/office/officeart/2005/8/layout/process1"/>
    <dgm:cxn modelId="{9A923612-16A3-4712-9738-EF87F354DBB4}" type="presParOf" srcId="{FE2B1A4C-611D-4BFA-AC71-F910E69622B9}" destId="{4572D3F3-28E0-400D-A054-90818AA6CF6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B112E1-6456-4796-B3EA-F94E664B0183}">
      <dsp:nvSpPr>
        <dsp:cNvPr id="0" name=""/>
        <dsp:cNvSpPr/>
      </dsp:nvSpPr>
      <dsp:spPr>
        <a:xfrm>
          <a:off x="7143" y="752599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ISAR_Image_Reconstruction.m</a:t>
          </a:r>
          <a:endParaRPr lang="en-US" sz="1100" kern="1200" dirty="0"/>
        </a:p>
      </dsp:txBody>
      <dsp:txXfrm>
        <a:off x="44665" y="790121"/>
        <a:ext cx="2060143" cy="1206068"/>
      </dsp:txXfrm>
    </dsp:sp>
    <dsp:sp modelId="{26A3EC33-A5F5-414A-B20B-6F864D7ACB08}">
      <dsp:nvSpPr>
        <dsp:cNvPr id="0" name=""/>
        <dsp:cNvSpPr/>
      </dsp:nvSpPr>
      <dsp:spPr>
        <a:xfrm>
          <a:off x="2355850" y="1128392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2355850" y="1234297"/>
        <a:ext cx="316861" cy="317716"/>
      </dsp:txXfrm>
    </dsp:sp>
    <dsp:sp modelId="{13E4B058-89CD-4F5F-927A-A9660B688FD6}">
      <dsp:nvSpPr>
        <dsp:cNvPr id="0" name=""/>
        <dsp:cNvSpPr/>
      </dsp:nvSpPr>
      <dsp:spPr>
        <a:xfrm>
          <a:off x="2996406" y="752599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Using CopperTape_15cm.mat and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ProbeResponse2.mat </a:t>
          </a:r>
        </a:p>
      </dsp:txBody>
      <dsp:txXfrm>
        <a:off x="3033928" y="790121"/>
        <a:ext cx="2060143" cy="1206068"/>
      </dsp:txXfrm>
    </dsp:sp>
    <dsp:sp modelId="{4012BEFB-F925-4BB4-ABD9-B3D26127317F}">
      <dsp:nvSpPr>
        <dsp:cNvPr id="0" name=""/>
        <dsp:cNvSpPr/>
      </dsp:nvSpPr>
      <dsp:spPr>
        <a:xfrm>
          <a:off x="5345112" y="1128392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5345112" y="1234297"/>
        <a:ext cx="316861" cy="317716"/>
      </dsp:txXfrm>
    </dsp:sp>
    <dsp:sp modelId="{8E5F7226-24AA-45ED-B903-E03A1768C11E}">
      <dsp:nvSpPr>
        <dsp:cNvPr id="0" name=""/>
        <dsp:cNvSpPr/>
      </dsp:nvSpPr>
      <dsp:spPr>
        <a:xfrm>
          <a:off x="5985668" y="752599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23190" y="790121"/>
        <a:ext cx="2060143" cy="12060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1BE561-AB28-49AB-B2F3-B803CAD0454F}">
      <dsp:nvSpPr>
        <dsp:cNvPr id="0" name=""/>
        <dsp:cNvSpPr/>
      </dsp:nvSpPr>
      <dsp:spPr>
        <a:xfrm>
          <a:off x="2725" y="490617"/>
          <a:ext cx="2758480" cy="16550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train.py from NRF Repository</a:t>
          </a:r>
        </a:p>
      </dsp:txBody>
      <dsp:txXfrm>
        <a:off x="51201" y="539093"/>
        <a:ext cx="2661528" cy="1558136"/>
      </dsp:txXfrm>
    </dsp:sp>
    <dsp:sp modelId="{4CA743A4-4429-40AE-B164-D914ABB4A3C1}">
      <dsp:nvSpPr>
        <dsp:cNvPr id="0" name=""/>
        <dsp:cNvSpPr/>
      </dsp:nvSpPr>
      <dsp:spPr>
        <a:xfrm>
          <a:off x="3037053" y="976109"/>
          <a:ext cx="584797" cy="6841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3037053" y="1112930"/>
        <a:ext cx="409358" cy="410461"/>
      </dsp:txXfrm>
    </dsp:sp>
    <dsp:sp modelId="{78E024F9-96E4-465C-BE0B-544F984519F7}">
      <dsp:nvSpPr>
        <dsp:cNvPr id="0" name=""/>
        <dsp:cNvSpPr/>
      </dsp:nvSpPr>
      <dsp:spPr>
        <a:xfrm>
          <a:off x="3864597" y="490617"/>
          <a:ext cx="2758480" cy="16550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Using CopperTape_15cm.mat and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ProbeResponse2.mat</a:t>
          </a:r>
        </a:p>
      </dsp:txBody>
      <dsp:txXfrm>
        <a:off x="3913073" y="539093"/>
        <a:ext cx="2661528" cy="1558136"/>
      </dsp:txXfrm>
    </dsp:sp>
    <dsp:sp modelId="{5B2CBE19-614A-4893-A9DE-63ECAA8E8F4B}">
      <dsp:nvSpPr>
        <dsp:cNvPr id="0" name=""/>
        <dsp:cNvSpPr/>
      </dsp:nvSpPr>
      <dsp:spPr>
        <a:xfrm>
          <a:off x="6898925" y="976109"/>
          <a:ext cx="584797" cy="6841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6898925" y="1112930"/>
        <a:ext cx="409358" cy="410461"/>
      </dsp:txXfrm>
    </dsp:sp>
    <dsp:sp modelId="{4572D3F3-28E0-400D-A054-90818AA6CF67}">
      <dsp:nvSpPr>
        <dsp:cNvPr id="0" name=""/>
        <dsp:cNvSpPr/>
      </dsp:nvSpPr>
      <dsp:spPr>
        <a:xfrm>
          <a:off x="7726469" y="330140"/>
          <a:ext cx="3011046" cy="1976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test_model.ipynb</a:t>
          </a:r>
          <a:endParaRPr lang="en-US" sz="1900" kern="1200" dirty="0"/>
        </a:p>
      </dsp:txBody>
      <dsp:txXfrm>
        <a:off x="7784345" y="388016"/>
        <a:ext cx="2895294" cy="18602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1BE561-AB28-49AB-B2F3-B803CAD0454F}">
      <dsp:nvSpPr>
        <dsp:cNvPr id="0" name=""/>
        <dsp:cNvSpPr/>
      </dsp:nvSpPr>
      <dsp:spPr>
        <a:xfrm>
          <a:off x="2725" y="490617"/>
          <a:ext cx="2758480" cy="16550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ISAR_Image_Reconstruction.m</a:t>
          </a:r>
          <a:endParaRPr lang="en-US" sz="1300" kern="1200" dirty="0"/>
        </a:p>
      </dsp:txBody>
      <dsp:txXfrm>
        <a:off x="51201" y="539093"/>
        <a:ext cx="2661528" cy="1558136"/>
      </dsp:txXfrm>
    </dsp:sp>
    <dsp:sp modelId="{4CA743A4-4429-40AE-B164-D914ABB4A3C1}">
      <dsp:nvSpPr>
        <dsp:cNvPr id="0" name=""/>
        <dsp:cNvSpPr/>
      </dsp:nvSpPr>
      <dsp:spPr>
        <a:xfrm>
          <a:off x="3037053" y="976109"/>
          <a:ext cx="584797" cy="6841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037053" y="1112930"/>
        <a:ext cx="409358" cy="410461"/>
      </dsp:txXfrm>
    </dsp:sp>
    <dsp:sp modelId="{78E024F9-96E4-465C-BE0B-544F984519F7}">
      <dsp:nvSpPr>
        <dsp:cNvPr id="0" name=""/>
        <dsp:cNvSpPr/>
      </dsp:nvSpPr>
      <dsp:spPr>
        <a:xfrm>
          <a:off x="3864597" y="490617"/>
          <a:ext cx="2758480" cy="16550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Using CopperTape_15cm_6dB_noise.mat and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ProbeResponse2.mat</a:t>
          </a:r>
        </a:p>
      </dsp:txBody>
      <dsp:txXfrm>
        <a:off x="3913073" y="539093"/>
        <a:ext cx="2661528" cy="1558136"/>
      </dsp:txXfrm>
    </dsp:sp>
    <dsp:sp modelId="{5B2CBE19-614A-4893-A9DE-63ECAA8E8F4B}">
      <dsp:nvSpPr>
        <dsp:cNvPr id="0" name=""/>
        <dsp:cNvSpPr/>
      </dsp:nvSpPr>
      <dsp:spPr>
        <a:xfrm>
          <a:off x="6898925" y="976109"/>
          <a:ext cx="584797" cy="6841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898925" y="1112930"/>
        <a:ext cx="409358" cy="410461"/>
      </dsp:txXfrm>
    </dsp:sp>
    <dsp:sp modelId="{4572D3F3-28E0-400D-A054-90818AA6CF67}">
      <dsp:nvSpPr>
        <dsp:cNvPr id="0" name=""/>
        <dsp:cNvSpPr/>
      </dsp:nvSpPr>
      <dsp:spPr>
        <a:xfrm>
          <a:off x="7726469" y="330140"/>
          <a:ext cx="3011046" cy="1976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/>
        </a:p>
      </dsp:txBody>
      <dsp:txXfrm>
        <a:off x="7784345" y="388016"/>
        <a:ext cx="2895294" cy="18602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1BE561-AB28-49AB-B2F3-B803CAD0454F}">
      <dsp:nvSpPr>
        <dsp:cNvPr id="0" name=""/>
        <dsp:cNvSpPr/>
      </dsp:nvSpPr>
      <dsp:spPr>
        <a:xfrm>
          <a:off x="2725" y="490617"/>
          <a:ext cx="2758480" cy="16550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train.py from NRF Repository</a:t>
          </a:r>
        </a:p>
      </dsp:txBody>
      <dsp:txXfrm>
        <a:off x="51201" y="539093"/>
        <a:ext cx="2661528" cy="1558136"/>
      </dsp:txXfrm>
    </dsp:sp>
    <dsp:sp modelId="{4CA743A4-4429-40AE-B164-D914ABB4A3C1}">
      <dsp:nvSpPr>
        <dsp:cNvPr id="0" name=""/>
        <dsp:cNvSpPr/>
      </dsp:nvSpPr>
      <dsp:spPr>
        <a:xfrm>
          <a:off x="3037053" y="976109"/>
          <a:ext cx="584797" cy="6841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037053" y="1112930"/>
        <a:ext cx="409358" cy="410461"/>
      </dsp:txXfrm>
    </dsp:sp>
    <dsp:sp modelId="{78E024F9-96E4-465C-BE0B-544F984519F7}">
      <dsp:nvSpPr>
        <dsp:cNvPr id="0" name=""/>
        <dsp:cNvSpPr/>
      </dsp:nvSpPr>
      <dsp:spPr>
        <a:xfrm>
          <a:off x="3864597" y="490617"/>
          <a:ext cx="2758480" cy="16550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Using CopperTape_15cm_6dB_noise.mat and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ProbeResponse2.mat</a:t>
          </a:r>
        </a:p>
      </dsp:txBody>
      <dsp:txXfrm>
        <a:off x="3913073" y="539093"/>
        <a:ext cx="2661528" cy="1558136"/>
      </dsp:txXfrm>
    </dsp:sp>
    <dsp:sp modelId="{5B2CBE19-614A-4893-A9DE-63ECAA8E8F4B}">
      <dsp:nvSpPr>
        <dsp:cNvPr id="0" name=""/>
        <dsp:cNvSpPr/>
      </dsp:nvSpPr>
      <dsp:spPr>
        <a:xfrm>
          <a:off x="6898925" y="976109"/>
          <a:ext cx="584797" cy="6841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898925" y="1112930"/>
        <a:ext cx="409358" cy="410461"/>
      </dsp:txXfrm>
    </dsp:sp>
    <dsp:sp modelId="{4572D3F3-28E0-400D-A054-90818AA6CF67}">
      <dsp:nvSpPr>
        <dsp:cNvPr id="0" name=""/>
        <dsp:cNvSpPr/>
      </dsp:nvSpPr>
      <dsp:spPr>
        <a:xfrm>
          <a:off x="7726469" y="330140"/>
          <a:ext cx="3011046" cy="1976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test_model.ipynb</a:t>
          </a:r>
          <a:endParaRPr lang="en-US" sz="1300" kern="1200" dirty="0"/>
        </a:p>
      </dsp:txBody>
      <dsp:txXfrm>
        <a:off x="7784345" y="388016"/>
        <a:ext cx="2895294" cy="186029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1BE561-AB28-49AB-B2F3-B803CAD0454F}">
      <dsp:nvSpPr>
        <dsp:cNvPr id="0" name=""/>
        <dsp:cNvSpPr/>
      </dsp:nvSpPr>
      <dsp:spPr>
        <a:xfrm>
          <a:off x="2097" y="748051"/>
          <a:ext cx="4473352" cy="26840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ISAR_synthetic_reconstruction.m</a:t>
          </a:r>
          <a:endParaRPr lang="en-US" sz="2200" kern="1200" dirty="0"/>
        </a:p>
      </dsp:txBody>
      <dsp:txXfrm>
        <a:off x="80709" y="826663"/>
        <a:ext cx="4316128" cy="2526787"/>
      </dsp:txXfrm>
    </dsp:sp>
    <dsp:sp modelId="{4CA743A4-4429-40AE-B164-D914ABB4A3C1}">
      <dsp:nvSpPr>
        <dsp:cNvPr id="0" name=""/>
        <dsp:cNvSpPr/>
      </dsp:nvSpPr>
      <dsp:spPr>
        <a:xfrm>
          <a:off x="4922785" y="1535361"/>
          <a:ext cx="948350" cy="11093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922785" y="1757239"/>
        <a:ext cx="663845" cy="665635"/>
      </dsp:txXfrm>
    </dsp:sp>
    <dsp:sp modelId="{4572D3F3-28E0-400D-A054-90818AA6CF67}">
      <dsp:nvSpPr>
        <dsp:cNvPr id="0" name=""/>
        <dsp:cNvSpPr/>
      </dsp:nvSpPr>
      <dsp:spPr>
        <a:xfrm>
          <a:off x="6264791" y="748051"/>
          <a:ext cx="4473352" cy="26840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6343403" y="826663"/>
        <a:ext cx="4316128" cy="252678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1BE561-AB28-49AB-B2F3-B803CAD0454F}">
      <dsp:nvSpPr>
        <dsp:cNvPr id="0" name=""/>
        <dsp:cNvSpPr/>
      </dsp:nvSpPr>
      <dsp:spPr>
        <a:xfrm>
          <a:off x="9439" y="718150"/>
          <a:ext cx="2821411" cy="16928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Synth_train_v2.py</a:t>
          </a:r>
        </a:p>
      </dsp:txBody>
      <dsp:txXfrm>
        <a:off x="59021" y="767732"/>
        <a:ext cx="2722247" cy="1593682"/>
      </dsp:txXfrm>
    </dsp:sp>
    <dsp:sp modelId="{4CA743A4-4429-40AE-B164-D914ABB4A3C1}">
      <dsp:nvSpPr>
        <dsp:cNvPr id="0" name=""/>
        <dsp:cNvSpPr/>
      </dsp:nvSpPr>
      <dsp:spPr>
        <a:xfrm>
          <a:off x="3112992" y="1214719"/>
          <a:ext cx="598139" cy="699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3112992" y="1354661"/>
        <a:ext cx="418697" cy="419825"/>
      </dsp:txXfrm>
    </dsp:sp>
    <dsp:sp modelId="{78E024F9-96E4-465C-BE0B-544F984519F7}">
      <dsp:nvSpPr>
        <dsp:cNvPr id="0" name=""/>
        <dsp:cNvSpPr/>
      </dsp:nvSpPr>
      <dsp:spPr>
        <a:xfrm>
          <a:off x="3959415" y="718150"/>
          <a:ext cx="2821411" cy="16928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test_model.ipynb</a:t>
          </a:r>
          <a:endParaRPr lang="en-US" sz="2600" kern="1200" dirty="0"/>
        </a:p>
      </dsp:txBody>
      <dsp:txXfrm>
        <a:off x="4008997" y="767732"/>
        <a:ext cx="2722247" cy="1593682"/>
      </dsp:txXfrm>
    </dsp:sp>
    <dsp:sp modelId="{5B2CBE19-614A-4893-A9DE-63ECAA8E8F4B}">
      <dsp:nvSpPr>
        <dsp:cNvPr id="0" name=""/>
        <dsp:cNvSpPr/>
      </dsp:nvSpPr>
      <dsp:spPr>
        <a:xfrm>
          <a:off x="7062967" y="1214719"/>
          <a:ext cx="598139" cy="6997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7062967" y="1354661"/>
        <a:ext cx="418697" cy="419825"/>
      </dsp:txXfrm>
    </dsp:sp>
    <dsp:sp modelId="{4572D3F3-28E0-400D-A054-90818AA6CF67}">
      <dsp:nvSpPr>
        <dsp:cNvPr id="0" name=""/>
        <dsp:cNvSpPr/>
      </dsp:nvSpPr>
      <dsp:spPr>
        <a:xfrm>
          <a:off x="7909391" y="718150"/>
          <a:ext cx="2821411" cy="16928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 dirty="0"/>
        </a:p>
      </dsp:txBody>
      <dsp:txXfrm>
        <a:off x="7958973" y="767732"/>
        <a:ext cx="2722247" cy="15936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1384C-9F71-C281-A978-AFE73178D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13E658-A908-3F3D-D48D-7141657FAD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CE2ED-A6B3-25DE-8970-AC8CA0C1D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994E8-725D-4D83-8EC8-94E5231833FD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DAC3C-9D67-7252-1EC6-561B8AEE9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AFEFA-B94A-4FF1-6829-E377D014F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47D3-E54A-408C-8C06-882B894D6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191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784-D1A2-A57A-0659-2C19DA7E9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92B649-46ED-1199-569F-9B49A53E3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1F964-F4A8-9FAA-2C1E-534BBAEFD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994E8-725D-4D83-8EC8-94E5231833FD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E20D1-2483-9115-697D-341312828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2AF71-6414-8FF8-AFBA-54A89CFDA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47D3-E54A-408C-8C06-882B894D6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29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D17659-1A17-78C4-DF0A-7C6B3BA704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D1EB89-C512-9611-B1CA-EB8E1088A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33ADB-2D03-E743-DBA2-EFE213D2B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994E8-725D-4D83-8EC8-94E5231833FD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B9FE3-8DF1-C048-CE68-76ECEDA55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FE635-BF36-E9D7-DCA5-BD53C0088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47D3-E54A-408C-8C06-882B894D6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75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46390-5785-DC5E-972B-34BE21ED5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15639-CF6B-D4FE-8B82-50BA71F55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127E1-36D6-D661-F85F-DF33204A6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994E8-725D-4D83-8EC8-94E5231833FD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21FB8-0476-6878-CB78-84FCCC715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141D1-A947-12F8-52F5-369AFFBAA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47D3-E54A-408C-8C06-882B894D6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906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71CC7-9D16-01DA-611C-16E4A1222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8FCD4-F24B-BC08-84D6-DB05A655A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CE9CF-9DF0-A2DE-8BB9-F0C0C53F8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994E8-725D-4D83-8EC8-94E5231833FD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546D6-FF3C-7E17-C167-4BA26A9C1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4B7C8-1E6B-0555-5243-0112F292F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47D3-E54A-408C-8C06-882B894D6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846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675A2-66A2-27FF-7F7C-14BB2CF1D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BE6BD-A5C7-3D1A-F667-B0C50671CC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0FC618-0A16-5A71-9237-500E03896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CE61A1-AE1E-34F8-E7FA-68F5EBB2D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994E8-725D-4D83-8EC8-94E5231833FD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F4D41-87D5-F3CB-8D29-B3FA11E21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AE6B3F-4DE0-85DD-76F0-0A7688995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47D3-E54A-408C-8C06-882B894D6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80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67C0C-296C-E2C7-8A3E-2A8FDE2BC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C56C9-7BFA-27BE-A908-FBDB9E1B1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6FBD21-DDED-AB48-00FB-DC595DDB6F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6BB8A2-F468-94F6-3236-A7E2457C04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1548EA-10F3-3373-F300-DA0D9ED4A8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0DB07E-564B-9CA5-26FC-314252BC2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994E8-725D-4D83-8EC8-94E5231833FD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FB90E7-D469-4B5E-271B-B87C00064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F92AA8-F0AF-6F38-6481-CFCB6C1EF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47D3-E54A-408C-8C06-882B894D6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97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D79BF-3A7E-033A-456C-833B3BF34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966B1E-5BBF-F701-3B2B-D0A5B3678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994E8-725D-4D83-8EC8-94E5231833FD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7470E6-8931-33DF-4E1B-D6B4D0529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38A8DF-9BF3-2B03-7DEB-6E784B3A1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47D3-E54A-408C-8C06-882B894D6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98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702638-9F3F-141C-CD34-4A70FA4FC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994E8-725D-4D83-8EC8-94E5231833FD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056EB8-B180-5FE2-8601-DE5DD8C88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639D6C-CA58-0164-0C79-64E272E9F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47D3-E54A-408C-8C06-882B894D6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0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A723-0385-357D-5EA9-B1327FC11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761EF-BF32-68E8-0BC1-83604D99F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0A0472-09D6-7026-DD0B-3CD477CCD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E30276-440C-AF19-8CE9-95E2DA065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994E8-725D-4D83-8EC8-94E5231833FD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D7E524-7463-0FD6-443B-F817EC7E1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D17D8C-5AC2-A520-A65F-95208ACC5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47D3-E54A-408C-8C06-882B894D6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0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8D52C-4A63-730F-EEF3-4A641E3A3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BDEA05-532C-B0CD-1881-0EEA10B82F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226FCA-0EF0-72E2-9016-6D38AC15D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B9E33A-A686-DE31-C611-37D54B130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994E8-725D-4D83-8EC8-94E5231833FD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EBE6DE-7CED-8D0E-3042-CB3A887F1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1CF998-7956-E99E-52D9-B05D79F16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247D3-E54A-408C-8C06-882B894D6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49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3F6F47-C79D-D728-E34D-7165D2BDF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3E26D-A312-858E-37F2-7478E78EB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04DF0-FA14-B069-67D4-AB6175FFDF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3994E8-725D-4D83-8EC8-94E5231833FD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E1654-3F0E-6D0B-0084-84C74CF085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F6F23-106D-F827-B1DF-3E3600235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B247D3-E54A-408C-8C06-882B894D6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713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1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3.jp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2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4.jp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5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D9D65-0A25-A457-80CD-D68279A5B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1369"/>
            <a:ext cx="10515600" cy="1325563"/>
          </a:xfrm>
        </p:spPr>
        <p:txBody>
          <a:bodyPr/>
          <a:lstStyle/>
          <a:p>
            <a:r>
              <a:rPr lang="en-US" dirty="0"/>
              <a:t>MATLAB Image Reconstruction using real-world data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1AADF6F-A10A-D394-1974-45DE419C82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7703919"/>
              </p:ext>
            </p:extLst>
          </p:nvPr>
        </p:nvGraphicFramePr>
        <p:xfrm>
          <a:off x="838200" y="1481447"/>
          <a:ext cx="7255824" cy="19475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E9703CA1-97D9-87C6-09FE-3A013BDB38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7550680"/>
              </p:ext>
            </p:extLst>
          </p:nvPr>
        </p:nvGraphicFramePr>
        <p:xfrm>
          <a:off x="583210" y="2035844"/>
          <a:ext cx="8128000" cy="27863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6" name="Picture 5" descr="A close-up of a blue and yellow tape&#10;&#10;AI-generated content may be incorrect.">
            <a:extLst>
              <a:ext uri="{FF2B5EF4-FFF2-40B4-BE49-F238E27FC236}">
                <a16:creationId xmlns:a16="http://schemas.microsoft.com/office/drawing/2014/main" id="{A4B5BCC0-3522-6984-8EBA-2AA6BB224F9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931" y="1476932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781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A6F9FA-EB30-195A-B1BD-C931F8CC09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49CF5-D5C8-8CE3-9ABE-46139C6E2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Reconstruction using </a:t>
            </a:r>
            <a:r>
              <a:rPr lang="en-US" dirty="0" err="1"/>
              <a:t>InstantNGP</a:t>
            </a:r>
            <a:r>
              <a:rPr lang="en-US" dirty="0"/>
              <a:t> Model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32A3789-AB93-65E9-B4A8-F3053CDBC1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0622160"/>
              </p:ext>
            </p:extLst>
          </p:nvPr>
        </p:nvGraphicFramePr>
        <p:xfrm>
          <a:off x="386939" y="2353469"/>
          <a:ext cx="10740242" cy="2636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50BD22F6-0599-9C6A-371E-E0E028316C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335" y="2262940"/>
            <a:ext cx="4223665" cy="316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279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6B41EA-3600-11AE-06BA-8A596ECDC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D0194-7A13-2A25-3026-708DA0B38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1369"/>
            <a:ext cx="10515600" cy="1325563"/>
          </a:xfrm>
        </p:spPr>
        <p:txBody>
          <a:bodyPr/>
          <a:lstStyle/>
          <a:p>
            <a:r>
              <a:rPr lang="en-US" dirty="0"/>
              <a:t>MATLAB Image Reconstruction using real-world data with noise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87282A74-1520-A1BF-40AE-36E28B8CC1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4304179"/>
              </p:ext>
            </p:extLst>
          </p:nvPr>
        </p:nvGraphicFramePr>
        <p:xfrm>
          <a:off x="250866" y="2108521"/>
          <a:ext cx="10740242" cy="2636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A close-up of a blue and yellow image&#10;&#10;AI-generated content may be incorrect.">
            <a:extLst>
              <a:ext uri="{FF2B5EF4-FFF2-40B4-BE49-F238E27FC236}">
                <a16:creationId xmlns:a16="http://schemas.microsoft.com/office/drawing/2014/main" id="{38C91E4A-6B41-A654-3F92-EDA96E495D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526" y="1989768"/>
            <a:ext cx="4085606" cy="307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339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A1A638-B16A-5C90-0FDB-A7562CB4BA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4BD0E-C860-B1BF-4CA8-8A69BB480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Reconstruction with 6 dB noise using </a:t>
            </a:r>
            <a:r>
              <a:rPr lang="en-US" dirty="0" err="1"/>
              <a:t>InstantNGP</a:t>
            </a:r>
            <a:r>
              <a:rPr lang="en-US" dirty="0"/>
              <a:t> Model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D98023B-9FA4-517D-E889-76F71028BE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3842835"/>
              </p:ext>
            </p:extLst>
          </p:nvPr>
        </p:nvGraphicFramePr>
        <p:xfrm>
          <a:off x="434440" y="1199407"/>
          <a:ext cx="10740242" cy="2636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60BFB61-1C53-F86F-E22B-C723545024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289" y="3656153"/>
            <a:ext cx="4223665" cy="316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922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2E524C-CED6-4B36-9ACC-09AB8AEED1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21041-8167-24ED-D7AC-36144031B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MATLAB Image Reconstruction using synthetic data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8360CFE-F21A-A1CB-D4DF-84E3A3EAE8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021298"/>
              </p:ext>
            </p:extLst>
          </p:nvPr>
        </p:nvGraphicFramePr>
        <p:xfrm>
          <a:off x="838200" y="2006930"/>
          <a:ext cx="10740242" cy="41801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A close-up of a rectangle&#10;&#10;AI-generated content may be incorrect.">
            <a:extLst>
              <a:ext uri="{FF2B5EF4-FFF2-40B4-BE49-F238E27FC236}">
                <a16:creationId xmlns:a16="http://schemas.microsoft.com/office/drawing/2014/main" id="{DC4DEB4E-C878-A6BF-8875-AABAAE2150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394" y="2303813"/>
            <a:ext cx="4620701" cy="372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552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D415B9-9C9F-EB7B-B17B-779075E72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F88B2-B239-7147-2AE8-820F43A93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Reconstruction using synthetic data on </a:t>
            </a:r>
            <a:r>
              <a:rPr lang="en-US" dirty="0" err="1"/>
              <a:t>InstantNGP</a:t>
            </a:r>
            <a:r>
              <a:rPr lang="en-US" dirty="0"/>
              <a:t> model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8D58156-5E8E-E0A1-5EC5-083C7EF805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2664596"/>
              </p:ext>
            </p:extLst>
          </p:nvPr>
        </p:nvGraphicFramePr>
        <p:xfrm>
          <a:off x="268185" y="1632857"/>
          <a:ext cx="10740242" cy="31291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A colorful squares with numbers and symbols&#10;&#10;AI-generated content may be incorrect.">
            <a:extLst>
              <a:ext uri="{FF2B5EF4-FFF2-40B4-BE49-F238E27FC236}">
                <a16:creationId xmlns:a16="http://schemas.microsoft.com/office/drawing/2014/main" id="{AE9A4F23-5F59-C166-3262-DFC96C2FAF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878" y="1690688"/>
            <a:ext cx="3806937" cy="326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368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145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MATLAB Image Reconstruction using real-world data</vt:lpstr>
      <vt:lpstr>Image Reconstruction using InstantNGP Model</vt:lpstr>
      <vt:lpstr>MATLAB Image Reconstruction using real-world data with noise</vt:lpstr>
      <vt:lpstr>Image Reconstruction with 6 dB noise using InstantNGP Model</vt:lpstr>
      <vt:lpstr>MATLAB Image Reconstruction using synthetic data</vt:lpstr>
      <vt:lpstr>Image Reconstruction using synthetic data on InstantNGP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Cecilio Obeso (Student)</dc:creator>
  <cp:lastModifiedBy>cecilio obesi</cp:lastModifiedBy>
  <cp:revision>2</cp:revision>
  <dcterms:created xsi:type="dcterms:W3CDTF">2025-01-28T21:13:39Z</dcterms:created>
  <dcterms:modified xsi:type="dcterms:W3CDTF">2025-01-28T23:53:45Z</dcterms:modified>
</cp:coreProperties>
</file>