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D1518-E3BC-44A8-84BB-D606D1F74BF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F878-1CF8-4FAF-B85C-9FA7788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7AF-B6EE-4EDD-9514-E24AFF2D03F1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AD1-EC20-4247-AFDF-6CE53139B61F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A0A8-C04C-48AD-9FB0-A83D1FA25324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6D01-06B2-421E-9529-C206361B3CF9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17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CF3-5D8B-4DA0-B759-D6347AD052C5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62E2-C990-4EB8-9EBC-0C77E7A28CEB}" type="datetime1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123-9306-4B12-8791-9FAEE5981183}" type="datetime1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671A-665E-4391-9747-220EEA664776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4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D9B-06BB-40AD-BE69-6679965792F2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9339-01F0-4F31-B615-A3F7B37F0D78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531A-1A5C-41DE-B7C9-43B4850F5C29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7363-4DC4-4A78-B2B2-2668ACB95794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6F83-3732-422C-904B-136E7FCF1941}" type="datetime1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6A40-FC15-4260-8B6E-1D946BB5207C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8F0D-D8EE-44A9-9962-DF179C2317EA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D3F-1646-41A7-B186-9C413C47D2F7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47F-768D-4FDB-837E-B50CF9D090F4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28BB76-B446-4FC4-B05F-E44E7B604C1C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D403-4BA3-4723-B5ED-535431E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595120"/>
            <a:ext cx="9208453" cy="184912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Campaign Results Analysis</a:t>
            </a:r>
            <a:b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of Advertising Campaign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920" y="5273040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Omkar Abhyankar</a:t>
            </a:r>
          </a:p>
          <a:p>
            <a:r>
              <a:rPr lang="en-US" dirty="0" smtClean="0"/>
              <a:t>Date : 27 Oct 2024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96" y="3667676"/>
            <a:ext cx="2883048" cy="162568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3522211"/>
            <a:ext cx="8609647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Campaign Performance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Individual Campaign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Conclusion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799"/>
            <a:ext cx="2673487" cy="29592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580639"/>
            <a:ext cx="9318333" cy="2428241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overview of the campaigns analyzed.</a:t>
            </a:r>
          </a:p>
          <a:p>
            <a:r>
              <a:rPr lang="en-US" dirty="0"/>
              <a:t>Importance of metrics in evaluating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91440"/>
            <a:ext cx="5416327" cy="17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/>
              <a:t>Overall Performance Metrics &amp; Campaign Performance Summary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2720" y="1540391"/>
            <a:ext cx="1566745" cy="494168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75" y="1540391"/>
            <a:ext cx="7867766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237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Individual Campaign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524000"/>
            <a:ext cx="4853540" cy="629920"/>
          </a:xfrm>
        </p:spPr>
        <p:txBody>
          <a:bodyPr/>
          <a:lstStyle/>
          <a:p>
            <a:r>
              <a:rPr lang="en-US" b="1" dirty="0"/>
              <a:t>Summer Sale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524000"/>
            <a:ext cx="4396339" cy="629920"/>
          </a:xfrm>
        </p:spPr>
        <p:txBody>
          <a:bodyPr/>
          <a:lstStyle/>
          <a:p>
            <a:r>
              <a:rPr lang="en-US" b="1" dirty="0" smtClean="0"/>
              <a:t>Winter </a:t>
            </a:r>
            <a:r>
              <a:rPr lang="en-US" b="1" dirty="0"/>
              <a:t>Clearance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68961" y="2400313"/>
            <a:ext cx="46634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Google 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Impressions: 50,000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Clicks: 3,000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Conversions: 150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Revenue: $6,000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ROAS: 4.00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Takeaways: Effective targeting of young adults.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654495" y="2400313"/>
            <a:ext cx="54097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Facebook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Impressions: 70,000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Clicks: 4,000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Conversions: 250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Revenue: $8,000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ROAS: 4.00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Takeaways: Strong engagement from middle-aged audience. </a:t>
            </a:r>
          </a:p>
        </p:txBody>
      </p:sp>
    </p:spTree>
    <p:extLst>
      <p:ext uri="{BB962C8B-B14F-4D97-AF65-F5344CB8AC3E}">
        <p14:creationId xmlns:p14="http://schemas.microsoft.com/office/powerpoint/2010/main" val="995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US" dirty="0"/>
              <a:t>Individual Campaign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993" y="1310640"/>
            <a:ext cx="2946866" cy="576262"/>
          </a:xfrm>
        </p:spPr>
        <p:txBody>
          <a:bodyPr/>
          <a:lstStyle/>
          <a:p>
            <a:r>
              <a:rPr lang="en-US" b="1" dirty="0"/>
              <a:t>Spring Promotion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366363"/>
            <a:ext cx="2936241" cy="576262"/>
          </a:xfrm>
        </p:spPr>
        <p:txBody>
          <a:bodyPr/>
          <a:lstStyle/>
          <a:p>
            <a:r>
              <a:rPr lang="en-US" b="1" dirty="0"/>
              <a:t>Black Friday Deals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699" y="1317893"/>
            <a:ext cx="3462020" cy="576262"/>
          </a:xfrm>
        </p:spPr>
        <p:txBody>
          <a:bodyPr/>
          <a:lstStyle/>
          <a:p>
            <a:r>
              <a:rPr lang="en-US" b="1" dirty="0"/>
              <a:t>New Year Campaign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1"/>
          <p:cNvSpPr>
            <a:spLocks noGrp="1" noChangeArrowheads="1"/>
          </p:cNvSpPr>
          <p:nvPr>
            <p:ph type="body" sz="half" idx="15"/>
          </p:nvPr>
        </p:nvSpPr>
        <p:spPr bwMode="auto">
          <a:xfrm>
            <a:off x="625730" y="2141379"/>
            <a:ext cx="30051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Instagram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Impressions: 60,000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Clicks: 2,500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Conversions: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Revenue: $3,000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ROAS: 2.50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Takeaways: Needs improved targeting or creative adjustments.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body" sz="half" idx="16"/>
          </p:nvPr>
        </p:nvSpPr>
        <p:spPr bwMode="auto">
          <a:xfrm>
            <a:off x="3854856" y="2102560"/>
            <a:ext cx="304585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Twitter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Impressions: 80,000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Clicks: 5,000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Conversions: 400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Revenue: $10,000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ROAS: 4.00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Takeaways: Best performer across all metrics. 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17"/>
          </p:nvPr>
        </p:nvSpPr>
        <p:spPr bwMode="auto">
          <a:xfrm>
            <a:off x="7124699" y="2141379"/>
            <a:ext cx="43154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LinkedIn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Impressions: 40,000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Clicks: 1,500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Conversions: 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Revenue: $2,500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ROAS: 2.50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Takeaways: Lowest ROAS, needs strategy reassessment. </a:t>
            </a:r>
          </a:p>
        </p:txBody>
      </p:sp>
    </p:spTree>
    <p:extLst>
      <p:ext uri="{BB962C8B-B14F-4D97-AF65-F5344CB8AC3E}">
        <p14:creationId xmlns:p14="http://schemas.microsoft.com/office/powerpoint/2010/main" val="2022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7" grpId="0" build="p"/>
      <p:bldP spid="10" grpId="0" build="p"/>
      <p:bldP spid="11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D403-4BA3-4723-B5ED-535431E4DEEE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64" y="1422400"/>
            <a:ext cx="10835056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214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Campaign Results Analysis Overview of Advertising Campaign Performance</vt:lpstr>
      <vt:lpstr>Agenda</vt:lpstr>
      <vt:lpstr>Introduction </vt:lpstr>
      <vt:lpstr>Overall Performance Metrics &amp; Campaign Performance Summary</vt:lpstr>
      <vt:lpstr>Individual Campaign Analysis</vt:lpstr>
      <vt:lpstr>Individual Campaign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Results Analysis Overview of Advertising Campaign Performance</dc:title>
  <dc:creator>Prime</dc:creator>
  <cp:lastModifiedBy>Prime</cp:lastModifiedBy>
  <cp:revision>7</cp:revision>
  <dcterms:created xsi:type="dcterms:W3CDTF">2024-10-26T13:39:39Z</dcterms:created>
  <dcterms:modified xsi:type="dcterms:W3CDTF">2024-10-26T14:47:05Z</dcterms:modified>
</cp:coreProperties>
</file>