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22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549D-8774-498C-80E1-9F9E0D3A226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A7AD-5348-43DE-8F20-E687A6DFD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A7AD-5348-43DE-8F20-E687A6DFD5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7467-7034-4A40-9F7A-B74CE7921CF3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FE2C-82D6-4788-B690-515898B2E4EB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7EC8-2751-412E-A56E-7C26B1777F75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C70-824A-4148-BF3E-44C999DA65D7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DED0-0A4E-47ED-BC69-AE81DBDE3AAB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1E21-05E4-4572-8622-8850B7B48331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036A-6E74-4C72-BA2C-671B5E465C68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1C7D-D0B6-40B4-81B9-D4DCC4D0E506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BE78-556F-4F33-9F3E-F3F3D65D0E96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2C14-D589-42CE-8137-4232CF58BF05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6B6E-2F6E-43FE-87D7-D7F770F387F7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FD0A-AB9C-455F-BFDC-64047EDEE7C7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262-8D15-490A-8C08-E3D9F1721831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F61B8C-1A37-4226-B25C-6CED42C6C462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2D8B3B-6DD6-4876-B02E-F970F19469E4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568189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6">
                    <a:lumMod val="50000"/>
                  </a:schemeClr>
                </a:solidFill>
              </a:rPr>
              <a:t>Employee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01479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Date : 10 Nov 2024</a:t>
            </a:r>
          </a:p>
          <a:p>
            <a:r>
              <a:rPr lang="en-US" b="1" i="1" dirty="0" smtClean="0"/>
              <a:t>Created By : Omkar Abhyankar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904126" y="2050899"/>
            <a:ext cx="101984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7030A0"/>
                </a:solidFill>
              </a:rPr>
              <a:t>Performance, Training, and Feedback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000" y="2276649"/>
            <a:ext cx="57416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Performance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Training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Feedback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Conclusion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2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42626"/>
          </a:xfrm>
        </p:spPr>
        <p:txBody>
          <a:bodyPr/>
          <a:lstStyle/>
          <a:p>
            <a:r>
              <a:rPr lang="en-US" sz="3500" dirty="0"/>
              <a:t>Introduction to Employee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550" y="1910993"/>
            <a:ext cx="7307450" cy="48750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564" y="2216572"/>
            <a:ext cx="4750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Alice Johnson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(Software Engineer) – Engineering Department, hired 2020-01-15.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Bob Smith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(Marketing Manager) – Marketing Department, hired 2019-03-20.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Irene Martinez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(Account Manager) – Sales Department, hired 2019-08-05.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Frank Miller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smtClean="0">
                <a:latin typeface="Arial" panose="020B0604020202020204" pitchFamily="34" charset="0"/>
              </a:rPr>
              <a:t>Engineering) </a:t>
            </a:r>
            <a:r>
              <a:rPr lang="en-US" altLang="en-US" dirty="0">
                <a:latin typeface="Arial" panose="020B0604020202020204" pitchFamily="34" charset="0"/>
              </a:rPr>
              <a:t>– Data </a:t>
            </a:r>
            <a:r>
              <a:rPr lang="en-US" altLang="en-US" dirty="0" smtClean="0">
                <a:latin typeface="Arial" panose="020B0604020202020204" pitchFamily="34" charset="0"/>
              </a:rPr>
              <a:t>Scientist, Hired 2020-09-15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6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30" y="719191"/>
            <a:ext cx="10971032" cy="893851"/>
          </a:xfrm>
        </p:spPr>
        <p:txBody>
          <a:bodyPr/>
          <a:lstStyle/>
          <a:p>
            <a:pPr lvl="0"/>
            <a:r>
              <a:rPr lang="en-US" altLang="en-US" dirty="0">
                <a:solidFill>
                  <a:schemeClr val="tx1"/>
                </a:solidFill>
              </a:rPr>
              <a:t>Performance Analysis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3" y="2055385"/>
            <a:ext cx="58594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Top Performers: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Frank Miller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(92% completion, 30 hours of training, satisfaction 4.9)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Bob Smith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(90% completion, 15 hours of training, satisfaction 4.7)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Areas for Improvement: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Eva Green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(75% completion, 18 hours of training, satisfaction 4.1)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Irene Martinez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(77% completion, 20 hours of training, satisfaction 4.0)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82" y="2083606"/>
            <a:ext cx="4951579" cy="40603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0"/>
            <a:ext cx="10571998" cy="970450"/>
          </a:xfrm>
        </p:spPr>
        <p:txBody>
          <a:bodyPr/>
          <a:lstStyle/>
          <a:p>
            <a:pPr lvl="0"/>
            <a:r>
              <a:rPr lang="en-US" altLang="en-US" dirty="0">
                <a:solidFill>
                  <a:schemeClr val="tx1"/>
                </a:solidFill>
              </a:rPr>
              <a:t>Training </a:t>
            </a:r>
            <a:r>
              <a:rPr lang="en-US" altLang="en-US" dirty="0" smtClean="0">
                <a:solidFill>
                  <a:schemeClr val="tx1"/>
                </a:solidFill>
              </a:rPr>
              <a:t>Impact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2332383"/>
            <a:ext cx="57875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Training Overview: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Employees participated in various programs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Agile Methodologies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Cloud Computing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Frank Miller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(15 hours of Data Analysis training).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Eva Green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(5 hours of Sales Techniques).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Training Impact on Performance: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Employees with more training hours tend to have higher satisfaction scores and better project completion rates (e.g., Frank Miller vs. Eva Green).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62" y="1972267"/>
            <a:ext cx="5463938" cy="42538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53" y="0"/>
            <a:ext cx="10571998" cy="970450"/>
          </a:xfrm>
        </p:spPr>
        <p:txBody>
          <a:bodyPr/>
          <a:lstStyle/>
          <a:p>
            <a:pPr lvl="0"/>
            <a:r>
              <a:rPr lang="en-US" altLang="en-US" dirty="0">
                <a:solidFill>
                  <a:schemeClr val="tx1"/>
                </a:solidFill>
              </a:rPr>
              <a:t>Feedback </a:t>
            </a:r>
            <a:r>
              <a:rPr lang="en-US" altLang="en-US" dirty="0" smtClean="0">
                <a:solidFill>
                  <a:schemeClr val="tx1"/>
                </a:solidFill>
              </a:rPr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80" y="2222287"/>
            <a:ext cx="5948737" cy="4281254"/>
          </a:xfrm>
        </p:spPr>
        <p:txBody>
          <a:bodyPr>
            <a:noAutofit/>
          </a:bodyPr>
          <a:lstStyle/>
          <a:p>
            <a:r>
              <a:rPr lang="en-US" sz="1500" b="1" dirty="0"/>
              <a:t>Feedback Summary:</a:t>
            </a:r>
            <a:endParaRPr lang="en-US" sz="1500" dirty="0"/>
          </a:p>
          <a:p>
            <a:r>
              <a:rPr lang="en-US" sz="1500" b="1" dirty="0"/>
              <a:t>Positive Feedback:</a:t>
            </a:r>
            <a:r>
              <a:rPr lang="en-US" sz="1500" dirty="0"/>
              <a:t> Most employees received positive feedback (e.g., Frank Miller’s "Exceptional analytical skills").</a:t>
            </a:r>
          </a:p>
          <a:p>
            <a:r>
              <a:rPr lang="en-US" sz="1500" b="1" dirty="0"/>
              <a:t>Neutral Feedback:</a:t>
            </a:r>
            <a:r>
              <a:rPr lang="en-US" sz="1500" dirty="0"/>
              <a:t> Some employees need minor improvements (e.g., Carol Williams on time management).</a:t>
            </a:r>
          </a:p>
          <a:p>
            <a:r>
              <a:rPr lang="en-US" sz="1500" b="1" dirty="0"/>
              <a:t>Negative Feedback:</a:t>
            </a:r>
            <a:r>
              <a:rPr lang="en-US" sz="1500" dirty="0"/>
              <a:t> A few employees received negative feedback (e.g., Eva Green on client engagement, Irene Martinez on conflict resolution).</a:t>
            </a:r>
          </a:p>
          <a:p>
            <a:r>
              <a:rPr lang="en-US" sz="1500" b="1" dirty="0"/>
              <a:t>Example Data:</a:t>
            </a:r>
            <a:endParaRPr lang="en-US" sz="1500" dirty="0"/>
          </a:p>
          <a:p>
            <a:r>
              <a:rPr lang="en-US" sz="1500" b="1" dirty="0"/>
              <a:t>Positive:</a:t>
            </a:r>
            <a:r>
              <a:rPr lang="en-US" sz="1500" dirty="0"/>
              <a:t> Frank Miller (exceptional analytical skills), John Taylor (strong project management).</a:t>
            </a:r>
          </a:p>
          <a:p>
            <a:r>
              <a:rPr lang="en-US" sz="1500" b="1" dirty="0"/>
              <a:t>Negative:</a:t>
            </a:r>
            <a:r>
              <a:rPr lang="en-US" sz="1500" dirty="0"/>
              <a:t> Eva Green (needs more client engagement), Irene Martinez (needs work on conflict resolution).</a:t>
            </a:r>
          </a:p>
          <a:p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54" y="1889848"/>
            <a:ext cx="5759746" cy="44287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2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08" y="-102742"/>
            <a:ext cx="10714178" cy="118133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Recommendations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8750" y="2158451"/>
            <a:ext cx="1087720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High Performers (e.g., Frank Miller):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Continue providing advanced training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Recognize their contributions and maintain motivation.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Low Performers (e.g., Eva Green, Irene Martinez):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 additional training in specific areas (e.g., client engagement for Eva, conflict resolution for Irene).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Provide mentorship or coaching to improve feedback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General Recommendation: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Increase training participation across all employees to enhance overall performance and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3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Summary</a:t>
            </a:r>
            <a:r>
              <a:rPr lang="en-US" sz="2200" b="1" dirty="0" smtClean="0"/>
              <a:t>: </a:t>
            </a:r>
            <a:r>
              <a:rPr lang="en-US" sz="2200" dirty="0" smtClean="0"/>
              <a:t>Employee </a:t>
            </a:r>
            <a:r>
              <a:rPr lang="en-US" sz="2200" dirty="0"/>
              <a:t>performance is highly correlated with training hours and positive feedback.</a:t>
            </a:r>
          </a:p>
          <a:p>
            <a:r>
              <a:rPr lang="en-US" sz="2200" dirty="0"/>
              <a:t>Focus on continuous development for all employees.</a:t>
            </a:r>
          </a:p>
          <a:p>
            <a:r>
              <a:rPr lang="en-US" sz="2200" dirty="0"/>
              <a:t>Address feedback issues with targeted training or coaching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3" y="667819"/>
            <a:ext cx="9623556" cy="50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5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54</TotalTime>
  <Words>450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Employee Performance Analysis</vt:lpstr>
      <vt:lpstr>Agenda</vt:lpstr>
      <vt:lpstr>Introduction to Employee Data</vt:lpstr>
      <vt:lpstr>Performance Analysis </vt:lpstr>
      <vt:lpstr>Training Impact</vt:lpstr>
      <vt:lpstr>Feedback Insights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</dc:title>
  <dc:creator>Prime</dc:creator>
  <cp:lastModifiedBy>Prime</cp:lastModifiedBy>
  <cp:revision>7</cp:revision>
  <dcterms:created xsi:type="dcterms:W3CDTF">2024-11-10T04:21:48Z</dcterms:created>
  <dcterms:modified xsi:type="dcterms:W3CDTF">2024-11-10T05:16:43Z</dcterms:modified>
</cp:coreProperties>
</file>