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FB0BD8-4C70-4FE6-9F95-0409076E1C37}" v="2" dt="2025-07-23T04:57:10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karam Hemalatha" userId="84eb6367921cd5f3" providerId="LiveId" clId="{C0FB0BD8-4C70-4FE6-9F95-0409076E1C37}"/>
    <pc:docChg chg="undo custSel modSld">
      <pc:chgData name="Omkaram Hemalatha" userId="84eb6367921cd5f3" providerId="LiveId" clId="{C0FB0BD8-4C70-4FE6-9F95-0409076E1C37}" dt="2025-07-23T04:57:10.641" v="25"/>
      <pc:docMkLst>
        <pc:docMk/>
      </pc:docMkLst>
      <pc:sldChg chg="modSp mod">
        <pc:chgData name="Omkaram Hemalatha" userId="84eb6367921cd5f3" providerId="LiveId" clId="{C0FB0BD8-4C70-4FE6-9F95-0409076E1C37}" dt="2025-07-23T04:57:10.641" v="25"/>
        <pc:sldMkLst>
          <pc:docMk/>
          <pc:sldMk cId="1483293388" sldId="267"/>
        </pc:sldMkLst>
        <pc:spChg chg="mod">
          <ac:chgData name="Omkaram Hemalatha" userId="84eb6367921cd5f3" providerId="LiveId" clId="{C0FB0BD8-4C70-4FE6-9F95-0409076E1C37}" dt="2025-07-23T04:57:10.641" v="25"/>
          <ac:spMkLst>
            <pc:docMk/>
            <pc:sldMk cId="1483293388" sldId="267"/>
            <ac:spMk id="3" creationId="{7CCBB1A6-5E28-A232-5CB8-C2977CA3E2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karam-hema/IBM-Edunet-Internsh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Employee Salary Prediction using </a:t>
            </a:r>
            <a:br>
              <a:rPr lang="en-US" dirty="0"/>
            </a:br>
            <a:r>
              <a:rPr lang="en-US" dirty="0"/>
              <a:t>Random Forest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8" y="3429000"/>
            <a:ext cx="830158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OMKARAM HEMALATHA</a:t>
            </a:r>
          </a:p>
          <a:p>
            <a:endParaRPr lang="en-US" sz="20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SVCE(Tirupati)  - CSE(Data Science</a:t>
            </a:r>
            <a:r>
              <a:rPr lang="en-US" sz="2000" b="1" dirty="0">
                <a:solidFill>
                  <a:srgbClr val="FFFF00"/>
                </a:solidFill>
                <a:highlight>
                  <a:srgbClr val="000000"/>
                </a:highlight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9"/>
            <a:ext cx="8976359" cy="101838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	This project aims to classify whether an employee earns more than 50K or less than or equal to 50K annually based on several key features.</a:t>
            </a:r>
            <a:br>
              <a:rPr lang="en-US" sz="2800" dirty="0"/>
            </a:br>
            <a:r>
              <a:rPr lang="en-US" sz="2800" dirty="0"/>
              <a:t>The system uses machine learning to analyze input features such as age, education level, occupation, working hours per week, and years of experience.</a:t>
            </a:r>
            <a:br>
              <a:rPr lang="en-US" sz="2800" dirty="0"/>
            </a:br>
            <a:r>
              <a:rPr lang="en-US" sz="2800" dirty="0"/>
              <a:t>	Organizations can utilize this model to understand salary trends and make better HR decisions.</a:t>
            </a:r>
            <a:br>
              <a:rPr lang="en-US" sz="2800" dirty="0"/>
            </a:br>
            <a:r>
              <a:rPr lang="en-US" sz="2800" dirty="0"/>
              <a:t>It helps in identifying salary class patterns and can aid in employee planning and compensation benchmarking.</a:t>
            </a:r>
            <a:br>
              <a:rPr lang="en-US" sz="2800" dirty="0"/>
            </a:br>
            <a:r>
              <a:rPr lang="en-US" sz="2800" dirty="0"/>
              <a:t>The prediction system is integrated into a user-friendly web application using </a:t>
            </a:r>
            <a:r>
              <a:rPr lang="en-US" sz="2800" dirty="0" err="1"/>
              <a:t>streamlit</a:t>
            </a:r>
            <a:r>
              <a:rPr lang="en-US" sz="2800" dirty="0"/>
              <a:t>.	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5E7BF8E-AEAF-D4F9-B443-719332E3CB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6322" y="927720"/>
            <a:ext cx="11610808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Requirements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3.10+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web deployment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Pandas, NumPy for data handling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for model building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model serialization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Adult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uses Random Forest due to its high accuracy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ability to handle both categorical and numerical data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E48802-4A28-A09E-21EA-0332D81BF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57" y="3961847"/>
            <a:ext cx="108321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7DEB54-9DDF-FF0D-AB91-3FA38FD24B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3155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0F63AB4-2FA8-CA44-80BA-467379451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08" y="1626241"/>
            <a:ext cx="1157946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Loaded Adult dataset (CSV file)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categorical features (Education, Occupation)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Scaled numerical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Random Forest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the model on preprocessed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using accuracy, precision, recall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Saving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 trained model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lang="en-US" altLang="en-US" dirty="0">
                <a:latin typeface="Arial" panose="020B0604020202020204" pitchFamily="34" charset="0"/>
              </a:rPr>
              <a:t> as </a:t>
            </a:r>
            <a:r>
              <a:rPr lang="en-US" altLang="en-US" dirty="0" err="1">
                <a:latin typeface="Arial" panose="020B0604020202020204" pitchFamily="34" charset="0"/>
              </a:rPr>
              <a:t>best_model</a:t>
            </a:r>
            <a:r>
              <a:rPr lang="en-US" altLang="en-US" dirty="0">
                <a:latin typeface="Arial" panose="020B0604020202020204" pitchFamily="34" charset="0"/>
              </a:rPr>
              <a:t> pk1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model into app for real-time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single prediction and batch CSV upload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CBB1A6-5E28-A232-5CB8-C2977CA3E2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15029"/>
            <a:ext cx="1020534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classification accuracy (~90%)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against overfitting due to ensemble approach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predictions on both salary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salary class based on user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prediction from CSV uploads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to Include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homepage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Sidebar with input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upload and output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snippet showing prediction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Link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u="sng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https://github.com/Omkaram-hema/IBM-Edunet-Internship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This project successfully demonstrates a complete machine learning workflow from data preprocessing to model deployment.</a:t>
            </a:r>
            <a:br>
              <a:rPr lang="en-US" sz="2800" dirty="0"/>
            </a:br>
            <a:r>
              <a:rPr lang="en-US" sz="2800" dirty="0"/>
              <a:t>The Random Forest model offered reliable accuracy in classifying salary levels.</a:t>
            </a:r>
            <a:br>
              <a:rPr lang="en-US" sz="2800" dirty="0"/>
            </a:br>
            <a:r>
              <a:rPr lang="en-US" sz="2800" dirty="0"/>
              <a:t>The deployment via </a:t>
            </a:r>
            <a:r>
              <a:rPr lang="en-US" sz="2800" dirty="0" err="1"/>
              <a:t>Streamlit</a:t>
            </a:r>
            <a:r>
              <a:rPr lang="en-US" sz="2800" dirty="0"/>
              <a:t> provides an interactive user interface for both individual and batch predictions.</a:t>
            </a:r>
            <a:br>
              <a:rPr lang="en-US" sz="2800" dirty="0"/>
            </a:br>
            <a:r>
              <a:rPr lang="en-US" sz="2800" dirty="0"/>
              <a:t>Challenges faced included handling missing values and encoding mixed data types.</a:t>
            </a:r>
            <a:br>
              <a:rPr lang="en-US" sz="2800" dirty="0"/>
            </a:br>
            <a:r>
              <a:rPr lang="en-US" sz="2800" dirty="0"/>
              <a:t>In future, incorporating more features like marital status and native-country can improve prediction reliability.</a:t>
            </a:r>
            <a:endParaRPr lang="en-IN" sz="28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Enhance the model with more features like education-num, marital status, or race.</a:t>
            </a:r>
          </a:p>
          <a:p>
            <a:r>
              <a:rPr lang="en-US" sz="2000" dirty="0"/>
              <a:t>Compare with other ensemble methods like </a:t>
            </a:r>
            <a:r>
              <a:rPr lang="en-US" sz="2000" dirty="0" err="1"/>
              <a:t>XGBoost</a:t>
            </a:r>
            <a:r>
              <a:rPr lang="en-US" sz="2000" dirty="0"/>
              <a:t> or </a:t>
            </a:r>
            <a:r>
              <a:rPr lang="en-US" sz="2000" dirty="0" err="1"/>
              <a:t>LightGBM</a:t>
            </a:r>
            <a:r>
              <a:rPr lang="en-US" sz="2000" dirty="0"/>
              <a:t>.</a:t>
            </a:r>
          </a:p>
          <a:p>
            <a:r>
              <a:rPr lang="en-US" sz="2000" dirty="0"/>
              <a:t>Deploy on cloud platforms like AWS/GCP for real-world use.</a:t>
            </a:r>
          </a:p>
          <a:p>
            <a:r>
              <a:rPr lang="en-US" sz="2000" dirty="0"/>
              <a:t>Integrate with a company HR database for live use.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46" y="100988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11C1E0F-DCA1-92F1-034E-364199B82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5346" y="123858"/>
            <a:ext cx="11029615" cy="467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UCI Machine Learning Repository – Adult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Tutorials on 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Mastery Blog by Jason Brownlee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106</TotalTime>
  <Words>514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 using  Random Forest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Radha krishna</dc:creator>
  <cp:lastModifiedBy>Omkaram Hemalatha</cp:lastModifiedBy>
  <cp:revision>42</cp:revision>
  <dcterms:created xsi:type="dcterms:W3CDTF">2021-05-26T16:50:10Z</dcterms:created>
  <dcterms:modified xsi:type="dcterms:W3CDTF">2025-07-23T05:31:59Z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