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B0BD8-4C70-4FE6-9F95-0409076E1C37}" v="2" dt="2025-07-23T04:57:10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am Hemalatha" userId="84eb6367921cd5f3" providerId="LiveId" clId="{C0FB0BD8-4C70-4FE6-9F95-0409076E1C37}"/>
    <pc:docChg chg="undo custSel modSld">
      <pc:chgData name="Omkaram Hemalatha" userId="84eb6367921cd5f3" providerId="LiveId" clId="{C0FB0BD8-4C70-4FE6-9F95-0409076E1C37}" dt="2025-07-23T04:57:10.641" v="25"/>
      <pc:docMkLst>
        <pc:docMk/>
      </pc:docMkLst>
      <pc:sldChg chg="modSp mod">
        <pc:chgData name="Omkaram Hemalatha" userId="84eb6367921cd5f3" providerId="LiveId" clId="{C0FB0BD8-4C70-4FE6-9F95-0409076E1C37}" dt="2025-07-23T04:57:10.641" v="25"/>
        <pc:sldMkLst>
          <pc:docMk/>
          <pc:sldMk cId="1483293388" sldId="267"/>
        </pc:sldMkLst>
        <pc:spChg chg="mod">
          <ac:chgData name="Omkaram Hemalatha" userId="84eb6367921cd5f3" providerId="LiveId" clId="{C0FB0BD8-4C70-4FE6-9F95-0409076E1C37}" dt="2025-07-23T04:57:10.641" v="25"/>
          <ac:spMkLst>
            <pc:docMk/>
            <pc:sldMk cId="1483293388" sldId="267"/>
            <ac:spMk id="3" creationId="{7CCBB1A6-5E28-A232-5CB8-C2977CA3E2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</a:t>
            </a:r>
            <a:br>
              <a:rPr lang="en-US" dirty="0"/>
            </a:br>
            <a:r>
              <a:rPr lang="en-US" dirty="0"/>
              <a:t>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429000"/>
            <a:ext cx="83015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OMKARAM HEMALATHA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SVCE(Tirupati)  - CSE(Data Science</a:t>
            </a:r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8976359" cy="101838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322" y="927720"/>
            <a:ext cx="11610808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29"/>
            <a:ext cx="102053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https://github.com/Omkaram-hema/IBM-Edunet-Internship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514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Radha krishna</dc:creator>
  <cp:lastModifiedBy>Omkaram Hemalatha</cp:lastModifiedBy>
  <cp:revision>41</cp:revision>
  <dcterms:created xsi:type="dcterms:W3CDTF">2021-05-26T16:50:10Z</dcterms:created>
  <dcterms:modified xsi:type="dcterms:W3CDTF">2025-07-23T04:57:13Z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