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76" r:id="rId12"/>
    <p:sldId id="2146847074" r:id="rId13"/>
    <p:sldId id="2146847078" r:id="rId14"/>
    <p:sldId id="2146847066" r:id="rId15"/>
    <p:sldId id="2146847062" r:id="rId16"/>
    <p:sldId id="2146847061" r:id="rId17"/>
    <p:sldId id="2146847055" r:id="rId18"/>
    <p:sldId id="2146847059" r:id="rId19"/>
    <p:sldId id="2146847077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25BE4-3067-493D-B9C7-E2965C722C18}" v="53" dt="2025-07-31T10:05:40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run909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734" y="1487337"/>
            <a:ext cx="9564531" cy="11673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Nutrition AI Agent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9477" y="4058588"/>
            <a:ext cx="921433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Omkar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Pundlik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Jagtap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Roll No : 2021ACAI1111046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Management Pune ,  Computer Science &amp; Engineering(Artificial  Intelligence)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F3BB-F31B-CF85-E418-430609FF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6079-5ED0-1A8A-FA1D-2C78EF3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DEPLOYMENT &amp; 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778A36-2663-9D82-9108-20399EFDD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473" b="5681"/>
          <a:stretch>
            <a:fillRect/>
          </a:stretch>
        </p:blipFill>
        <p:spPr>
          <a:xfrm>
            <a:off x="824088" y="1371600"/>
            <a:ext cx="10724911" cy="4784243"/>
          </a:xfrm>
        </p:spPr>
      </p:pic>
    </p:spTree>
    <p:extLst>
      <p:ext uri="{BB962C8B-B14F-4D97-AF65-F5344CB8AC3E}">
        <p14:creationId xmlns:p14="http://schemas.microsoft.com/office/powerpoint/2010/main" val="16408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0CDA-8433-0B1F-CB9A-10D53A96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0838648" cy="49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Nutrition AI Assistant makes healthy eating simple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personalized.By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IBM Cloud AI services, it delivers real-time, adaptive meal plans based on each person's unique needs and preferences.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Nutrition Assistant transforms generic diet planning into an adaptive, interactive experience.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brings scalable, personalized nutritional guidance through IBM's cutting-edge AI tools.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shows how AI can solve real-life health and lifestyle challenges in a smart, easy, and user-friendly way.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https://github.com/Tharun9092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001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Integration with fitness wearables (e.g., Fitbit, Apple Watch) to track real-time activity and calories burned for more accurate meal planning.</a:t>
            </a:r>
          </a:p>
          <a:p>
            <a:r>
              <a:rPr lang="en-US" sz="2800" dirty="0"/>
              <a:t>AI-powered chatbot for 24/7 meal tracking, reminders, and personalized feedback based on user progress.</a:t>
            </a:r>
          </a:p>
          <a:p>
            <a:r>
              <a:rPr lang="en-US" sz="2800" dirty="0"/>
              <a:t>Multilingual support to help users around the world with nutrition guidance in their native languages.</a:t>
            </a:r>
          </a:p>
          <a:p>
            <a:r>
              <a:rPr lang="en-US" sz="2800" dirty="0"/>
              <a:t>Voice assistant integration (e.g., Alexa, Google Assistant) to allow hands-free access to meal suggestions and health tips.</a:t>
            </a:r>
          </a:p>
          <a:p>
            <a:r>
              <a:rPr lang="en-US" sz="2800" dirty="0"/>
              <a:t>Offline access mode for users in rural or low-connectivity areas, ensuring uninterrupted support and meal recommendations.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D5A71-77B1-8398-585D-996681CC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959" y="1232452"/>
            <a:ext cx="6977921" cy="521411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A639-9B0F-34C0-221E-C3AA9B76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093642-26E2-CAA1-0F5E-5472BE32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67" y="1301750"/>
            <a:ext cx="6744953" cy="5055309"/>
          </a:xfrm>
        </p:spPr>
      </p:pic>
    </p:spTree>
    <p:extLst>
      <p:ext uri="{BB962C8B-B14F-4D97-AF65-F5344CB8AC3E}">
        <p14:creationId xmlns:p14="http://schemas.microsoft.com/office/powerpoint/2010/main" val="394001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3D026FA-0049-F518-335F-1C6A0D73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LAB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5CD01-B85B-5641-64D2-6F540321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3"/>
          <a:stretch>
            <a:fillRect/>
          </a:stretch>
        </p:blipFill>
        <p:spPr>
          <a:xfrm>
            <a:off x="2021840" y="1443799"/>
            <a:ext cx="7833360" cy="48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6" y="-1967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041722"/>
            <a:ext cx="10515601" cy="5671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Arial"/>
                <a:ea typeface="+mn-lt"/>
                <a:cs typeface="Arial"/>
              </a:rPr>
              <a:t>  </a:t>
            </a:r>
            <a:endParaRPr lang="en-US" sz="1200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 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  <a:p>
            <a:pPr marL="305435" indent="-305435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Reference After Deployment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&amp; Preview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Git-hub Link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Certifications</a:t>
            </a:r>
          </a:p>
          <a:p>
            <a:pPr marL="305435" indent="-305435"/>
            <a:endParaRPr lang="en-US" sz="12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342200" cy="491821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Today, many people want personalized nutrition advice. But most apps give same diet plans to everyone and don't consider lifestyle, culture, allergies, or health changes.</a:t>
            </a:r>
          </a:p>
          <a:p>
            <a:r>
              <a:rPr lang="en-US" sz="2800" dirty="0"/>
              <a:t>Dieticians and nutritionists can't help everyone personally because of limited time and </a:t>
            </a:r>
            <a:r>
              <a:rPr lang="en-US" sz="2800" dirty="0" err="1"/>
              <a:t>resources.Generative</a:t>
            </a:r>
            <a:r>
              <a:rPr lang="en-US" sz="2800" dirty="0"/>
              <a:t> AI can solve this by creating a smart and helpful virtual nutrition assistant.</a:t>
            </a:r>
          </a:p>
          <a:p>
            <a:r>
              <a:rPr lang="en-US" sz="2800" dirty="0"/>
              <a:t>It can understand input from text, voice, or images (like food photos or labels) and give custom meal plans and healthy food swaps.</a:t>
            </a:r>
          </a:p>
          <a:p>
            <a:r>
              <a:rPr lang="en-US" sz="2800" dirty="0"/>
              <a:t>The assistant can also explain why a food is good and change suggestions based on feedback.</a:t>
            </a:r>
          </a:p>
          <a:p>
            <a:r>
              <a:rPr lang="en-US" sz="2800" dirty="0"/>
              <a:t>This project uses IBM Cloud Lite and IBM Granite to build “The Smartest AI Nutrition Assistant”, making diet advice more personal and easy to access.</a:t>
            </a:r>
            <a:endParaRPr lang="en-US" sz="11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App Connect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Multimodal Input Analysis (Text, Voice, Image)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 Language models (LLM)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Functions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(via watsonx.ai studio)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AI Tools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/>
          </a:bodyPr>
          <a:lstStyle/>
          <a:p>
            <a:r>
              <a:rPr lang="en-IN" sz="2800" dirty="0"/>
              <a:t> Real-time dietary plan updates based on feedback</a:t>
            </a:r>
          </a:p>
          <a:p>
            <a:r>
              <a:rPr lang="en-IN" sz="2800" dirty="0"/>
              <a:t>Smart food swaps and contextual nutritional explanations</a:t>
            </a:r>
          </a:p>
          <a:p>
            <a:r>
              <a:rPr lang="en-IN" sz="2800" dirty="0"/>
              <a:t>Multimodal understanding (image, voice, text)</a:t>
            </a:r>
          </a:p>
          <a:p>
            <a:r>
              <a:rPr lang="en-IN" sz="2800" dirty="0"/>
              <a:t>Hyper-personalized plans based on user lifestyle and culture</a:t>
            </a:r>
          </a:p>
          <a:p>
            <a:r>
              <a:rPr lang="en-IN" sz="2800" dirty="0"/>
              <a:t>Continuous learning from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Health-conscious individuals</a:t>
            </a:r>
          </a:p>
          <a:p>
            <a:r>
              <a:rPr lang="en-US" sz="2800" dirty="0"/>
              <a:t>Fitness enthusiasts</a:t>
            </a:r>
          </a:p>
          <a:p>
            <a:r>
              <a:rPr lang="en-US" sz="2800" dirty="0"/>
              <a:t>People with medical dietary needs</a:t>
            </a:r>
          </a:p>
          <a:p>
            <a:r>
              <a:rPr lang="en-US" sz="2800" dirty="0"/>
              <a:t>Dieticians &amp; Nutritionists</a:t>
            </a:r>
          </a:p>
          <a:p>
            <a:r>
              <a:rPr lang="en-US" sz="2800" dirty="0"/>
              <a:t>Lifestyle coaches</a:t>
            </a:r>
          </a:p>
          <a:p>
            <a:r>
              <a:rPr lang="en-US" sz="2800" dirty="0"/>
              <a:t>Wellness app users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D405-46DA-7C09-5F79-52FBFF8B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API REFERENCE AFTER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01C3C3-0765-6887-0736-5C2534EB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52C27-7EEE-89BA-1D42-F0FF6AFC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" y="1232452"/>
            <a:ext cx="11233402" cy="5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9ABE-F465-BB76-2400-9605781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DEPLOYMENT &amp; PREVIEW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C0CFC-D48D-4A6E-3CD1-83AB62C4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46" y="1301750"/>
            <a:ext cx="10278707" cy="4673600"/>
          </a:xfrm>
        </p:spPr>
      </p:pic>
    </p:spTree>
    <p:extLst>
      <p:ext uri="{BB962C8B-B14F-4D97-AF65-F5344CB8AC3E}">
        <p14:creationId xmlns:p14="http://schemas.microsoft.com/office/powerpoint/2010/main" val="26250565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324</TotalTime>
  <Words>549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Nutrition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API REFERENCE AFTER DEPLOYMENT</vt:lpstr>
      <vt:lpstr>DEPLOYMENT &amp; PREVIEW</vt:lpstr>
      <vt:lpstr>DEPLOYMENT &amp; PREVIEW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LAB CERTIFICATE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Jagtap</cp:lastModifiedBy>
  <cp:revision>144</cp:revision>
  <dcterms:created xsi:type="dcterms:W3CDTF">2021-05-26T16:50:10Z</dcterms:created>
  <dcterms:modified xsi:type="dcterms:W3CDTF">2025-08-05T20:24:29Z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