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64" r:id="rId12"/>
    <p:sldId id="280" r:id="rId13"/>
    <p:sldId id="281" r:id="rId14"/>
    <p:sldId id="265" r:id="rId15"/>
    <p:sldId id="282" r:id="rId16"/>
    <p:sldId id="283" r:id="rId17"/>
    <p:sldId id="285" r:id="rId18"/>
    <p:sldId id="284" r:id="rId19"/>
    <p:sldId id="287" r:id="rId20"/>
    <p:sldId id="286" r:id="rId21"/>
    <p:sldId id="291" r:id="rId22"/>
    <p:sldId id="270" r:id="rId23"/>
    <p:sldId id="272" r:id="rId24"/>
    <p:sldId id="292" r:id="rId25"/>
    <p:sldId id="293" r:id="rId26"/>
    <p:sldId id="294" r:id="rId27"/>
    <p:sldId id="296" r:id="rId2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A55DA-59ED-43C7-B234-23F5B5C0FDA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E56A8B-E48C-4C57-B998-2EC82C5D885A}">
      <dgm:prSet/>
      <dgm:spPr/>
      <dgm:t>
        <a:bodyPr/>
        <a:lstStyle/>
        <a:p>
          <a:r>
            <a:rPr lang="en-US"/>
            <a:t>Correlation heatmap</a:t>
          </a:r>
        </a:p>
      </dgm:t>
    </dgm:pt>
    <dgm:pt modelId="{21EE039F-F664-492C-8D13-45E4AA46E889}" type="parTrans" cxnId="{C55E9ADB-0398-4C52-BCCD-B924DD13A467}">
      <dgm:prSet/>
      <dgm:spPr/>
      <dgm:t>
        <a:bodyPr/>
        <a:lstStyle/>
        <a:p>
          <a:endParaRPr lang="en-US"/>
        </a:p>
      </dgm:t>
    </dgm:pt>
    <dgm:pt modelId="{5B3A1D0F-AA7E-4418-8567-F149D3A6986D}" type="sibTrans" cxnId="{C55E9ADB-0398-4C52-BCCD-B924DD13A467}">
      <dgm:prSet/>
      <dgm:spPr/>
      <dgm:t>
        <a:bodyPr/>
        <a:lstStyle/>
        <a:p>
          <a:endParaRPr lang="en-US"/>
        </a:p>
      </dgm:t>
    </dgm:pt>
    <dgm:pt modelId="{CE67BA7B-1EA4-49D1-A586-632F5F5FA87E}">
      <dgm:prSet/>
      <dgm:spPr/>
      <dgm:t>
        <a:bodyPr/>
        <a:lstStyle/>
        <a:p>
          <a:r>
            <a:rPr lang="en-US" dirty="0"/>
            <a:t> Content Rating Analysis</a:t>
          </a:r>
        </a:p>
      </dgm:t>
    </dgm:pt>
    <dgm:pt modelId="{CFDC3D50-4AF3-4E48-A0DA-C4F02F7DA3F9}" type="parTrans" cxnId="{E7F568D2-4EE9-49FA-8A75-CB9D9F31C68D}">
      <dgm:prSet/>
      <dgm:spPr/>
      <dgm:t>
        <a:bodyPr/>
        <a:lstStyle/>
        <a:p>
          <a:endParaRPr lang="en-US"/>
        </a:p>
      </dgm:t>
    </dgm:pt>
    <dgm:pt modelId="{D0C3B468-E910-404B-8081-84CAB61EC713}" type="sibTrans" cxnId="{E7F568D2-4EE9-49FA-8A75-CB9D9F31C68D}">
      <dgm:prSet/>
      <dgm:spPr/>
      <dgm:t>
        <a:bodyPr/>
        <a:lstStyle/>
        <a:p>
          <a:endParaRPr lang="en-US"/>
        </a:p>
      </dgm:t>
    </dgm:pt>
    <dgm:pt modelId="{13E0CF60-691C-4B4B-92FC-34427DC7A986}">
      <dgm:prSet/>
      <dgm:spPr/>
      <dgm:t>
        <a:bodyPr/>
        <a:lstStyle/>
        <a:p>
          <a:r>
            <a:rPr lang="en-US"/>
            <a:t>Categorical Analysis</a:t>
          </a:r>
        </a:p>
      </dgm:t>
    </dgm:pt>
    <dgm:pt modelId="{32BF4322-EAE1-47EE-8E51-4EA1B9CA4840}" type="parTrans" cxnId="{3F3CD955-7469-45DF-8FE7-FDAB50B1EF83}">
      <dgm:prSet/>
      <dgm:spPr/>
      <dgm:t>
        <a:bodyPr/>
        <a:lstStyle/>
        <a:p>
          <a:endParaRPr lang="en-US"/>
        </a:p>
      </dgm:t>
    </dgm:pt>
    <dgm:pt modelId="{2B8B489E-1E91-4C83-84AE-8E5F0FE145AA}" type="sibTrans" cxnId="{3F3CD955-7469-45DF-8FE7-FDAB50B1EF83}">
      <dgm:prSet/>
      <dgm:spPr/>
      <dgm:t>
        <a:bodyPr/>
        <a:lstStyle/>
        <a:p>
          <a:endParaRPr lang="en-US"/>
        </a:p>
      </dgm:t>
    </dgm:pt>
    <dgm:pt modelId="{6F351E91-44F6-4ABE-BBAA-755477E80B59}">
      <dgm:prSet/>
      <dgm:spPr/>
      <dgm:t>
        <a:bodyPr/>
        <a:lstStyle/>
        <a:p>
          <a:r>
            <a:rPr lang="en-US"/>
            <a:t>App Rating Analysis</a:t>
          </a:r>
        </a:p>
      </dgm:t>
    </dgm:pt>
    <dgm:pt modelId="{AB105D67-074A-4E2E-873D-6B6F7EF19D03}" type="parTrans" cxnId="{A9A8C6D4-462A-4858-9CE3-F6B9E4970F8B}">
      <dgm:prSet/>
      <dgm:spPr/>
      <dgm:t>
        <a:bodyPr/>
        <a:lstStyle/>
        <a:p>
          <a:endParaRPr lang="en-US"/>
        </a:p>
      </dgm:t>
    </dgm:pt>
    <dgm:pt modelId="{2CD68E47-3F5C-4525-9E3B-1B0C98D22836}" type="sibTrans" cxnId="{A9A8C6D4-462A-4858-9CE3-F6B9E4970F8B}">
      <dgm:prSet/>
      <dgm:spPr/>
      <dgm:t>
        <a:bodyPr/>
        <a:lstStyle/>
        <a:p>
          <a:endParaRPr lang="en-US"/>
        </a:p>
      </dgm:t>
    </dgm:pt>
    <dgm:pt modelId="{41AF15E2-3314-494F-983D-FF75A9C4CBB7}">
      <dgm:prSet/>
      <dgm:spPr/>
      <dgm:t>
        <a:bodyPr/>
        <a:lstStyle/>
        <a:p>
          <a:r>
            <a:rPr lang="en-US" dirty="0"/>
            <a:t>Top Free and Paid Apps</a:t>
          </a:r>
        </a:p>
      </dgm:t>
    </dgm:pt>
    <dgm:pt modelId="{D26344BF-66EA-4251-A4EB-933FD743222B}" type="parTrans" cxnId="{8BD0185F-024B-4A89-B48C-65050C2B7E85}">
      <dgm:prSet/>
      <dgm:spPr/>
      <dgm:t>
        <a:bodyPr/>
        <a:lstStyle/>
        <a:p>
          <a:endParaRPr lang="en-US"/>
        </a:p>
      </dgm:t>
    </dgm:pt>
    <dgm:pt modelId="{1695395D-1CDE-4966-A395-59802FE230D6}" type="sibTrans" cxnId="{8BD0185F-024B-4A89-B48C-65050C2B7E85}">
      <dgm:prSet/>
      <dgm:spPr/>
      <dgm:t>
        <a:bodyPr/>
        <a:lstStyle/>
        <a:p>
          <a:endParaRPr lang="en-US"/>
        </a:p>
      </dgm:t>
    </dgm:pt>
    <dgm:pt modelId="{8C29F2EE-6597-46F1-AB2D-71D165E8A2F3}">
      <dgm:prSet/>
      <dgm:spPr/>
      <dgm:t>
        <a:bodyPr/>
        <a:lstStyle/>
        <a:p>
          <a:r>
            <a:rPr lang="en-US"/>
            <a:t>Most Popular Apps</a:t>
          </a:r>
        </a:p>
      </dgm:t>
    </dgm:pt>
    <dgm:pt modelId="{1159CDC1-961A-44EC-AFF6-57C5AA6012DD}" type="parTrans" cxnId="{C1717507-C627-4792-B3F4-2AB80527870D}">
      <dgm:prSet/>
      <dgm:spPr/>
      <dgm:t>
        <a:bodyPr/>
        <a:lstStyle/>
        <a:p>
          <a:endParaRPr lang="en-US"/>
        </a:p>
      </dgm:t>
    </dgm:pt>
    <dgm:pt modelId="{636F45CA-7232-4AD5-A51E-09806FDE9253}" type="sibTrans" cxnId="{C1717507-C627-4792-B3F4-2AB80527870D}">
      <dgm:prSet/>
      <dgm:spPr/>
      <dgm:t>
        <a:bodyPr/>
        <a:lstStyle/>
        <a:p>
          <a:endParaRPr lang="en-US"/>
        </a:p>
      </dgm:t>
    </dgm:pt>
    <dgm:pt modelId="{43134B07-A195-4D2A-886E-57E126950C99}">
      <dgm:prSet/>
      <dgm:spPr/>
      <dgm:t>
        <a:bodyPr/>
        <a:lstStyle/>
        <a:p>
          <a:r>
            <a:rPr lang="en-US"/>
            <a:t>App Size Analysis</a:t>
          </a:r>
        </a:p>
      </dgm:t>
    </dgm:pt>
    <dgm:pt modelId="{732032DF-523A-47AE-8BF2-3B509EE59724}" type="parTrans" cxnId="{A2DEA09A-E652-43FD-BC6A-A6261CD8985A}">
      <dgm:prSet/>
      <dgm:spPr/>
      <dgm:t>
        <a:bodyPr/>
        <a:lstStyle/>
        <a:p>
          <a:endParaRPr lang="en-US"/>
        </a:p>
      </dgm:t>
    </dgm:pt>
    <dgm:pt modelId="{730591D0-2BA7-4DEE-9343-9149D52A77E5}" type="sibTrans" cxnId="{A2DEA09A-E652-43FD-BC6A-A6261CD8985A}">
      <dgm:prSet/>
      <dgm:spPr/>
      <dgm:t>
        <a:bodyPr/>
        <a:lstStyle/>
        <a:p>
          <a:endParaRPr lang="en-US"/>
        </a:p>
      </dgm:t>
    </dgm:pt>
    <dgm:pt modelId="{0679475D-440F-4E77-933A-775D213EC4C0}">
      <dgm:prSet/>
      <dgm:spPr/>
      <dgm:t>
        <a:bodyPr/>
        <a:lstStyle/>
        <a:p>
          <a:r>
            <a:rPr lang="en-US"/>
            <a:t>App Reviews Analysis</a:t>
          </a:r>
        </a:p>
      </dgm:t>
    </dgm:pt>
    <dgm:pt modelId="{CB1E9BAD-538D-4017-A9AE-78AD620B56E7}" type="parTrans" cxnId="{584F99C7-A527-45FA-8282-2C450DA77E39}">
      <dgm:prSet/>
      <dgm:spPr/>
      <dgm:t>
        <a:bodyPr/>
        <a:lstStyle/>
        <a:p>
          <a:endParaRPr lang="en-US"/>
        </a:p>
      </dgm:t>
    </dgm:pt>
    <dgm:pt modelId="{60FBE1B7-77B6-4CA2-A96D-CD8F958B273B}" type="sibTrans" cxnId="{584F99C7-A527-45FA-8282-2C450DA77E39}">
      <dgm:prSet/>
      <dgm:spPr/>
      <dgm:t>
        <a:bodyPr/>
        <a:lstStyle/>
        <a:p>
          <a:endParaRPr lang="en-US"/>
        </a:p>
      </dgm:t>
    </dgm:pt>
    <dgm:pt modelId="{E8B89412-603A-419B-91A0-EF5DE61FAFC3}">
      <dgm:prSet/>
      <dgm:spPr/>
      <dgm:t>
        <a:bodyPr/>
        <a:lstStyle/>
        <a:p>
          <a:r>
            <a:rPr lang="en-US"/>
            <a:t>Challenges Faced</a:t>
          </a:r>
        </a:p>
      </dgm:t>
    </dgm:pt>
    <dgm:pt modelId="{38FE1366-CEF4-4812-9F3C-26D4BE1D2165}" type="parTrans" cxnId="{847A978A-6ACA-4B2E-B62A-34053C8303BA}">
      <dgm:prSet/>
      <dgm:spPr/>
      <dgm:t>
        <a:bodyPr/>
        <a:lstStyle/>
        <a:p>
          <a:endParaRPr lang="en-US"/>
        </a:p>
      </dgm:t>
    </dgm:pt>
    <dgm:pt modelId="{8C993D93-906E-4265-9BDD-22495B2F10EE}" type="sibTrans" cxnId="{847A978A-6ACA-4B2E-B62A-34053C8303BA}">
      <dgm:prSet/>
      <dgm:spPr/>
      <dgm:t>
        <a:bodyPr/>
        <a:lstStyle/>
        <a:p>
          <a:endParaRPr lang="en-US"/>
        </a:p>
      </dgm:t>
    </dgm:pt>
    <dgm:pt modelId="{81B35F7A-E13F-4F5B-8B68-99D404191683}">
      <dgm:prSet/>
      <dgm:spPr/>
      <dgm:t>
        <a:bodyPr/>
        <a:lstStyle/>
        <a:p>
          <a:r>
            <a:rPr lang="en-US"/>
            <a:t>Analysis Summary</a:t>
          </a:r>
        </a:p>
      </dgm:t>
    </dgm:pt>
    <dgm:pt modelId="{F0B1FD60-807B-4008-8EB9-BA2E1AE0961C}" type="parTrans" cxnId="{929E84BC-6490-4F87-B414-1D9058249B31}">
      <dgm:prSet/>
      <dgm:spPr/>
      <dgm:t>
        <a:bodyPr/>
        <a:lstStyle/>
        <a:p>
          <a:endParaRPr lang="en-US"/>
        </a:p>
      </dgm:t>
    </dgm:pt>
    <dgm:pt modelId="{C2266B98-841C-413C-B903-CA2ED912410D}" type="sibTrans" cxnId="{929E84BC-6490-4F87-B414-1D9058249B31}">
      <dgm:prSet/>
      <dgm:spPr/>
      <dgm:t>
        <a:bodyPr/>
        <a:lstStyle/>
        <a:p>
          <a:endParaRPr lang="en-US"/>
        </a:p>
      </dgm:t>
    </dgm:pt>
    <dgm:pt modelId="{1269F9F1-8463-4E3D-8A99-78E9044D1011}" type="pres">
      <dgm:prSet presAssocID="{A48A55DA-59ED-43C7-B234-23F5B5C0FDA1}" presName="diagram" presStyleCnt="0">
        <dgm:presLayoutVars>
          <dgm:dir/>
          <dgm:resizeHandles val="exact"/>
        </dgm:presLayoutVars>
      </dgm:prSet>
      <dgm:spPr/>
    </dgm:pt>
    <dgm:pt modelId="{D145349D-A83C-4332-8CA4-4FC6BCBC99F6}" type="pres">
      <dgm:prSet presAssocID="{0DE56A8B-E48C-4C57-B998-2EC82C5D885A}" presName="node" presStyleLbl="node1" presStyleIdx="0" presStyleCnt="10">
        <dgm:presLayoutVars>
          <dgm:bulletEnabled val="1"/>
        </dgm:presLayoutVars>
      </dgm:prSet>
      <dgm:spPr/>
    </dgm:pt>
    <dgm:pt modelId="{F16FEA31-20D1-4A14-98DC-14F46FFF8958}" type="pres">
      <dgm:prSet presAssocID="{5B3A1D0F-AA7E-4418-8567-F149D3A6986D}" presName="sibTrans" presStyleCnt="0"/>
      <dgm:spPr/>
    </dgm:pt>
    <dgm:pt modelId="{D9B94080-2D5C-4478-A7EF-CDAAC6CB7A30}" type="pres">
      <dgm:prSet presAssocID="{CE67BA7B-1EA4-49D1-A586-632F5F5FA87E}" presName="node" presStyleLbl="node1" presStyleIdx="1" presStyleCnt="10">
        <dgm:presLayoutVars>
          <dgm:bulletEnabled val="1"/>
        </dgm:presLayoutVars>
      </dgm:prSet>
      <dgm:spPr/>
    </dgm:pt>
    <dgm:pt modelId="{5CE25D57-914D-46E5-A8ED-DD6B76B2354D}" type="pres">
      <dgm:prSet presAssocID="{D0C3B468-E910-404B-8081-84CAB61EC713}" presName="sibTrans" presStyleCnt="0"/>
      <dgm:spPr/>
    </dgm:pt>
    <dgm:pt modelId="{D4C51A14-3FCE-4EBD-A79D-BCAE5A491BAC}" type="pres">
      <dgm:prSet presAssocID="{13E0CF60-691C-4B4B-92FC-34427DC7A986}" presName="node" presStyleLbl="node1" presStyleIdx="2" presStyleCnt="10">
        <dgm:presLayoutVars>
          <dgm:bulletEnabled val="1"/>
        </dgm:presLayoutVars>
      </dgm:prSet>
      <dgm:spPr/>
    </dgm:pt>
    <dgm:pt modelId="{28837692-AEB9-4A20-A563-DE6512C57D26}" type="pres">
      <dgm:prSet presAssocID="{2B8B489E-1E91-4C83-84AE-8E5F0FE145AA}" presName="sibTrans" presStyleCnt="0"/>
      <dgm:spPr/>
    </dgm:pt>
    <dgm:pt modelId="{04323379-48C9-4FEC-8909-AF850EB2F146}" type="pres">
      <dgm:prSet presAssocID="{6F351E91-44F6-4ABE-BBAA-755477E80B59}" presName="node" presStyleLbl="node1" presStyleIdx="3" presStyleCnt="10">
        <dgm:presLayoutVars>
          <dgm:bulletEnabled val="1"/>
        </dgm:presLayoutVars>
      </dgm:prSet>
      <dgm:spPr/>
    </dgm:pt>
    <dgm:pt modelId="{EC03A5F4-2152-458D-8A25-FD814B6AA36C}" type="pres">
      <dgm:prSet presAssocID="{2CD68E47-3F5C-4525-9E3B-1B0C98D22836}" presName="sibTrans" presStyleCnt="0"/>
      <dgm:spPr/>
    </dgm:pt>
    <dgm:pt modelId="{FE556AA4-DC27-4C64-8878-4C9981648E36}" type="pres">
      <dgm:prSet presAssocID="{41AF15E2-3314-494F-983D-FF75A9C4CBB7}" presName="node" presStyleLbl="node1" presStyleIdx="4" presStyleCnt="10">
        <dgm:presLayoutVars>
          <dgm:bulletEnabled val="1"/>
        </dgm:presLayoutVars>
      </dgm:prSet>
      <dgm:spPr/>
    </dgm:pt>
    <dgm:pt modelId="{BB484506-D81E-424C-BF1A-85F2B722F7AB}" type="pres">
      <dgm:prSet presAssocID="{1695395D-1CDE-4966-A395-59802FE230D6}" presName="sibTrans" presStyleCnt="0"/>
      <dgm:spPr/>
    </dgm:pt>
    <dgm:pt modelId="{D775943B-A91A-4683-BEB4-4DA0EEB76AA7}" type="pres">
      <dgm:prSet presAssocID="{8C29F2EE-6597-46F1-AB2D-71D165E8A2F3}" presName="node" presStyleLbl="node1" presStyleIdx="5" presStyleCnt="10">
        <dgm:presLayoutVars>
          <dgm:bulletEnabled val="1"/>
        </dgm:presLayoutVars>
      </dgm:prSet>
      <dgm:spPr/>
    </dgm:pt>
    <dgm:pt modelId="{2AD66028-4B69-4A62-BC93-84FE305980CD}" type="pres">
      <dgm:prSet presAssocID="{636F45CA-7232-4AD5-A51E-09806FDE9253}" presName="sibTrans" presStyleCnt="0"/>
      <dgm:spPr/>
    </dgm:pt>
    <dgm:pt modelId="{DC1EA06A-76E3-4A45-9888-A3A7DA27ABD9}" type="pres">
      <dgm:prSet presAssocID="{43134B07-A195-4D2A-886E-57E126950C99}" presName="node" presStyleLbl="node1" presStyleIdx="6" presStyleCnt="10">
        <dgm:presLayoutVars>
          <dgm:bulletEnabled val="1"/>
        </dgm:presLayoutVars>
      </dgm:prSet>
      <dgm:spPr/>
    </dgm:pt>
    <dgm:pt modelId="{E0444A5F-AD0F-46EA-A9AD-7D4577131CE7}" type="pres">
      <dgm:prSet presAssocID="{730591D0-2BA7-4DEE-9343-9149D52A77E5}" presName="sibTrans" presStyleCnt="0"/>
      <dgm:spPr/>
    </dgm:pt>
    <dgm:pt modelId="{5456F05E-02FB-4277-A4A5-FAE6D0BB3D12}" type="pres">
      <dgm:prSet presAssocID="{0679475D-440F-4E77-933A-775D213EC4C0}" presName="node" presStyleLbl="node1" presStyleIdx="7" presStyleCnt="10">
        <dgm:presLayoutVars>
          <dgm:bulletEnabled val="1"/>
        </dgm:presLayoutVars>
      </dgm:prSet>
      <dgm:spPr/>
    </dgm:pt>
    <dgm:pt modelId="{22B00E10-5335-4E63-A5A5-C91EC281FD58}" type="pres">
      <dgm:prSet presAssocID="{60FBE1B7-77B6-4CA2-A96D-CD8F958B273B}" presName="sibTrans" presStyleCnt="0"/>
      <dgm:spPr/>
    </dgm:pt>
    <dgm:pt modelId="{7638E6C9-DED6-4956-8F36-1EFA2AFE2D41}" type="pres">
      <dgm:prSet presAssocID="{E8B89412-603A-419B-91A0-EF5DE61FAFC3}" presName="node" presStyleLbl="node1" presStyleIdx="8" presStyleCnt="10">
        <dgm:presLayoutVars>
          <dgm:bulletEnabled val="1"/>
        </dgm:presLayoutVars>
      </dgm:prSet>
      <dgm:spPr/>
    </dgm:pt>
    <dgm:pt modelId="{E53A35E6-F8DA-4A31-8633-FD238EECB65B}" type="pres">
      <dgm:prSet presAssocID="{8C993D93-906E-4265-9BDD-22495B2F10EE}" presName="sibTrans" presStyleCnt="0"/>
      <dgm:spPr/>
    </dgm:pt>
    <dgm:pt modelId="{4721FED4-D178-488D-AB01-93219F63FA68}" type="pres">
      <dgm:prSet presAssocID="{81B35F7A-E13F-4F5B-8B68-99D404191683}" presName="node" presStyleLbl="node1" presStyleIdx="9" presStyleCnt="10">
        <dgm:presLayoutVars>
          <dgm:bulletEnabled val="1"/>
        </dgm:presLayoutVars>
      </dgm:prSet>
      <dgm:spPr/>
    </dgm:pt>
  </dgm:ptLst>
  <dgm:cxnLst>
    <dgm:cxn modelId="{C1717507-C627-4792-B3F4-2AB80527870D}" srcId="{A48A55DA-59ED-43C7-B234-23F5B5C0FDA1}" destId="{8C29F2EE-6597-46F1-AB2D-71D165E8A2F3}" srcOrd="5" destOrd="0" parTransId="{1159CDC1-961A-44EC-AFF6-57C5AA6012DD}" sibTransId="{636F45CA-7232-4AD5-A51E-09806FDE9253}"/>
    <dgm:cxn modelId="{33E1B619-8346-498C-93A0-B9E48BBF6D6B}" type="presOf" srcId="{CE67BA7B-1EA4-49D1-A586-632F5F5FA87E}" destId="{D9B94080-2D5C-4478-A7EF-CDAAC6CB7A30}" srcOrd="0" destOrd="0" presId="urn:microsoft.com/office/officeart/2005/8/layout/default"/>
    <dgm:cxn modelId="{F217A727-7848-4768-A64E-FC0240C07600}" type="presOf" srcId="{43134B07-A195-4D2A-886E-57E126950C99}" destId="{DC1EA06A-76E3-4A45-9888-A3A7DA27ABD9}" srcOrd="0" destOrd="0" presId="urn:microsoft.com/office/officeart/2005/8/layout/default"/>
    <dgm:cxn modelId="{1FD07A30-B7F0-4938-9445-83D089DA9765}" type="presOf" srcId="{0DE56A8B-E48C-4C57-B998-2EC82C5D885A}" destId="{D145349D-A83C-4332-8CA4-4FC6BCBC99F6}" srcOrd="0" destOrd="0" presId="urn:microsoft.com/office/officeart/2005/8/layout/default"/>
    <dgm:cxn modelId="{68ED9838-B973-4FE2-B877-4FECBF9DD1B8}" type="presOf" srcId="{0679475D-440F-4E77-933A-775D213EC4C0}" destId="{5456F05E-02FB-4277-A4A5-FAE6D0BB3D12}" srcOrd="0" destOrd="0" presId="urn:microsoft.com/office/officeart/2005/8/layout/default"/>
    <dgm:cxn modelId="{E7AF3E3B-8B0C-498C-BEF3-A290BC507F9B}" type="presOf" srcId="{6F351E91-44F6-4ABE-BBAA-755477E80B59}" destId="{04323379-48C9-4FEC-8909-AF850EB2F146}" srcOrd="0" destOrd="0" presId="urn:microsoft.com/office/officeart/2005/8/layout/default"/>
    <dgm:cxn modelId="{8BD0185F-024B-4A89-B48C-65050C2B7E85}" srcId="{A48A55DA-59ED-43C7-B234-23F5B5C0FDA1}" destId="{41AF15E2-3314-494F-983D-FF75A9C4CBB7}" srcOrd="4" destOrd="0" parTransId="{D26344BF-66EA-4251-A4EB-933FD743222B}" sibTransId="{1695395D-1CDE-4966-A395-59802FE230D6}"/>
    <dgm:cxn modelId="{B6181752-E8CE-4514-800B-360F2EF92E11}" type="presOf" srcId="{A48A55DA-59ED-43C7-B234-23F5B5C0FDA1}" destId="{1269F9F1-8463-4E3D-8A99-78E9044D1011}" srcOrd="0" destOrd="0" presId="urn:microsoft.com/office/officeart/2005/8/layout/default"/>
    <dgm:cxn modelId="{E338DC74-9037-4CA9-BE6A-0130820AC3C1}" type="presOf" srcId="{E8B89412-603A-419B-91A0-EF5DE61FAFC3}" destId="{7638E6C9-DED6-4956-8F36-1EFA2AFE2D41}" srcOrd="0" destOrd="0" presId="urn:microsoft.com/office/officeart/2005/8/layout/default"/>
    <dgm:cxn modelId="{3F3CD955-7469-45DF-8FE7-FDAB50B1EF83}" srcId="{A48A55DA-59ED-43C7-B234-23F5B5C0FDA1}" destId="{13E0CF60-691C-4B4B-92FC-34427DC7A986}" srcOrd="2" destOrd="0" parTransId="{32BF4322-EAE1-47EE-8E51-4EA1B9CA4840}" sibTransId="{2B8B489E-1E91-4C83-84AE-8E5F0FE145AA}"/>
    <dgm:cxn modelId="{91B7768A-A3E7-4A41-98E5-DAF131FBBFD8}" type="presOf" srcId="{81B35F7A-E13F-4F5B-8B68-99D404191683}" destId="{4721FED4-D178-488D-AB01-93219F63FA68}" srcOrd="0" destOrd="0" presId="urn:microsoft.com/office/officeart/2005/8/layout/default"/>
    <dgm:cxn modelId="{847A978A-6ACA-4B2E-B62A-34053C8303BA}" srcId="{A48A55DA-59ED-43C7-B234-23F5B5C0FDA1}" destId="{E8B89412-603A-419B-91A0-EF5DE61FAFC3}" srcOrd="8" destOrd="0" parTransId="{38FE1366-CEF4-4812-9F3C-26D4BE1D2165}" sibTransId="{8C993D93-906E-4265-9BDD-22495B2F10EE}"/>
    <dgm:cxn modelId="{A2DEA09A-E652-43FD-BC6A-A6261CD8985A}" srcId="{A48A55DA-59ED-43C7-B234-23F5B5C0FDA1}" destId="{43134B07-A195-4D2A-886E-57E126950C99}" srcOrd="6" destOrd="0" parTransId="{732032DF-523A-47AE-8BF2-3B509EE59724}" sibTransId="{730591D0-2BA7-4DEE-9343-9149D52A77E5}"/>
    <dgm:cxn modelId="{929E84BC-6490-4F87-B414-1D9058249B31}" srcId="{A48A55DA-59ED-43C7-B234-23F5B5C0FDA1}" destId="{81B35F7A-E13F-4F5B-8B68-99D404191683}" srcOrd="9" destOrd="0" parTransId="{F0B1FD60-807B-4008-8EB9-BA2E1AE0961C}" sibTransId="{C2266B98-841C-413C-B903-CA2ED912410D}"/>
    <dgm:cxn modelId="{584F99C7-A527-45FA-8282-2C450DA77E39}" srcId="{A48A55DA-59ED-43C7-B234-23F5B5C0FDA1}" destId="{0679475D-440F-4E77-933A-775D213EC4C0}" srcOrd="7" destOrd="0" parTransId="{CB1E9BAD-538D-4017-A9AE-78AD620B56E7}" sibTransId="{60FBE1B7-77B6-4CA2-A96D-CD8F958B273B}"/>
    <dgm:cxn modelId="{2FDC56CC-BFD8-4A5D-9265-201B5F6024A3}" type="presOf" srcId="{13E0CF60-691C-4B4B-92FC-34427DC7A986}" destId="{D4C51A14-3FCE-4EBD-A79D-BCAE5A491BAC}" srcOrd="0" destOrd="0" presId="urn:microsoft.com/office/officeart/2005/8/layout/default"/>
    <dgm:cxn modelId="{E4DDE6D1-8D79-4076-8C28-88163C9E7883}" type="presOf" srcId="{41AF15E2-3314-494F-983D-FF75A9C4CBB7}" destId="{FE556AA4-DC27-4C64-8878-4C9981648E36}" srcOrd="0" destOrd="0" presId="urn:microsoft.com/office/officeart/2005/8/layout/default"/>
    <dgm:cxn modelId="{E7F568D2-4EE9-49FA-8A75-CB9D9F31C68D}" srcId="{A48A55DA-59ED-43C7-B234-23F5B5C0FDA1}" destId="{CE67BA7B-1EA4-49D1-A586-632F5F5FA87E}" srcOrd="1" destOrd="0" parTransId="{CFDC3D50-4AF3-4E48-A0DA-C4F02F7DA3F9}" sibTransId="{D0C3B468-E910-404B-8081-84CAB61EC713}"/>
    <dgm:cxn modelId="{A9A8C6D4-462A-4858-9CE3-F6B9E4970F8B}" srcId="{A48A55DA-59ED-43C7-B234-23F5B5C0FDA1}" destId="{6F351E91-44F6-4ABE-BBAA-755477E80B59}" srcOrd="3" destOrd="0" parTransId="{AB105D67-074A-4E2E-873D-6B6F7EF19D03}" sibTransId="{2CD68E47-3F5C-4525-9E3B-1B0C98D22836}"/>
    <dgm:cxn modelId="{C55E9ADB-0398-4C52-BCCD-B924DD13A467}" srcId="{A48A55DA-59ED-43C7-B234-23F5B5C0FDA1}" destId="{0DE56A8B-E48C-4C57-B998-2EC82C5D885A}" srcOrd="0" destOrd="0" parTransId="{21EE039F-F664-492C-8D13-45E4AA46E889}" sibTransId="{5B3A1D0F-AA7E-4418-8567-F149D3A6986D}"/>
    <dgm:cxn modelId="{30E554F2-61C8-4E58-AA51-AEC5401F118A}" type="presOf" srcId="{8C29F2EE-6597-46F1-AB2D-71D165E8A2F3}" destId="{D775943B-A91A-4683-BEB4-4DA0EEB76AA7}" srcOrd="0" destOrd="0" presId="urn:microsoft.com/office/officeart/2005/8/layout/default"/>
    <dgm:cxn modelId="{9C3F69E8-17C9-4D78-BCBC-EE236200E225}" type="presParOf" srcId="{1269F9F1-8463-4E3D-8A99-78E9044D1011}" destId="{D145349D-A83C-4332-8CA4-4FC6BCBC99F6}" srcOrd="0" destOrd="0" presId="urn:microsoft.com/office/officeart/2005/8/layout/default"/>
    <dgm:cxn modelId="{BEE52B66-AB22-4094-B060-F6223834AA5B}" type="presParOf" srcId="{1269F9F1-8463-4E3D-8A99-78E9044D1011}" destId="{F16FEA31-20D1-4A14-98DC-14F46FFF8958}" srcOrd="1" destOrd="0" presId="urn:microsoft.com/office/officeart/2005/8/layout/default"/>
    <dgm:cxn modelId="{3A7BC72C-20B8-42F7-B05B-7868BF87EFC9}" type="presParOf" srcId="{1269F9F1-8463-4E3D-8A99-78E9044D1011}" destId="{D9B94080-2D5C-4478-A7EF-CDAAC6CB7A30}" srcOrd="2" destOrd="0" presId="urn:microsoft.com/office/officeart/2005/8/layout/default"/>
    <dgm:cxn modelId="{17AD697F-6831-4D65-9822-85546B4FCE11}" type="presParOf" srcId="{1269F9F1-8463-4E3D-8A99-78E9044D1011}" destId="{5CE25D57-914D-46E5-A8ED-DD6B76B2354D}" srcOrd="3" destOrd="0" presId="urn:microsoft.com/office/officeart/2005/8/layout/default"/>
    <dgm:cxn modelId="{6B4C2535-661F-4E62-8CCF-A5178075A420}" type="presParOf" srcId="{1269F9F1-8463-4E3D-8A99-78E9044D1011}" destId="{D4C51A14-3FCE-4EBD-A79D-BCAE5A491BAC}" srcOrd="4" destOrd="0" presId="urn:microsoft.com/office/officeart/2005/8/layout/default"/>
    <dgm:cxn modelId="{5C851733-4EAF-4DCF-9473-9A042EAE6EC1}" type="presParOf" srcId="{1269F9F1-8463-4E3D-8A99-78E9044D1011}" destId="{28837692-AEB9-4A20-A563-DE6512C57D26}" srcOrd="5" destOrd="0" presId="urn:microsoft.com/office/officeart/2005/8/layout/default"/>
    <dgm:cxn modelId="{A9D20E91-D7F2-4C2C-BFCC-C8BC2E6960B5}" type="presParOf" srcId="{1269F9F1-8463-4E3D-8A99-78E9044D1011}" destId="{04323379-48C9-4FEC-8909-AF850EB2F146}" srcOrd="6" destOrd="0" presId="urn:microsoft.com/office/officeart/2005/8/layout/default"/>
    <dgm:cxn modelId="{D5967BFD-D913-4384-9E81-574AF958029F}" type="presParOf" srcId="{1269F9F1-8463-4E3D-8A99-78E9044D1011}" destId="{EC03A5F4-2152-458D-8A25-FD814B6AA36C}" srcOrd="7" destOrd="0" presId="urn:microsoft.com/office/officeart/2005/8/layout/default"/>
    <dgm:cxn modelId="{9AA71145-53E9-4EA7-A034-127C831F3DB9}" type="presParOf" srcId="{1269F9F1-8463-4E3D-8A99-78E9044D1011}" destId="{FE556AA4-DC27-4C64-8878-4C9981648E36}" srcOrd="8" destOrd="0" presId="urn:microsoft.com/office/officeart/2005/8/layout/default"/>
    <dgm:cxn modelId="{AC34024F-679B-4310-8755-EABDDE071A0B}" type="presParOf" srcId="{1269F9F1-8463-4E3D-8A99-78E9044D1011}" destId="{BB484506-D81E-424C-BF1A-85F2B722F7AB}" srcOrd="9" destOrd="0" presId="urn:microsoft.com/office/officeart/2005/8/layout/default"/>
    <dgm:cxn modelId="{A3942000-73D7-4385-AEAC-AF2DCA01F57D}" type="presParOf" srcId="{1269F9F1-8463-4E3D-8A99-78E9044D1011}" destId="{D775943B-A91A-4683-BEB4-4DA0EEB76AA7}" srcOrd="10" destOrd="0" presId="urn:microsoft.com/office/officeart/2005/8/layout/default"/>
    <dgm:cxn modelId="{C1952B63-72DE-417F-836F-8A21A2BBBFF4}" type="presParOf" srcId="{1269F9F1-8463-4E3D-8A99-78E9044D1011}" destId="{2AD66028-4B69-4A62-BC93-84FE305980CD}" srcOrd="11" destOrd="0" presId="urn:microsoft.com/office/officeart/2005/8/layout/default"/>
    <dgm:cxn modelId="{D058C045-0BA0-48A8-B48D-6AB31E7EDD5A}" type="presParOf" srcId="{1269F9F1-8463-4E3D-8A99-78E9044D1011}" destId="{DC1EA06A-76E3-4A45-9888-A3A7DA27ABD9}" srcOrd="12" destOrd="0" presId="urn:microsoft.com/office/officeart/2005/8/layout/default"/>
    <dgm:cxn modelId="{EBBF864A-55B4-4A05-9C9D-D48CAFC90DF4}" type="presParOf" srcId="{1269F9F1-8463-4E3D-8A99-78E9044D1011}" destId="{E0444A5F-AD0F-46EA-A9AD-7D4577131CE7}" srcOrd="13" destOrd="0" presId="urn:microsoft.com/office/officeart/2005/8/layout/default"/>
    <dgm:cxn modelId="{DB4764F9-7DD1-4D02-81A7-78125A28BC1B}" type="presParOf" srcId="{1269F9F1-8463-4E3D-8A99-78E9044D1011}" destId="{5456F05E-02FB-4277-A4A5-FAE6D0BB3D12}" srcOrd="14" destOrd="0" presId="urn:microsoft.com/office/officeart/2005/8/layout/default"/>
    <dgm:cxn modelId="{1A01DDDA-1531-4264-8B7D-D638062EA35E}" type="presParOf" srcId="{1269F9F1-8463-4E3D-8A99-78E9044D1011}" destId="{22B00E10-5335-4E63-A5A5-C91EC281FD58}" srcOrd="15" destOrd="0" presId="urn:microsoft.com/office/officeart/2005/8/layout/default"/>
    <dgm:cxn modelId="{0DB4B9D9-6F89-41E1-8FB3-9B3440F02E26}" type="presParOf" srcId="{1269F9F1-8463-4E3D-8A99-78E9044D1011}" destId="{7638E6C9-DED6-4956-8F36-1EFA2AFE2D41}" srcOrd="16" destOrd="0" presId="urn:microsoft.com/office/officeart/2005/8/layout/default"/>
    <dgm:cxn modelId="{12CC7CC4-D50A-467A-9FDB-4C0C9E426F1C}" type="presParOf" srcId="{1269F9F1-8463-4E3D-8A99-78E9044D1011}" destId="{E53A35E6-F8DA-4A31-8633-FD238EECB65B}" srcOrd="17" destOrd="0" presId="urn:microsoft.com/office/officeart/2005/8/layout/default"/>
    <dgm:cxn modelId="{B26C2804-F3A6-4E8C-9FFF-2F176DF73BA3}" type="presParOf" srcId="{1269F9F1-8463-4E3D-8A99-78E9044D1011}" destId="{4721FED4-D178-488D-AB01-93219F63FA6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B4CCE-CD86-4857-A41C-F4C2DB44E72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6B3785-5D2F-4B62-AA07-A3A523BAD89D}">
      <dgm:prSet/>
      <dgm:spPr/>
      <dgm:t>
        <a:bodyPr/>
        <a:lstStyle/>
        <a:p>
          <a:r>
            <a:rPr lang="en-US"/>
            <a:t>There is a strong positive  correlation between the  Reviews and Installs.</a:t>
          </a:r>
        </a:p>
      </dgm:t>
    </dgm:pt>
    <dgm:pt modelId="{25B358F2-D0D5-449C-956F-E22A477C47E7}" type="parTrans" cxnId="{FA055F4F-E66B-4BBE-A579-556A43BD460B}">
      <dgm:prSet/>
      <dgm:spPr/>
      <dgm:t>
        <a:bodyPr/>
        <a:lstStyle/>
        <a:p>
          <a:endParaRPr lang="en-US"/>
        </a:p>
      </dgm:t>
    </dgm:pt>
    <dgm:pt modelId="{4E633132-47EF-40B9-B755-0EA5B0FB06B9}" type="sibTrans" cxnId="{FA055F4F-E66B-4BBE-A579-556A43BD460B}">
      <dgm:prSet/>
      <dgm:spPr/>
      <dgm:t>
        <a:bodyPr/>
        <a:lstStyle/>
        <a:p>
          <a:endParaRPr lang="en-US"/>
        </a:p>
      </dgm:t>
    </dgm:pt>
    <dgm:pt modelId="{9930DDDF-E810-4540-9186-C2319C436F7B}">
      <dgm:prSet/>
      <dgm:spPr/>
      <dgm:t>
        <a:bodyPr/>
        <a:lstStyle/>
        <a:p>
          <a:r>
            <a:rPr lang="en-US"/>
            <a:t>We can clearly see majority of apps can be used by everyone</a:t>
          </a:r>
        </a:p>
      </dgm:t>
    </dgm:pt>
    <dgm:pt modelId="{6FFC8010-5B93-4D89-A9CF-00451BA7AC76}" type="parTrans" cxnId="{21C35F5B-14F3-423C-BFBA-69329F0F0F27}">
      <dgm:prSet/>
      <dgm:spPr/>
      <dgm:t>
        <a:bodyPr/>
        <a:lstStyle/>
        <a:p>
          <a:endParaRPr lang="en-US"/>
        </a:p>
      </dgm:t>
    </dgm:pt>
    <dgm:pt modelId="{DFDC4CDB-9E02-4A4C-B6D8-F61CB5954691}" type="sibTrans" cxnId="{21C35F5B-14F3-423C-BFBA-69329F0F0F27}">
      <dgm:prSet/>
      <dgm:spPr/>
      <dgm:t>
        <a:bodyPr/>
        <a:lstStyle/>
        <a:p>
          <a:endParaRPr lang="en-US"/>
        </a:p>
      </dgm:t>
    </dgm:pt>
    <dgm:pt modelId="{0F017E1E-B227-4D31-8627-B011C0DA242C}">
      <dgm:prSet/>
      <dgm:spPr/>
      <dgm:t>
        <a:bodyPr/>
        <a:lstStyle/>
        <a:p>
          <a:r>
            <a:rPr lang="en-US"/>
            <a:t>From the plot, it is evident that Family, Game, and Tools category have the maximum number of apps compared to other categories.</a:t>
          </a:r>
        </a:p>
      </dgm:t>
    </dgm:pt>
    <dgm:pt modelId="{E4F6CDA2-B62E-47D3-81F5-BD6D1ADA1B76}" type="parTrans" cxnId="{27EBDD1A-5DDF-4883-AEFC-91125A365719}">
      <dgm:prSet/>
      <dgm:spPr/>
      <dgm:t>
        <a:bodyPr/>
        <a:lstStyle/>
        <a:p>
          <a:endParaRPr lang="en-US"/>
        </a:p>
      </dgm:t>
    </dgm:pt>
    <dgm:pt modelId="{17029EFC-BDFB-4892-9ADC-91228FE0731A}" type="sibTrans" cxnId="{27EBDD1A-5DDF-4883-AEFC-91125A365719}">
      <dgm:prSet/>
      <dgm:spPr/>
      <dgm:t>
        <a:bodyPr/>
        <a:lstStyle/>
        <a:p>
          <a:endParaRPr lang="en-US"/>
        </a:p>
      </dgm:t>
    </dgm:pt>
    <dgm:pt modelId="{5AEB3064-8B34-4EB8-8148-8E81D4D717F7}">
      <dgm:prSet/>
      <dgm:spPr/>
      <dgm:t>
        <a:bodyPr/>
        <a:lstStyle/>
        <a:p>
          <a:r>
            <a:rPr lang="en-US"/>
            <a:t>The Communication, Video  Players, and Social category  has the highest number of  average app installs</a:t>
          </a:r>
        </a:p>
      </dgm:t>
    </dgm:pt>
    <dgm:pt modelId="{B944022B-2C21-4291-90F2-B92A5D9F765A}" type="parTrans" cxnId="{9598377E-739E-4EF9-88D3-1951D5A0A4CD}">
      <dgm:prSet/>
      <dgm:spPr/>
      <dgm:t>
        <a:bodyPr/>
        <a:lstStyle/>
        <a:p>
          <a:endParaRPr lang="en-US"/>
        </a:p>
      </dgm:t>
    </dgm:pt>
    <dgm:pt modelId="{327A5C28-C6DA-4625-8E86-220123B72B87}" type="sibTrans" cxnId="{9598377E-739E-4EF9-88D3-1951D5A0A4CD}">
      <dgm:prSet/>
      <dgm:spPr/>
      <dgm:t>
        <a:bodyPr/>
        <a:lstStyle/>
        <a:p>
          <a:endParaRPr lang="en-US"/>
        </a:p>
      </dgm:t>
    </dgm:pt>
    <dgm:pt modelId="{5ECAEF84-19A7-46C1-ADF0-FC5389B4C16A}">
      <dgm:prSet/>
      <dgm:spPr/>
      <dgm:t>
        <a:bodyPr/>
        <a:lstStyle/>
        <a:p>
          <a:r>
            <a:rPr lang="en-US"/>
            <a:t>From the plot, it is seen that Finance , Family, and Lifestyle category have the maximum number of paid apps compared to other categories.</a:t>
          </a:r>
        </a:p>
      </dgm:t>
    </dgm:pt>
    <dgm:pt modelId="{F1C7EC26-FF67-4535-9AD7-98B8D48E9FBC}" type="parTrans" cxnId="{8E312BE0-41BF-4CDD-8BFC-DFE59213B769}">
      <dgm:prSet/>
      <dgm:spPr/>
      <dgm:t>
        <a:bodyPr/>
        <a:lstStyle/>
        <a:p>
          <a:endParaRPr lang="en-US"/>
        </a:p>
      </dgm:t>
    </dgm:pt>
    <dgm:pt modelId="{0F26EA20-F4A9-4BBD-9ECA-60E54CBB82F7}" type="sibTrans" cxnId="{8E312BE0-41BF-4CDD-8BFC-DFE59213B769}">
      <dgm:prSet/>
      <dgm:spPr/>
      <dgm:t>
        <a:bodyPr/>
        <a:lstStyle/>
        <a:p>
          <a:endParaRPr lang="en-US"/>
        </a:p>
      </dgm:t>
    </dgm:pt>
    <dgm:pt modelId="{A79FBD49-9D6A-49B3-A144-7C8A7038A2DE}" type="pres">
      <dgm:prSet presAssocID="{E3BB4CCE-CD86-4857-A41C-F4C2DB44E72C}" presName="vert0" presStyleCnt="0">
        <dgm:presLayoutVars>
          <dgm:dir/>
          <dgm:animOne val="branch"/>
          <dgm:animLvl val="lvl"/>
        </dgm:presLayoutVars>
      </dgm:prSet>
      <dgm:spPr/>
    </dgm:pt>
    <dgm:pt modelId="{D00F0937-5F94-4266-A08D-FFC0C2764236}" type="pres">
      <dgm:prSet presAssocID="{666B3785-5D2F-4B62-AA07-A3A523BAD89D}" presName="thickLine" presStyleLbl="alignNode1" presStyleIdx="0" presStyleCnt="5"/>
      <dgm:spPr/>
    </dgm:pt>
    <dgm:pt modelId="{DDCA1A08-15FD-422E-9BF5-959C89E80777}" type="pres">
      <dgm:prSet presAssocID="{666B3785-5D2F-4B62-AA07-A3A523BAD89D}" presName="horz1" presStyleCnt="0"/>
      <dgm:spPr/>
    </dgm:pt>
    <dgm:pt modelId="{D9616F30-0546-4890-BD75-DABE45953A05}" type="pres">
      <dgm:prSet presAssocID="{666B3785-5D2F-4B62-AA07-A3A523BAD89D}" presName="tx1" presStyleLbl="revTx" presStyleIdx="0" presStyleCnt="5"/>
      <dgm:spPr/>
    </dgm:pt>
    <dgm:pt modelId="{669E74C8-7D8A-49B7-9FB6-39A976D64EF6}" type="pres">
      <dgm:prSet presAssocID="{666B3785-5D2F-4B62-AA07-A3A523BAD89D}" presName="vert1" presStyleCnt="0"/>
      <dgm:spPr/>
    </dgm:pt>
    <dgm:pt modelId="{6507FCA6-052F-44FD-B716-746C0282E56D}" type="pres">
      <dgm:prSet presAssocID="{9930DDDF-E810-4540-9186-C2319C436F7B}" presName="thickLine" presStyleLbl="alignNode1" presStyleIdx="1" presStyleCnt="5"/>
      <dgm:spPr/>
    </dgm:pt>
    <dgm:pt modelId="{BB30E8C4-0CB6-4B7A-B734-C11EBA030B80}" type="pres">
      <dgm:prSet presAssocID="{9930DDDF-E810-4540-9186-C2319C436F7B}" presName="horz1" presStyleCnt="0"/>
      <dgm:spPr/>
    </dgm:pt>
    <dgm:pt modelId="{46B7C9DC-467E-4376-A085-C4E72257725A}" type="pres">
      <dgm:prSet presAssocID="{9930DDDF-E810-4540-9186-C2319C436F7B}" presName="tx1" presStyleLbl="revTx" presStyleIdx="1" presStyleCnt="5"/>
      <dgm:spPr/>
    </dgm:pt>
    <dgm:pt modelId="{4346933D-EF69-4C6B-BF39-0528004F0849}" type="pres">
      <dgm:prSet presAssocID="{9930DDDF-E810-4540-9186-C2319C436F7B}" presName="vert1" presStyleCnt="0"/>
      <dgm:spPr/>
    </dgm:pt>
    <dgm:pt modelId="{2F789C7F-3D76-43E1-960F-ADC114F4CE4A}" type="pres">
      <dgm:prSet presAssocID="{0F017E1E-B227-4D31-8627-B011C0DA242C}" presName="thickLine" presStyleLbl="alignNode1" presStyleIdx="2" presStyleCnt="5"/>
      <dgm:spPr/>
    </dgm:pt>
    <dgm:pt modelId="{4DC97059-E70A-435A-BADC-37E5FC0A466B}" type="pres">
      <dgm:prSet presAssocID="{0F017E1E-B227-4D31-8627-B011C0DA242C}" presName="horz1" presStyleCnt="0"/>
      <dgm:spPr/>
    </dgm:pt>
    <dgm:pt modelId="{4D0DADB6-1A95-4551-B36A-C426C3C5AFCB}" type="pres">
      <dgm:prSet presAssocID="{0F017E1E-B227-4D31-8627-B011C0DA242C}" presName="tx1" presStyleLbl="revTx" presStyleIdx="2" presStyleCnt="5"/>
      <dgm:spPr/>
    </dgm:pt>
    <dgm:pt modelId="{3D3E2301-93D3-4AED-B720-9321E57107AA}" type="pres">
      <dgm:prSet presAssocID="{0F017E1E-B227-4D31-8627-B011C0DA242C}" presName="vert1" presStyleCnt="0"/>
      <dgm:spPr/>
    </dgm:pt>
    <dgm:pt modelId="{4563A447-2346-41AA-9773-425C9E598869}" type="pres">
      <dgm:prSet presAssocID="{5AEB3064-8B34-4EB8-8148-8E81D4D717F7}" presName="thickLine" presStyleLbl="alignNode1" presStyleIdx="3" presStyleCnt="5"/>
      <dgm:spPr/>
    </dgm:pt>
    <dgm:pt modelId="{BD9208DD-8940-409E-9D2B-F8FAFC165249}" type="pres">
      <dgm:prSet presAssocID="{5AEB3064-8B34-4EB8-8148-8E81D4D717F7}" presName="horz1" presStyleCnt="0"/>
      <dgm:spPr/>
    </dgm:pt>
    <dgm:pt modelId="{DC924A8F-96B9-48A0-90C2-9C0D6EDA303C}" type="pres">
      <dgm:prSet presAssocID="{5AEB3064-8B34-4EB8-8148-8E81D4D717F7}" presName="tx1" presStyleLbl="revTx" presStyleIdx="3" presStyleCnt="5"/>
      <dgm:spPr/>
    </dgm:pt>
    <dgm:pt modelId="{B1F883F9-7735-4654-A5A8-CF0C936F31CE}" type="pres">
      <dgm:prSet presAssocID="{5AEB3064-8B34-4EB8-8148-8E81D4D717F7}" presName="vert1" presStyleCnt="0"/>
      <dgm:spPr/>
    </dgm:pt>
    <dgm:pt modelId="{596F9CE3-0BB2-4D96-A96A-3166031BECA0}" type="pres">
      <dgm:prSet presAssocID="{5ECAEF84-19A7-46C1-ADF0-FC5389B4C16A}" presName="thickLine" presStyleLbl="alignNode1" presStyleIdx="4" presStyleCnt="5"/>
      <dgm:spPr/>
    </dgm:pt>
    <dgm:pt modelId="{B7F3AFDB-AE83-49D8-AF4A-FC5E101E7546}" type="pres">
      <dgm:prSet presAssocID="{5ECAEF84-19A7-46C1-ADF0-FC5389B4C16A}" presName="horz1" presStyleCnt="0"/>
      <dgm:spPr/>
    </dgm:pt>
    <dgm:pt modelId="{5430C8E8-2A61-4AC5-8078-35DCFC3E9144}" type="pres">
      <dgm:prSet presAssocID="{5ECAEF84-19A7-46C1-ADF0-FC5389B4C16A}" presName="tx1" presStyleLbl="revTx" presStyleIdx="4" presStyleCnt="5"/>
      <dgm:spPr/>
    </dgm:pt>
    <dgm:pt modelId="{9A0B40BB-7FA6-4F3F-ADC1-14EA1AB9C43C}" type="pres">
      <dgm:prSet presAssocID="{5ECAEF84-19A7-46C1-ADF0-FC5389B4C16A}" presName="vert1" presStyleCnt="0"/>
      <dgm:spPr/>
    </dgm:pt>
  </dgm:ptLst>
  <dgm:cxnLst>
    <dgm:cxn modelId="{27EBDD1A-5DDF-4883-AEFC-91125A365719}" srcId="{E3BB4CCE-CD86-4857-A41C-F4C2DB44E72C}" destId="{0F017E1E-B227-4D31-8627-B011C0DA242C}" srcOrd="2" destOrd="0" parTransId="{E4F6CDA2-B62E-47D3-81F5-BD6D1ADA1B76}" sibTransId="{17029EFC-BDFB-4892-9ADC-91228FE0731A}"/>
    <dgm:cxn modelId="{21C35F5B-14F3-423C-BFBA-69329F0F0F27}" srcId="{E3BB4CCE-CD86-4857-A41C-F4C2DB44E72C}" destId="{9930DDDF-E810-4540-9186-C2319C436F7B}" srcOrd="1" destOrd="0" parTransId="{6FFC8010-5B93-4D89-A9CF-00451BA7AC76}" sibTransId="{DFDC4CDB-9E02-4A4C-B6D8-F61CB5954691}"/>
    <dgm:cxn modelId="{FA055F4F-E66B-4BBE-A579-556A43BD460B}" srcId="{E3BB4CCE-CD86-4857-A41C-F4C2DB44E72C}" destId="{666B3785-5D2F-4B62-AA07-A3A523BAD89D}" srcOrd="0" destOrd="0" parTransId="{25B358F2-D0D5-449C-956F-E22A477C47E7}" sibTransId="{4E633132-47EF-40B9-B755-0EA5B0FB06B9}"/>
    <dgm:cxn modelId="{9598377E-739E-4EF9-88D3-1951D5A0A4CD}" srcId="{E3BB4CCE-CD86-4857-A41C-F4C2DB44E72C}" destId="{5AEB3064-8B34-4EB8-8148-8E81D4D717F7}" srcOrd="3" destOrd="0" parTransId="{B944022B-2C21-4291-90F2-B92A5D9F765A}" sibTransId="{327A5C28-C6DA-4625-8E86-220123B72B87}"/>
    <dgm:cxn modelId="{E95092B2-2CCB-444D-8CED-60FD67A40F1C}" type="presOf" srcId="{E3BB4CCE-CD86-4857-A41C-F4C2DB44E72C}" destId="{A79FBD49-9D6A-49B3-A144-7C8A7038A2DE}" srcOrd="0" destOrd="0" presId="urn:microsoft.com/office/officeart/2008/layout/LinedList"/>
    <dgm:cxn modelId="{484184DB-2BC8-48F9-B8CF-B618A2787456}" type="presOf" srcId="{9930DDDF-E810-4540-9186-C2319C436F7B}" destId="{46B7C9DC-467E-4376-A085-C4E72257725A}" srcOrd="0" destOrd="0" presId="urn:microsoft.com/office/officeart/2008/layout/LinedList"/>
    <dgm:cxn modelId="{8E312BE0-41BF-4CDD-8BFC-DFE59213B769}" srcId="{E3BB4CCE-CD86-4857-A41C-F4C2DB44E72C}" destId="{5ECAEF84-19A7-46C1-ADF0-FC5389B4C16A}" srcOrd="4" destOrd="0" parTransId="{F1C7EC26-FF67-4535-9AD7-98B8D48E9FBC}" sibTransId="{0F26EA20-F4A9-4BBD-9ECA-60E54CBB82F7}"/>
    <dgm:cxn modelId="{12BE23E3-7303-4F5D-845C-43B88C1B910C}" type="presOf" srcId="{5AEB3064-8B34-4EB8-8148-8E81D4D717F7}" destId="{DC924A8F-96B9-48A0-90C2-9C0D6EDA303C}" srcOrd="0" destOrd="0" presId="urn:microsoft.com/office/officeart/2008/layout/LinedList"/>
    <dgm:cxn modelId="{B134A9E4-9528-47C4-BDC9-5E212FD13919}" type="presOf" srcId="{0F017E1E-B227-4D31-8627-B011C0DA242C}" destId="{4D0DADB6-1A95-4551-B36A-C426C3C5AFCB}" srcOrd="0" destOrd="0" presId="urn:microsoft.com/office/officeart/2008/layout/LinedList"/>
    <dgm:cxn modelId="{31C571EA-77E6-4FBC-9293-00CB107AA6C4}" type="presOf" srcId="{5ECAEF84-19A7-46C1-ADF0-FC5389B4C16A}" destId="{5430C8E8-2A61-4AC5-8078-35DCFC3E9144}" srcOrd="0" destOrd="0" presId="urn:microsoft.com/office/officeart/2008/layout/LinedList"/>
    <dgm:cxn modelId="{DD7E58F1-2F47-4AB7-BD2A-4F8E41576AC3}" type="presOf" srcId="{666B3785-5D2F-4B62-AA07-A3A523BAD89D}" destId="{D9616F30-0546-4890-BD75-DABE45953A05}" srcOrd="0" destOrd="0" presId="urn:microsoft.com/office/officeart/2008/layout/LinedList"/>
    <dgm:cxn modelId="{ABF66EF6-1C4D-457B-90DC-74E6411F8BAE}" type="presParOf" srcId="{A79FBD49-9D6A-49B3-A144-7C8A7038A2DE}" destId="{D00F0937-5F94-4266-A08D-FFC0C2764236}" srcOrd="0" destOrd="0" presId="urn:microsoft.com/office/officeart/2008/layout/LinedList"/>
    <dgm:cxn modelId="{E3BB6831-A427-4F82-856B-3C5555AD255B}" type="presParOf" srcId="{A79FBD49-9D6A-49B3-A144-7C8A7038A2DE}" destId="{DDCA1A08-15FD-422E-9BF5-959C89E80777}" srcOrd="1" destOrd="0" presId="urn:microsoft.com/office/officeart/2008/layout/LinedList"/>
    <dgm:cxn modelId="{9AEC08D2-FC59-4426-AD33-B09637310907}" type="presParOf" srcId="{DDCA1A08-15FD-422E-9BF5-959C89E80777}" destId="{D9616F30-0546-4890-BD75-DABE45953A05}" srcOrd="0" destOrd="0" presId="urn:microsoft.com/office/officeart/2008/layout/LinedList"/>
    <dgm:cxn modelId="{13ABE4AE-5AB8-4C38-BE8A-3A89D751AC00}" type="presParOf" srcId="{DDCA1A08-15FD-422E-9BF5-959C89E80777}" destId="{669E74C8-7D8A-49B7-9FB6-39A976D64EF6}" srcOrd="1" destOrd="0" presId="urn:microsoft.com/office/officeart/2008/layout/LinedList"/>
    <dgm:cxn modelId="{0CA6EB9B-56E3-4A6B-9DA1-F71C012D2421}" type="presParOf" srcId="{A79FBD49-9D6A-49B3-A144-7C8A7038A2DE}" destId="{6507FCA6-052F-44FD-B716-746C0282E56D}" srcOrd="2" destOrd="0" presId="urn:microsoft.com/office/officeart/2008/layout/LinedList"/>
    <dgm:cxn modelId="{C551A561-5B4E-4BBD-B15F-1CD19A060325}" type="presParOf" srcId="{A79FBD49-9D6A-49B3-A144-7C8A7038A2DE}" destId="{BB30E8C4-0CB6-4B7A-B734-C11EBA030B80}" srcOrd="3" destOrd="0" presId="urn:microsoft.com/office/officeart/2008/layout/LinedList"/>
    <dgm:cxn modelId="{137C9720-3C1B-4573-8792-0EE05C136962}" type="presParOf" srcId="{BB30E8C4-0CB6-4B7A-B734-C11EBA030B80}" destId="{46B7C9DC-467E-4376-A085-C4E72257725A}" srcOrd="0" destOrd="0" presId="urn:microsoft.com/office/officeart/2008/layout/LinedList"/>
    <dgm:cxn modelId="{1B811FB3-9BDF-4381-8F45-A43477BCE36B}" type="presParOf" srcId="{BB30E8C4-0CB6-4B7A-B734-C11EBA030B80}" destId="{4346933D-EF69-4C6B-BF39-0528004F0849}" srcOrd="1" destOrd="0" presId="urn:microsoft.com/office/officeart/2008/layout/LinedList"/>
    <dgm:cxn modelId="{8B82F502-CFC6-4839-978C-1EAE972F491F}" type="presParOf" srcId="{A79FBD49-9D6A-49B3-A144-7C8A7038A2DE}" destId="{2F789C7F-3D76-43E1-960F-ADC114F4CE4A}" srcOrd="4" destOrd="0" presId="urn:microsoft.com/office/officeart/2008/layout/LinedList"/>
    <dgm:cxn modelId="{549CFA40-55F0-4CAD-A04C-8C6ED368B95E}" type="presParOf" srcId="{A79FBD49-9D6A-49B3-A144-7C8A7038A2DE}" destId="{4DC97059-E70A-435A-BADC-37E5FC0A466B}" srcOrd="5" destOrd="0" presId="urn:microsoft.com/office/officeart/2008/layout/LinedList"/>
    <dgm:cxn modelId="{9687CA46-7C72-449D-920E-D677A0C8C454}" type="presParOf" srcId="{4DC97059-E70A-435A-BADC-37E5FC0A466B}" destId="{4D0DADB6-1A95-4551-B36A-C426C3C5AFCB}" srcOrd="0" destOrd="0" presId="urn:microsoft.com/office/officeart/2008/layout/LinedList"/>
    <dgm:cxn modelId="{4B32175C-06BD-458A-92E6-07C1AA6D7EAF}" type="presParOf" srcId="{4DC97059-E70A-435A-BADC-37E5FC0A466B}" destId="{3D3E2301-93D3-4AED-B720-9321E57107AA}" srcOrd="1" destOrd="0" presId="urn:microsoft.com/office/officeart/2008/layout/LinedList"/>
    <dgm:cxn modelId="{A77BF52D-AFED-470D-B0D9-E8F3CC9A5D71}" type="presParOf" srcId="{A79FBD49-9D6A-49B3-A144-7C8A7038A2DE}" destId="{4563A447-2346-41AA-9773-425C9E598869}" srcOrd="6" destOrd="0" presId="urn:microsoft.com/office/officeart/2008/layout/LinedList"/>
    <dgm:cxn modelId="{257E4029-FD92-493A-8D15-7AE62BDC35A2}" type="presParOf" srcId="{A79FBD49-9D6A-49B3-A144-7C8A7038A2DE}" destId="{BD9208DD-8940-409E-9D2B-F8FAFC165249}" srcOrd="7" destOrd="0" presId="urn:microsoft.com/office/officeart/2008/layout/LinedList"/>
    <dgm:cxn modelId="{2CD1E46E-E040-4377-91E1-C372502EE663}" type="presParOf" srcId="{BD9208DD-8940-409E-9D2B-F8FAFC165249}" destId="{DC924A8F-96B9-48A0-90C2-9C0D6EDA303C}" srcOrd="0" destOrd="0" presId="urn:microsoft.com/office/officeart/2008/layout/LinedList"/>
    <dgm:cxn modelId="{21FF65A9-0F2F-476F-8C55-32EB40F9CEE3}" type="presParOf" srcId="{BD9208DD-8940-409E-9D2B-F8FAFC165249}" destId="{B1F883F9-7735-4654-A5A8-CF0C936F31CE}" srcOrd="1" destOrd="0" presId="urn:microsoft.com/office/officeart/2008/layout/LinedList"/>
    <dgm:cxn modelId="{EB36B6AE-E1EF-48B1-8293-397D1042B7FF}" type="presParOf" srcId="{A79FBD49-9D6A-49B3-A144-7C8A7038A2DE}" destId="{596F9CE3-0BB2-4D96-A96A-3166031BECA0}" srcOrd="8" destOrd="0" presId="urn:microsoft.com/office/officeart/2008/layout/LinedList"/>
    <dgm:cxn modelId="{3AA58412-32B4-4689-8E93-DBA8E31DF5B8}" type="presParOf" srcId="{A79FBD49-9D6A-49B3-A144-7C8A7038A2DE}" destId="{B7F3AFDB-AE83-49D8-AF4A-FC5E101E7546}" srcOrd="9" destOrd="0" presId="urn:microsoft.com/office/officeart/2008/layout/LinedList"/>
    <dgm:cxn modelId="{46900F9F-35CB-4B9B-9BE5-28A127967864}" type="presParOf" srcId="{B7F3AFDB-AE83-49D8-AF4A-FC5E101E7546}" destId="{5430C8E8-2A61-4AC5-8078-35DCFC3E9144}" srcOrd="0" destOrd="0" presId="urn:microsoft.com/office/officeart/2008/layout/LinedList"/>
    <dgm:cxn modelId="{4021513D-A804-4C0B-96FC-2217E31854B7}" type="presParOf" srcId="{B7F3AFDB-AE83-49D8-AF4A-FC5E101E7546}" destId="{9A0B40BB-7FA6-4F3F-ADC1-14EA1AB9C4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DEBF1-9511-40D2-B556-1EDEFDFA821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695EDF-DC7A-4E6B-B52D-2A2F7F1A8C9C}">
      <dgm:prSet/>
      <dgm:spPr/>
      <dgm:t>
        <a:bodyPr/>
        <a:lstStyle/>
        <a:p>
          <a:r>
            <a:rPr lang="en-US"/>
            <a:t>It can be seen that apps in Finance , Lifestyle , Style are costly.</a:t>
          </a:r>
        </a:p>
      </dgm:t>
    </dgm:pt>
    <dgm:pt modelId="{8552A547-1C33-4B68-8213-5E2E59DC77E2}" type="parTrans" cxnId="{291A2BDD-9C2E-4CA9-A834-3C68EBAF6BA2}">
      <dgm:prSet/>
      <dgm:spPr/>
      <dgm:t>
        <a:bodyPr/>
        <a:lstStyle/>
        <a:p>
          <a:endParaRPr lang="en-US"/>
        </a:p>
      </dgm:t>
    </dgm:pt>
    <dgm:pt modelId="{D28DA9EA-0163-4887-AAA7-09416BF4BBF6}" type="sibTrans" cxnId="{291A2BDD-9C2E-4CA9-A834-3C68EBAF6BA2}">
      <dgm:prSet/>
      <dgm:spPr/>
      <dgm:t>
        <a:bodyPr/>
        <a:lstStyle/>
        <a:p>
          <a:endParaRPr lang="en-US"/>
        </a:p>
      </dgm:t>
    </dgm:pt>
    <dgm:pt modelId="{72385D74-FCB9-45FB-ACDD-5C3271F3CB09}">
      <dgm:prSet/>
      <dgm:spPr/>
      <dgm:t>
        <a:bodyPr/>
        <a:lstStyle/>
        <a:p>
          <a:r>
            <a:rPr lang="en-US"/>
            <a:t>The majority of the paid apps in the Play Store has  fees   between  1  $  to   5 $.</a:t>
          </a:r>
        </a:p>
      </dgm:t>
    </dgm:pt>
    <dgm:pt modelId="{FA306494-7A69-4C2A-BE31-9BA957B61BC9}" type="parTrans" cxnId="{FD5D5B2B-8A1C-4AF7-8ED6-0A22D0A2AEDA}">
      <dgm:prSet/>
      <dgm:spPr/>
      <dgm:t>
        <a:bodyPr/>
        <a:lstStyle/>
        <a:p>
          <a:endParaRPr lang="en-US"/>
        </a:p>
      </dgm:t>
    </dgm:pt>
    <dgm:pt modelId="{AEF9F258-2E77-43BC-B5D4-4A577D8E885B}" type="sibTrans" cxnId="{FD5D5B2B-8A1C-4AF7-8ED6-0A22D0A2AEDA}">
      <dgm:prSet/>
      <dgm:spPr/>
      <dgm:t>
        <a:bodyPr/>
        <a:lstStyle/>
        <a:p>
          <a:endParaRPr lang="en-US"/>
        </a:p>
      </dgm:t>
    </dgm:pt>
    <dgm:pt modelId="{57F65080-BC1F-4093-80A3-C89EAC4CB178}">
      <dgm:prSet/>
      <dgm:spPr/>
      <dgm:t>
        <a:bodyPr/>
        <a:lstStyle/>
        <a:p>
          <a:r>
            <a:rPr lang="en-US"/>
            <a:t>It can be concluded that If excluded “Varies with device ” values, most of the apps in play store are of size between 11 M to 15M.</a:t>
          </a:r>
        </a:p>
      </dgm:t>
    </dgm:pt>
    <dgm:pt modelId="{4E74E2AE-15D2-4CB7-AF8C-F2447F54DC38}" type="parTrans" cxnId="{ED59FFE3-9414-45BC-90BC-FDEF357C0A74}">
      <dgm:prSet/>
      <dgm:spPr/>
      <dgm:t>
        <a:bodyPr/>
        <a:lstStyle/>
        <a:p>
          <a:endParaRPr lang="en-US"/>
        </a:p>
      </dgm:t>
    </dgm:pt>
    <dgm:pt modelId="{BC45E463-46E5-4031-A229-FBCD8D148FFE}" type="sibTrans" cxnId="{ED59FFE3-9414-45BC-90BC-FDEF357C0A74}">
      <dgm:prSet/>
      <dgm:spPr/>
      <dgm:t>
        <a:bodyPr/>
        <a:lstStyle/>
        <a:p>
          <a:endParaRPr lang="en-US"/>
        </a:p>
      </dgm:t>
    </dgm:pt>
    <dgm:pt modelId="{5B4018D3-1EB1-44C0-BE91-2F0B29D5E4EA}">
      <dgm:prSet/>
      <dgm:spPr/>
      <dgm:t>
        <a:bodyPr/>
        <a:lstStyle/>
        <a:p>
          <a:r>
            <a:rPr lang="en-US"/>
            <a:t>Most of the app has received positive reviews.</a:t>
          </a:r>
        </a:p>
      </dgm:t>
    </dgm:pt>
    <dgm:pt modelId="{0A25DA0B-9E50-4ED7-A215-AC1962B16351}" type="parTrans" cxnId="{A5D20457-BE47-4223-8217-C8C408E2B189}">
      <dgm:prSet/>
      <dgm:spPr/>
      <dgm:t>
        <a:bodyPr/>
        <a:lstStyle/>
        <a:p>
          <a:endParaRPr lang="en-US"/>
        </a:p>
      </dgm:t>
    </dgm:pt>
    <dgm:pt modelId="{EC657C65-7E3D-4D6A-8900-EA80E425AED5}" type="sibTrans" cxnId="{A5D20457-BE47-4223-8217-C8C408E2B189}">
      <dgm:prSet/>
      <dgm:spPr/>
      <dgm:t>
        <a:bodyPr/>
        <a:lstStyle/>
        <a:p>
          <a:endParaRPr lang="en-US"/>
        </a:p>
      </dgm:t>
    </dgm:pt>
    <dgm:pt modelId="{4CB58B0B-991E-4B1F-9089-26C195C3F4F8}" type="pres">
      <dgm:prSet presAssocID="{463DEBF1-9511-40D2-B556-1EDEFDFA8213}" presName="vert0" presStyleCnt="0">
        <dgm:presLayoutVars>
          <dgm:dir/>
          <dgm:animOne val="branch"/>
          <dgm:animLvl val="lvl"/>
        </dgm:presLayoutVars>
      </dgm:prSet>
      <dgm:spPr/>
    </dgm:pt>
    <dgm:pt modelId="{A5D29D23-D842-46D3-AC9D-73A3A6B69FD9}" type="pres">
      <dgm:prSet presAssocID="{0A695EDF-DC7A-4E6B-B52D-2A2F7F1A8C9C}" presName="thickLine" presStyleLbl="alignNode1" presStyleIdx="0" presStyleCnt="4"/>
      <dgm:spPr/>
    </dgm:pt>
    <dgm:pt modelId="{4970EF8F-9537-4D2F-A52A-239A60084896}" type="pres">
      <dgm:prSet presAssocID="{0A695EDF-DC7A-4E6B-B52D-2A2F7F1A8C9C}" presName="horz1" presStyleCnt="0"/>
      <dgm:spPr/>
    </dgm:pt>
    <dgm:pt modelId="{A7D62634-F283-4C5F-927F-666A4710C9BC}" type="pres">
      <dgm:prSet presAssocID="{0A695EDF-DC7A-4E6B-B52D-2A2F7F1A8C9C}" presName="tx1" presStyleLbl="revTx" presStyleIdx="0" presStyleCnt="4"/>
      <dgm:spPr/>
    </dgm:pt>
    <dgm:pt modelId="{E60222C6-A9EA-4D0D-909A-A552616D84BB}" type="pres">
      <dgm:prSet presAssocID="{0A695EDF-DC7A-4E6B-B52D-2A2F7F1A8C9C}" presName="vert1" presStyleCnt="0"/>
      <dgm:spPr/>
    </dgm:pt>
    <dgm:pt modelId="{ED298A07-9F70-419C-9FDC-2F41638D5B14}" type="pres">
      <dgm:prSet presAssocID="{72385D74-FCB9-45FB-ACDD-5C3271F3CB09}" presName="thickLine" presStyleLbl="alignNode1" presStyleIdx="1" presStyleCnt="4"/>
      <dgm:spPr/>
    </dgm:pt>
    <dgm:pt modelId="{2C160253-81BB-4409-B6DA-45D0E4624435}" type="pres">
      <dgm:prSet presAssocID="{72385D74-FCB9-45FB-ACDD-5C3271F3CB09}" presName="horz1" presStyleCnt="0"/>
      <dgm:spPr/>
    </dgm:pt>
    <dgm:pt modelId="{60B7F142-4159-4973-BAE7-41C95DB4DB1C}" type="pres">
      <dgm:prSet presAssocID="{72385D74-FCB9-45FB-ACDD-5C3271F3CB09}" presName="tx1" presStyleLbl="revTx" presStyleIdx="1" presStyleCnt="4"/>
      <dgm:spPr/>
    </dgm:pt>
    <dgm:pt modelId="{8C14B2A4-8DC1-4B68-8A0E-1B945FBEB027}" type="pres">
      <dgm:prSet presAssocID="{72385D74-FCB9-45FB-ACDD-5C3271F3CB09}" presName="vert1" presStyleCnt="0"/>
      <dgm:spPr/>
    </dgm:pt>
    <dgm:pt modelId="{3238838D-3DE7-4A95-920C-F120A801866D}" type="pres">
      <dgm:prSet presAssocID="{57F65080-BC1F-4093-80A3-C89EAC4CB178}" presName="thickLine" presStyleLbl="alignNode1" presStyleIdx="2" presStyleCnt="4"/>
      <dgm:spPr/>
    </dgm:pt>
    <dgm:pt modelId="{C5AF9ACC-4A45-4E6A-B56F-683C3A74DEDB}" type="pres">
      <dgm:prSet presAssocID="{57F65080-BC1F-4093-80A3-C89EAC4CB178}" presName="horz1" presStyleCnt="0"/>
      <dgm:spPr/>
    </dgm:pt>
    <dgm:pt modelId="{99E8A521-3C43-492D-8794-E2A1AE757EB8}" type="pres">
      <dgm:prSet presAssocID="{57F65080-BC1F-4093-80A3-C89EAC4CB178}" presName="tx1" presStyleLbl="revTx" presStyleIdx="2" presStyleCnt="4"/>
      <dgm:spPr/>
    </dgm:pt>
    <dgm:pt modelId="{8357C004-76A7-48DC-AD38-B5A1AF2C5E0E}" type="pres">
      <dgm:prSet presAssocID="{57F65080-BC1F-4093-80A3-C89EAC4CB178}" presName="vert1" presStyleCnt="0"/>
      <dgm:spPr/>
    </dgm:pt>
    <dgm:pt modelId="{1E249223-30B6-40B2-B83D-44E2DFFC2574}" type="pres">
      <dgm:prSet presAssocID="{5B4018D3-1EB1-44C0-BE91-2F0B29D5E4EA}" presName="thickLine" presStyleLbl="alignNode1" presStyleIdx="3" presStyleCnt="4"/>
      <dgm:spPr/>
    </dgm:pt>
    <dgm:pt modelId="{DB80C2C1-B537-4AD0-91CB-A9A8F9259ECB}" type="pres">
      <dgm:prSet presAssocID="{5B4018D3-1EB1-44C0-BE91-2F0B29D5E4EA}" presName="horz1" presStyleCnt="0"/>
      <dgm:spPr/>
    </dgm:pt>
    <dgm:pt modelId="{4312AC0E-29C8-442F-8E27-64168D7485C1}" type="pres">
      <dgm:prSet presAssocID="{5B4018D3-1EB1-44C0-BE91-2F0B29D5E4EA}" presName="tx1" presStyleLbl="revTx" presStyleIdx="3" presStyleCnt="4"/>
      <dgm:spPr/>
    </dgm:pt>
    <dgm:pt modelId="{9EA5F6E1-D2E6-4B57-A05A-198429ED69AF}" type="pres">
      <dgm:prSet presAssocID="{5B4018D3-1EB1-44C0-BE91-2F0B29D5E4EA}" presName="vert1" presStyleCnt="0"/>
      <dgm:spPr/>
    </dgm:pt>
  </dgm:ptLst>
  <dgm:cxnLst>
    <dgm:cxn modelId="{FD5D5B2B-8A1C-4AF7-8ED6-0A22D0A2AEDA}" srcId="{463DEBF1-9511-40D2-B556-1EDEFDFA8213}" destId="{72385D74-FCB9-45FB-ACDD-5C3271F3CB09}" srcOrd="1" destOrd="0" parTransId="{FA306494-7A69-4C2A-BE31-9BA957B61BC9}" sibTransId="{AEF9F258-2E77-43BC-B5D4-4A577D8E885B}"/>
    <dgm:cxn modelId="{44322B34-FDD1-42B0-8039-64075302121F}" type="presOf" srcId="{57F65080-BC1F-4093-80A3-C89EAC4CB178}" destId="{99E8A521-3C43-492D-8794-E2A1AE757EB8}" srcOrd="0" destOrd="0" presId="urn:microsoft.com/office/officeart/2008/layout/LinedList"/>
    <dgm:cxn modelId="{BA13903C-52C7-47B2-A30D-E1A2AD62A166}" type="presOf" srcId="{72385D74-FCB9-45FB-ACDD-5C3271F3CB09}" destId="{60B7F142-4159-4973-BAE7-41C95DB4DB1C}" srcOrd="0" destOrd="0" presId="urn:microsoft.com/office/officeart/2008/layout/LinedList"/>
    <dgm:cxn modelId="{98CF1E4E-4426-4031-A9B2-68A4882F2844}" type="presOf" srcId="{0A695EDF-DC7A-4E6B-B52D-2A2F7F1A8C9C}" destId="{A7D62634-F283-4C5F-927F-666A4710C9BC}" srcOrd="0" destOrd="0" presId="urn:microsoft.com/office/officeart/2008/layout/LinedList"/>
    <dgm:cxn modelId="{A5D20457-BE47-4223-8217-C8C408E2B189}" srcId="{463DEBF1-9511-40D2-B556-1EDEFDFA8213}" destId="{5B4018D3-1EB1-44C0-BE91-2F0B29D5E4EA}" srcOrd="3" destOrd="0" parTransId="{0A25DA0B-9E50-4ED7-A215-AC1962B16351}" sibTransId="{EC657C65-7E3D-4D6A-8900-EA80E425AED5}"/>
    <dgm:cxn modelId="{66B0FA57-FEB9-4D11-B543-2BFA2991E083}" type="presOf" srcId="{5B4018D3-1EB1-44C0-BE91-2F0B29D5E4EA}" destId="{4312AC0E-29C8-442F-8E27-64168D7485C1}" srcOrd="0" destOrd="0" presId="urn:microsoft.com/office/officeart/2008/layout/LinedList"/>
    <dgm:cxn modelId="{291A2BDD-9C2E-4CA9-A834-3C68EBAF6BA2}" srcId="{463DEBF1-9511-40D2-B556-1EDEFDFA8213}" destId="{0A695EDF-DC7A-4E6B-B52D-2A2F7F1A8C9C}" srcOrd="0" destOrd="0" parTransId="{8552A547-1C33-4B68-8213-5E2E59DC77E2}" sibTransId="{D28DA9EA-0163-4887-AAA7-09416BF4BBF6}"/>
    <dgm:cxn modelId="{ED59FFE3-9414-45BC-90BC-FDEF357C0A74}" srcId="{463DEBF1-9511-40D2-B556-1EDEFDFA8213}" destId="{57F65080-BC1F-4093-80A3-C89EAC4CB178}" srcOrd="2" destOrd="0" parTransId="{4E74E2AE-15D2-4CB7-AF8C-F2447F54DC38}" sibTransId="{BC45E463-46E5-4031-A229-FBCD8D148FFE}"/>
    <dgm:cxn modelId="{2BD84EE5-DAB5-4804-971E-1B5533AB0541}" type="presOf" srcId="{463DEBF1-9511-40D2-B556-1EDEFDFA8213}" destId="{4CB58B0B-991E-4B1F-9089-26C195C3F4F8}" srcOrd="0" destOrd="0" presId="urn:microsoft.com/office/officeart/2008/layout/LinedList"/>
    <dgm:cxn modelId="{2F4A6E54-68BC-4EE8-81B4-BC418B25FA0D}" type="presParOf" srcId="{4CB58B0B-991E-4B1F-9089-26C195C3F4F8}" destId="{A5D29D23-D842-46D3-AC9D-73A3A6B69FD9}" srcOrd="0" destOrd="0" presId="urn:microsoft.com/office/officeart/2008/layout/LinedList"/>
    <dgm:cxn modelId="{162EBF05-30EA-42B9-951E-55FD7C88CC89}" type="presParOf" srcId="{4CB58B0B-991E-4B1F-9089-26C195C3F4F8}" destId="{4970EF8F-9537-4D2F-A52A-239A60084896}" srcOrd="1" destOrd="0" presId="urn:microsoft.com/office/officeart/2008/layout/LinedList"/>
    <dgm:cxn modelId="{3DD6AA57-8133-4758-B03B-1D8BE864EE55}" type="presParOf" srcId="{4970EF8F-9537-4D2F-A52A-239A60084896}" destId="{A7D62634-F283-4C5F-927F-666A4710C9BC}" srcOrd="0" destOrd="0" presId="urn:microsoft.com/office/officeart/2008/layout/LinedList"/>
    <dgm:cxn modelId="{7E09F50D-2B61-4859-B9FB-F7AE1B3E826B}" type="presParOf" srcId="{4970EF8F-9537-4D2F-A52A-239A60084896}" destId="{E60222C6-A9EA-4D0D-909A-A552616D84BB}" srcOrd="1" destOrd="0" presId="urn:microsoft.com/office/officeart/2008/layout/LinedList"/>
    <dgm:cxn modelId="{92D84678-ED2E-40C8-B188-C56136A88DDD}" type="presParOf" srcId="{4CB58B0B-991E-4B1F-9089-26C195C3F4F8}" destId="{ED298A07-9F70-419C-9FDC-2F41638D5B14}" srcOrd="2" destOrd="0" presId="urn:microsoft.com/office/officeart/2008/layout/LinedList"/>
    <dgm:cxn modelId="{AEDD5824-02B6-4919-AF25-ADB076DABCC3}" type="presParOf" srcId="{4CB58B0B-991E-4B1F-9089-26C195C3F4F8}" destId="{2C160253-81BB-4409-B6DA-45D0E4624435}" srcOrd="3" destOrd="0" presId="urn:microsoft.com/office/officeart/2008/layout/LinedList"/>
    <dgm:cxn modelId="{5245AE0D-FF8D-49DD-8D74-30070B66A83A}" type="presParOf" srcId="{2C160253-81BB-4409-B6DA-45D0E4624435}" destId="{60B7F142-4159-4973-BAE7-41C95DB4DB1C}" srcOrd="0" destOrd="0" presId="urn:microsoft.com/office/officeart/2008/layout/LinedList"/>
    <dgm:cxn modelId="{2CE244EA-17D8-49BA-A5BF-A4B6EC829F87}" type="presParOf" srcId="{2C160253-81BB-4409-B6DA-45D0E4624435}" destId="{8C14B2A4-8DC1-4B68-8A0E-1B945FBEB027}" srcOrd="1" destOrd="0" presId="urn:microsoft.com/office/officeart/2008/layout/LinedList"/>
    <dgm:cxn modelId="{A0759AEE-CC4A-408D-8D60-2912312DBFBE}" type="presParOf" srcId="{4CB58B0B-991E-4B1F-9089-26C195C3F4F8}" destId="{3238838D-3DE7-4A95-920C-F120A801866D}" srcOrd="4" destOrd="0" presId="urn:microsoft.com/office/officeart/2008/layout/LinedList"/>
    <dgm:cxn modelId="{E183D534-544A-4691-9964-9926057192E1}" type="presParOf" srcId="{4CB58B0B-991E-4B1F-9089-26C195C3F4F8}" destId="{C5AF9ACC-4A45-4E6A-B56F-683C3A74DEDB}" srcOrd="5" destOrd="0" presId="urn:microsoft.com/office/officeart/2008/layout/LinedList"/>
    <dgm:cxn modelId="{EAA2DD91-153D-4C56-BD60-4FE7344D8117}" type="presParOf" srcId="{C5AF9ACC-4A45-4E6A-B56F-683C3A74DEDB}" destId="{99E8A521-3C43-492D-8794-E2A1AE757EB8}" srcOrd="0" destOrd="0" presId="urn:microsoft.com/office/officeart/2008/layout/LinedList"/>
    <dgm:cxn modelId="{A1FAB803-EC44-4193-AF1B-7A633F48FD75}" type="presParOf" srcId="{C5AF9ACC-4A45-4E6A-B56F-683C3A74DEDB}" destId="{8357C004-76A7-48DC-AD38-B5A1AF2C5E0E}" srcOrd="1" destOrd="0" presId="urn:microsoft.com/office/officeart/2008/layout/LinedList"/>
    <dgm:cxn modelId="{16CD0E16-6187-4D31-AB34-07CEC0F33243}" type="presParOf" srcId="{4CB58B0B-991E-4B1F-9089-26C195C3F4F8}" destId="{1E249223-30B6-40B2-B83D-44E2DFFC2574}" srcOrd="6" destOrd="0" presId="urn:microsoft.com/office/officeart/2008/layout/LinedList"/>
    <dgm:cxn modelId="{5D2CF98E-BFE3-4444-9A94-848097DE8414}" type="presParOf" srcId="{4CB58B0B-991E-4B1F-9089-26C195C3F4F8}" destId="{DB80C2C1-B537-4AD0-91CB-A9A8F9259ECB}" srcOrd="7" destOrd="0" presId="urn:microsoft.com/office/officeart/2008/layout/LinedList"/>
    <dgm:cxn modelId="{499B6F6A-B08E-4D47-BFDC-8FE42B7898FA}" type="presParOf" srcId="{DB80C2C1-B537-4AD0-91CB-A9A8F9259ECB}" destId="{4312AC0E-29C8-442F-8E27-64168D7485C1}" srcOrd="0" destOrd="0" presId="urn:microsoft.com/office/officeart/2008/layout/LinedList"/>
    <dgm:cxn modelId="{02CE6484-30BA-4AE8-B4B7-A9FE029C345F}" type="presParOf" srcId="{DB80C2C1-B537-4AD0-91CB-A9A8F9259ECB}" destId="{9EA5F6E1-D2E6-4B57-A05A-198429ED69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349D-A83C-4332-8CA4-4FC6BCBC99F6}">
      <dsp:nvSpPr>
        <dsp:cNvPr id="0" name=""/>
        <dsp:cNvSpPr/>
      </dsp:nvSpPr>
      <dsp:spPr>
        <a:xfrm>
          <a:off x="657504" y="330"/>
          <a:ext cx="1554881" cy="93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Correlation heatmap</a:t>
          </a:r>
        </a:p>
      </dsp:txBody>
      <dsp:txXfrm>
        <a:off x="657504" y="330"/>
        <a:ext cx="1554881" cy="932929"/>
      </dsp:txXfrm>
    </dsp:sp>
    <dsp:sp modelId="{D9B94080-2D5C-4478-A7EF-CDAAC6CB7A30}">
      <dsp:nvSpPr>
        <dsp:cNvPr id="0" name=""/>
        <dsp:cNvSpPr/>
      </dsp:nvSpPr>
      <dsp:spPr>
        <a:xfrm>
          <a:off x="2367874" y="330"/>
          <a:ext cx="1554881" cy="9329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Content Rating Analysis</a:t>
          </a:r>
        </a:p>
      </dsp:txBody>
      <dsp:txXfrm>
        <a:off x="2367874" y="330"/>
        <a:ext cx="1554881" cy="932929"/>
      </dsp:txXfrm>
    </dsp:sp>
    <dsp:sp modelId="{D4C51A14-3FCE-4EBD-A79D-BCAE5A491BAC}">
      <dsp:nvSpPr>
        <dsp:cNvPr id="0" name=""/>
        <dsp:cNvSpPr/>
      </dsp:nvSpPr>
      <dsp:spPr>
        <a:xfrm>
          <a:off x="4078244" y="330"/>
          <a:ext cx="1554881" cy="9329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Categorical Analysis</a:t>
          </a:r>
        </a:p>
      </dsp:txBody>
      <dsp:txXfrm>
        <a:off x="4078244" y="330"/>
        <a:ext cx="1554881" cy="932929"/>
      </dsp:txXfrm>
    </dsp:sp>
    <dsp:sp modelId="{04323379-48C9-4FEC-8909-AF850EB2F146}">
      <dsp:nvSpPr>
        <dsp:cNvPr id="0" name=""/>
        <dsp:cNvSpPr/>
      </dsp:nvSpPr>
      <dsp:spPr>
        <a:xfrm>
          <a:off x="5788614" y="330"/>
          <a:ext cx="1554881" cy="9329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 Rating Analysis</a:t>
          </a:r>
        </a:p>
      </dsp:txBody>
      <dsp:txXfrm>
        <a:off x="5788614" y="330"/>
        <a:ext cx="1554881" cy="932929"/>
      </dsp:txXfrm>
    </dsp:sp>
    <dsp:sp modelId="{FE556AA4-DC27-4C64-8878-4C9981648E36}">
      <dsp:nvSpPr>
        <dsp:cNvPr id="0" name=""/>
        <dsp:cNvSpPr/>
      </dsp:nvSpPr>
      <dsp:spPr>
        <a:xfrm>
          <a:off x="657504" y="1088747"/>
          <a:ext cx="1554881" cy="9329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 Free and Paid Apps</a:t>
          </a:r>
        </a:p>
      </dsp:txBody>
      <dsp:txXfrm>
        <a:off x="657504" y="1088747"/>
        <a:ext cx="1554881" cy="932929"/>
      </dsp:txXfrm>
    </dsp:sp>
    <dsp:sp modelId="{D775943B-A91A-4683-BEB4-4DA0EEB76AA7}">
      <dsp:nvSpPr>
        <dsp:cNvPr id="0" name=""/>
        <dsp:cNvSpPr/>
      </dsp:nvSpPr>
      <dsp:spPr>
        <a:xfrm>
          <a:off x="2367874" y="1088747"/>
          <a:ext cx="1554881" cy="93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Most Popular Apps</a:t>
          </a:r>
        </a:p>
      </dsp:txBody>
      <dsp:txXfrm>
        <a:off x="2367874" y="1088747"/>
        <a:ext cx="1554881" cy="932929"/>
      </dsp:txXfrm>
    </dsp:sp>
    <dsp:sp modelId="{DC1EA06A-76E3-4A45-9888-A3A7DA27ABD9}">
      <dsp:nvSpPr>
        <dsp:cNvPr id="0" name=""/>
        <dsp:cNvSpPr/>
      </dsp:nvSpPr>
      <dsp:spPr>
        <a:xfrm>
          <a:off x="4078244" y="1088747"/>
          <a:ext cx="1554881" cy="9329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 Size Analysis</a:t>
          </a:r>
        </a:p>
      </dsp:txBody>
      <dsp:txXfrm>
        <a:off x="4078244" y="1088747"/>
        <a:ext cx="1554881" cy="932929"/>
      </dsp:txXfrm>
    </dsp:sp>
    <dsp:sp modelId="{5456F05E-02FB-4277-A4A5-FAE6D0BB3D12}">
      <dsp:nvSpPr>
        <dsp:cNvPr id="0" name=""/>
        <dsp:cNvSpPr/>
      </dsp:nvSpPr>
      <dsp:spPr>
        <a:xfrm>
          <a:off x="5788614" y="1088747"/>
          <a:ext cx="1554881" cy="9329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 Reviews Analysis</a:t>
          </a:r>
        </a:p>
      </dsp:txBody>
      <dsp:txXfrm>
        <a:off x="5788614" y="1088747"/>
        <a:ext cx="1554881" cy="932929"/>
      </dsp:txXfrm>
    </dsp:sp>
    <dsp:sp modelId="{7638E6C9-DED6-4956-8F36-1EFA2AFE2D41}">
      <dsp:nvSpPr>
        <dsp:cNvPr id="0" name=""/>
        <dsp:cNvSpPr/>
      </dsp:nvSpPr>
      <dsp:spPr>
        <a:xfrm>
          <a:off x="2367874" y="2177165"/>
          <a:ext cx="1554881" cy="9329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Challenges Faced</a:t>
          </a:r>
        </a:p>
      </dsp:txBody>
      <dsp:txXfrm>
        <a:off x="2367874" y="2177165"/>
        <a:ext cx="1554881" cy="932929"/>
      </dsp:txXfrm>
    </dsp:sp>
    <dsp:sp modelId="{4721FED4-D178-488D-AB01-93219F63FA68}">
      <dsp:nvSpPr>
        <dsp:cNvPr id="0" name=""/>
        <dsp:cNvSpPr/>
      </dsp:nvSpPr>
      <dsp:spPr>
        <a:xfrm>
          <a:off x="4078244" y="2177165"/>
          <a:ext cx="1554881" cy="9329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Analysis Summary</a:t>
          </a:r>
        </a:p>
      </dsp:txBody>
      <dsp:txXfrm>
        <a:off x="4078244" y="2177165"/>
        <a:ext cx="1554881" cy="932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F0937-5F94-4266-A08D-FFC0C2764236}">
      <dsp:nvSpPr>
        <dsp:cNvPr id="0" name=""/>
        <dsp:cNvSpPr/>
      </dsp:nvSpPr>
      <dsp:spPr>
        <a:xfrm>
          <a:off x="0" y="517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16F30-0546-4890-BD75-DABE45953A05}">
      <dsp:nvSpPr>
        <dsp:cNvPr id="0" name=""/>
        <dsp:cNvSpPr/>
      </dsp:nvSpPr>
      <dsp:spPr>
        <a:xfrm>
          <a:off x="0" y="517"/>
          <a:ext cx="5098256" cy="84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is a strong positive  correlation between the  Reviews and Installs.</a:t>
          </a:r>
        </a:p>
      </dsp:txBody>
      <dsp:txXfrm>
        <a:off x="0" y="517"/>
        <a:ext cx="5098256" cy="847279"/>
      </dsp:txXfrm>
    </dsp:sp>
    <dsp:sp modelId="{6507FCA6-052F-44FD-B716-746C0282E56D}">
      <dsp:nvSpPr>
        <dsp:cNvPr id="0" name=""/>
        <dsp:cNvSpPr/>
      </dsp:nvSpPr>
      <dsp:spPr>
        <a:xfrm>
          <a:off x="0" y="847797"/>
          <a:ext cx="5098256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7C9DC-467E-4376-A085-C4E72257725A}">
      <dsp:nvSpPr>
        <dsp:cNvPr id="0" name=""/>
        <dsp:cNvSpPr/>
      </dsp:nvSpPr>
      <dsp:spPr>
        <a:xfrm>
          <a:off x="0" y="847797"/>
          <a:ext cx="5098256" cy="84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can clearly see majority of apps can be used by everyone</a:t>
          </a:r>
        </a:p>
      </dsp:txBody>
      <dsp:txXfrm>
        <a:off x="0" y="847797"/>
        <a:ext cx="5098256" cy="847279"/>
      </dsp:txXfrm>
    </dsp:sp>
    <dsp:sp modelId="{2F789C7F-3D76-43E1-960F-ADC114F4CE4A}">
      <dsp:nvSpPr>
        <dsp:cNvPr id="0" name=""/>
        <dsp:cNvSpPr/>
      </dsp:nvSpPr>
      <dsp:spPr>
        <a:xfrm>
          <a:off x="0" y="1695077"/>
          <a:ext cx="509825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DADB6-1A95-4551-B36A-C426C3C5AFCB}">
      <dsp:nvSpPr>
        <dsp:cNvPr id="0" name=""/>
        <dsp:cNvSpPr/>
      </dsp:nvSpPr>
      <dsp:spPr>
        <a:xfrm>
          <a:off x="0" y="1695077"/>
          <a:ext cx="5098256" cy="84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From the plot, it is evident that Family, Game, and Tools category have the maximum number of apps compared to other categories.</a:t>
          </a:r>
        </a:p>
      </dsp:txBody>
      <dsp:txXfrm>
        <a:off x="0" y="1695077"/>
        <a:ext cx="5098256" cy="847279"/>
      </dsp:txXfrm>
    </dsp:sp>
    <dsp:sp modelId="{4563A447-2346-41AA-9773-425C9E598869}">
      <dsp:nvSpPr>
        <dsp:cNvPr id="0" name=""/>
        <dsp:cNvSpPr/>
      </dsp:nvSpPr>
      <dsp:spPr>
        <a:xfrm>
          <a:off x="0" y="2542356"/>
          <a:ext cx="5098256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24A8F-96B9-48A0-90C2-9C0D6EDA303C}">
      <dsp:nvSpPr>
        <dsp:cNvPr id="0" name=""/>
        <dsp:cNvSpPr/>
      </dsp:nvSpPr>
      <dsp:spPr>
        <a:xfrm>
          <a:off x="0" y="2542356"/>
          <a:ext cx="5098256" cy="84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Communication, Video  Players, and Social category  has the highest number of  average app installs</a:t>
          </a:r>
        </a:p>
      </dsp:txBody>
      <dsp:txXfrm>
        <a:off x="0" y="2542356"/>
        <a:ext cx="5098256" cy="847279"/>
      </dsp:txXfrm>
    </dsp:sp>
    <dsp:sp modelId="{596F9CE3-0BB2-4D96-A96A-3166031BECA0}">
      <dsp:nvSpPr>
        <dsp:cNvPr id="0" name=""/>
        <dsp:cNvSpPr/>
      </dsp:nvSpPr>
      <dsp:spPr>
        <a:xfrm>
          <a:off x="0" y="3389636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0C8E8-2A61-4AC5-8078-35DCFC3E9144}">
      <dsp:nvSpPr>
        <dsp:cNvPr id="0" name=""/>
        <dsp:cNvSpPr/>
      </dsp:nvSpPr>
      <dsp:spPr>
        <a:xfrm>
          <a:off x="0" y="3389636"/>
          <a:ext cx="5098256" cy="84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From the plot, it is seen that Finance , Family, and Lifestyle category have the maximum number of paid apps compared to other categories.</a:t>
          </a:r>
        </a:p>
      </dsp:txBody>
      <dsp:txXfrm>
        <a:off x="0" y="3389636"/>
        <a:ext cx="5098256" cy="847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29D23-D842-46D3-AC9D-73A3A6B69FD9}">
      <dsp:nvSpPr>
        <dsp:cNvPr id="0" name=""/>
        <dsp:cNvSpPr/>
      </dsp:nvSpPr>
      <dsp:spPr>
        <a:xfrm>
          <a:off x="0" y="0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62634-F283-4C5F-927F-666A4710C9BC}">
      <dsp:nvSpPr>
        <dsp:cNvPr id="0" name=""/>
        <dsp:cNvSpPr/>
      </dsp:nvSpPr>
      <dsp:spPr>
        <a:xfrm>
          <a:off x="0" y="0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can be seen that apps in Finance , Lifestyle , Style are costly.</a:t>
          </a:r>
        </a:p>
      </dsp:txBody>
      <dsp:txXfrm>
        <a:off x="0" y="0"/>
        <a:ext cx="5098256" cy="1059358"/>
      </dsp:txXfrm>
    </dsp:sp>
    <dsp:sp modelId="{ED298A07-9F70-419C-9FDC-2F41638D5B14}">
      <dsp:nvSpPr>
        <dsp:cNvPr id="0" name=""/>
        <dsp:cNvSpPr/>
      </dsp:nvSpPr>
      <dsp:spPr>
        <a:xfrm>
          <a:off x="0" y="1059358"/>
          <a:ext cx="5098256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7F142-4159-4973-BAE7-41C95DB4DB1C}">
      <dsp:nvSpPr>
        <dsp:cNvPr id="0" name=""/>
        <dsp:cNvSpPr/>
      </dsp:nvSpPr>
      <dsp:spPr>
        <a:xfrm>
          <a:off x="0" y="1059358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majority of the paid apps in the Play Store has  fees   between  1  $  to   5 $.</a:t>
          </a:r>
        </a:p>
      </dsp:txBody>
      <dsp:txXfrm>
        <a:off x="0" y="1059358"/>
        <a:ext cx="5098256" cy="1059358"/>
      </dsp:txXfrm>
    </dsp:sp>
    <dsp:sp modelId="{3238838D-3DE7-4A95-920C-F120A801866D}">
      <dsp:nvSpPr>
        <dsp:cNvPr id="0" name=""/>
        <dsp:cNvSpPr/>
      </dsp:nvSpPr>
      <dsp:spPr>
        <a:xfrm>
          <a:off x="0" y="2118717"/>
          <a:ext cx="5098256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8A521-3C43-492D-8794-E2A1AE757EB8}">
      <dsp:nvSpPr>
        <dsp:cNvPr id="0" name=""/>
        <dsp:cNvSpPr/>
      </dsp:nvSpPr>
      <dsp:spPr>
        <a:xfrm>
          <a:off x="0" y="2118717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can be concluded that If excluded “Varies with device ” values, most of the apps in play store are of size between 11 M to 15M.</a:t>
          </a:r>
        </a:p>
      </dsp:txBody>
      <dsp:txXfrm>
        <a:off x="0" y="2118717"/>
        <a:ext cx="5098256" cy="1059358"/>
      </dsp:txXfrm>
    </dsp:sp>
    <dsp:sp modelId="{1E249223-30B6-40B2-B83D-44E2DFFC2574}">
      <dsp:nvSpPr>
        <dsp:cNvPr id="0" name=""/>
        <dsp:cNvSpPr/>
      </dsp:nvSpPr>
      <dsp:spPr>
        <a:xfrm>
          <a:off x="0" y="3178075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2AC0E-29C8-442F-8E27-64168D7485C1}">
      <dsp:nvSpPr>
        <dsp:cNvPr id="0" name=""/>
        <dsp:cNvSpPr/>
      </dsp:nvSpPr>
      <dsp:spPr>
        <a:xfrm>
          <a:off x="0" y="3178075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Most of the app has received positive reviews.</a:t>
          </a:r>
        </a:p>
      </dsp:txBody>
      <dsp:txXfrm>
        <a:off x="0" y="3178075"/>
        <a:ext cx="5098256" cy="1059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0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486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7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763" y="476209"/>
            <a:ext cx="3845379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100" spc="-50"/>
              <a:t>Capstone Project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1564641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4808763" y="1649185"/>
            <a:ext cx="3845379" cy="2752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</a:pPr>
            <a:r>
              <a:rPr lang="en-US" b="1" cap="all" spc="200">
                <a:solidFill>
                  <a:schemeClr val="tx1">
                    <a:lumMod val="75000"/>
                    <a:lumOff val="25000"/>
                  </a:schemeClr>
                </a:solidFill>
              </a:rPr>
              <a:t>EDA on Play Store App Reviews</a:t>
            </a:r>
            <a:endParaRPr lang="en-US" cap="all" spc="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ject 4"/>
          <p:cNvSpPr txBox="1"/>
          <p:nvPr/>
        </p:nvSpPr>
        <p:spPr>
          <a:xfrm>
            <a:off x="0" y="3028950"/>
            <a:ext cx="405384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2400" b="1" spc="-6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endParaRPr lang="en-US" sz="2400">
              <a:latin typeface="Verdana"/>
              <a:cs typeface="Verdana"/>
            </a:endParaRPr>
          </a:p>
          <a:p>
            <a:pPr algn="ctr"/>
            <a:r>
              <a:rPr lang="en-US" sz="2400" b="1" spc="-114">
                <a:solidFill>
                  <a:srgbClr val="CC0000"/>
                </a:solidFill>
                <a:latin typeface="Verdana"/>
                <a:cs typeface="Verdana"/>
              </a:rPr>
              <a:t>Omkar Dandvate</a:t>
            </a:r>
            <a:endParaRPr lang="en-US" sz="2400">
              <a:latin typeface="Verdana"/>
              <a:cs typeface="Verdana"/>
            </a:endParaRPr>
          </a:p>
          <a:p>
            <a:pPr algn="ctr">
              <a:spcBef>
                <a:spcPts val="20"/>
              </a:spcBef>
            </a:pPr>
            <a:r>
              <a:rPr lang="en-US" sz="1800" b="1" spc="-60">
                <a:solidFill>
                  <a:srgbClr val="124F5B"/>
                </a:solidFill>
                <a:latin typeface="Verdana"/>
                <a:cs typeface="Verdana"/>
              </a:rPr>
              <a:t>Data </a:t>
            </a:r>
            <a:r>
              <a:rPr lang="en-US" sz="1800" b="1" spc="-55">
                <a:solidFill>
                  <a:srgbClr val="124F5B"/>
                </a:solidFill>
                <a:latin typeface="Verdana"/>
                <a:cs typeface="Verdana"/>
              </a:rPr>
              <a:t>Science </a:t>
            </a:r>
            <a:r>
              <a:rPr lang="en-US" sz="1800" b="1" spc="-100">
                <a:solidFill>
                  <a:srgbClr val="124F5B"/>
                </a:solidFill>
                <a:latin typeface="Verdana"/>
                <a:cs typeface="Verdana"/>
              </a:rPr>
              <a:t>Trainee,</a:t>
            </a:r>
            <a:r>
              <a:rPr lang="en-US" sz="1800" b="1" spc="-21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b="1" spc="-60">
                <a:solidFill>
                  <a:srgbClr val="124F5B"/>
                </a:solidFill>
                <a:latin typeface="Verdana"/>
                <a:cs typeface="Verdana"/>
              </a:rPr>
              <a:t>AlmaBetter</a:t>
            </a:r>
            <a:endParaRPr lang="en-US"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59731-288D-1888-1A92-DE3FE7E9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39702"/>
            <a:ext cx="7543800" cy="771536"/>
          </a:xfrm>
        </p:spPr>
        <p:txBody>
          <a:bodyPr anchor="ctr">
            <a:noAutofit/>
          </a:bodyPr>
          <a:lstStyle/>
          <a:p>
            <a:pPr algn="ctr"/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 plot, it is seen that Finance , Family, and Lifestyle category have the maximum number of paid apps compared to other categories.</a:t>
            </a:r>
            <a:br>
              <a:rPr lang="en-US" sz="1800" dirty="0"/>
            </a:b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FAD7DAA-AAB3-78E1-E35E-0533A7770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" y="225440"/>
            <a:ext cx="9025495" cy="3454192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897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4613" y="476209"/>
            <a:ext cx="2767693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700" spc="-50"/>
              <a:t>App Rating Analysis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3D9795-4B18-4F1C-48AF-99A52B7B72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1015426"/>
            <a:ext cx="5182351" cy="291507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1564277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/>
          <p:nvPr/>
        </p:nvSpPr>
        <p:spPr>
          <a:xfrm>
            <a:off x="5894613" y="1649185"/>
            <a:ext cx="2767693" cy="2752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469265" marR="9525" indent="-45720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5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15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500" spc="-1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sz="15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5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500" spc="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 </a:t>
            </a:r>
            <a:r>
              <a:rPr lang="en-US" sz="1500" spc="-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en-US" sz="1500" spc="-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500" spc="1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atin</a:t>
            </a:r>
            <a:r>
              <a:rPr lang="en-US" sz="1500" spc="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 </a:t>
            </a:r>
            <a:r>
              <a:rPr lang="en-US" sz="1500" spc="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divided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en-US" sz="1500" spc="-1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500" spc="-1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categories: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Rating: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-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4- 5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⇒</a:t>
            </a:r>
            <a:r>
              <a:rPr lang="en-US" sz="1500" spc="-4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-1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Rated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Rating: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-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3- 4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⇒</a:t>
            </a:r>
            <a:r>
              <a:rPr lang="en-US" sz="1500" spc="-43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Above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Rating: </a:t>
            </a:r>
            <a:r>
              <a:rPr lang="en-US" sz="1500" spc="-1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  3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⇒</a:t>
            </a:r>
            <a:r>
              <a:rPr lang="en-US" sz="1500" spc="-59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Rating: </a:t>
            </a:r>
            <a:r>
              <a:rPr lang="en-US" sz="1500" spc="-2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      2     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⇒</a:t>
            </a:r>
            <a:r>
              <a:rPr lang="en-US" sz="1500" spc="-6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</a:t>
            </a:r>
            <a: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</a:p>
          <a:p>
            <a:pPr marL="102870" lvl="1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tabLst>
                <a:tab pos="469265" algn="l"/>
                <a:tab pos="469900" algn="l"/>
              </a:tabLst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9265" marR="5080" indent="-45720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❏"/>
              <a:tabLst>
                <a:tab pos="469900" algn="l"/>
              </a:tabLst>
            </a:pPr>
            <a:r>
              <a:rPr lang="en-US" sz="1500" spc="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500" spc="-1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majority </a:t>
            </a:r>
            <a:r>
              <a:rPr lang="en-US" sz="1500" spc="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1500" spc="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500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apps in  </a:t>
            </a:r>
            <a:r>
              <a:rPr lang="en-US" sz="1500" spc="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500" spc="1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 </a:t>
            </a: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</a:t>
            </a:r>
            <a:r>
              <a:rPr lang="en-US" sz="1500" spc="-2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spc="-22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approx</a:t>
            </a:r>
            <a:r>
              <a:rPr lang="en-US" sz="1600" spc="-2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80 %)  </a:t>
            </a:r>
            <a:r>
              <a:rPr lang="en-US" sz="15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US" sz="1500" spc="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en-US" sz="15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rated.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E041-6FE2-D86C-EF81-FD905020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32" y="179326"/>
            <a:ext cx="2767693" cy="2769902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It is seen that most of</a:t>
            </a:r>
            <a:b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the apps from Google play</a:t>
            </a:r>
            <a:b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store are Top Rated and customers are happy with</a:t>
            </a:r>
            <a:b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App services</a:t>
            </a:r>
            <a:b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1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72953EBF-25A8-9ABA-7AAC-991B5026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0" y="256516"/>
            <a:ext cx="4792223" cy="41572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1564277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B3B4A-40BA-7759-1F52-32DEF33D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4679405"/>
            <a:ext cx="2133600" cy="4949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F013-9645-169D-15C8-EF95D88B6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51ADB-6969-8592-9EB6-456A54C6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4139982"/>
            <a:ext cx="7543800" cy="4343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Most of the app in </a:t>
            </a:r>
            <a:r>
              <a:rPr lang="en-US" dirty="0" err="1"/>
              <a:t>playstore</a:t>
            </a:r>
            <a:r>
              <a:rPr lang="en-US" dirty="0"/>
              <a:t> are rated 4.3 which is on higher side.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4D0390F-7715-9024-F5C4-AF4A9A19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344"/>
            <a:ext cx="8376946" cy="39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09550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65" dirty="0"/>
              <a:t> </a:t>
            </a:r>
            <a:r>
              <a:rPr sz="2800" spc="-65" dirty="0"/>
              <a:t>Apps</a:t>
            </a:r>
            <a:r>
              <a:rPr lang="en-US" sz="2800" spc="-65" dirty="0"/>
              <a:t> types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57480" y="895350"/>
            <a:ext cx="3728720" cy="2126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20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20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lang="en-US" sz="2000" spc="-20" dirty="0">
                <a:solidFill>
                  <a:srgbClr val="124F5B"/>
                </a:solidFill>
                <a:latin typeface="Verdana"/>
                <a:cs typeface="Verdana"/>
              </a:rPr>
              <a:t>total more than 90% apps in play store are free</a:t>
            </a:r>
          </a:p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endParaRPr lang="en-US" sz="2000" spc="-20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lang="en-US" sz="2000" spc="-20" dirty="0">
                <a:solidFill>
                  <a:srgbClr val="124F5B"/>
                </a:solidFill>
                <a:latin typeface="Verdana"/>
                <a:cs typeface="Verdana"/>
              </a:rPr>
              <a:t>Very less % of apps are paid category 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499" y="3291025"/>
            <a:ext cx="2410682" cy="1366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6" descr="Chart, pie chart&#10;&#10;&#10;">
            <a:extLst>
              <a:ext uri="{FF2B5EF4-FFF2-40B4-BE49-F238E27FC236}">
                <a16:creationId xmlns:a16="http://schemas.microsoft.com/office/drawing/2014/main" id="{71E3B81F-3CE5-07DB-E33D-B65B2E495F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85" y="393251"/>
            <a:ext cx="499281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4EF99F-04BA-BAAD-A2BA-17E7B6EDB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9049"/>
            <a:ext cx="5827177" cy="3787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AD50C-2106-7560-4F29-01D348FF64CE}"/>
              </a:ext>
            </a:extLst>
          </p:cNvPr>
          <p:cNvSpPr txBox="1"/>
          <p:nvPr/>
        </p:nvSpPr>
        <p:spPr>
          <a:xfrm>
            <a:off x="6170951" y="28575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Free app belongs to category as follows,</a:t>
            </a:r>
          </a:p>
          <a:p>
            <a:r>
              <a:rPr lang="en-US" dirty="0"/>
              <a:t>1.Communication</a:t>
            </a:r>
          </a:p>
          <a:p>
            <a:r>
              <a:rPr lang="en-US" dirty="0"/>
              <a:t>2. Social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A2D33-7158-F614-A0B0-028424C1D78E}"/>
              </a:ext>
            </a:extLst>
          </p:cNvPr>
          <p:cNvSpPr txBox="1"/>
          <p:nvPr/>
        </p:nvSpPr>
        <p:spPr>
          <a:xfrm>
            <a:off x="6209051" y="2027184"/>
            <a:ext cx="25908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12121"/>
                </a:solidFill>
                <a:latin typeface="Courier New" panose="02070309020205020404" pitchFamily="49" charset="0"/>
              </a:rPr>
              <a:t>335 Messenger 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– Text and Video Chat for Free 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336 WhatsApp Messenger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338 Google Chrome: Fast &amp; Secure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340 Gmail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341 Hangouts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391 Skype - free IM &amp; video calls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865 Google Play Games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1654 Subway Surfers 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2544 Facebook 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2545 Instagram </a:t>
            </a:r>
          </a:p>
          <a:p>
            <a:r>
              <a:rPr 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2554 Google+ 2808 Google Photos 3117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89153-1498-94D7-D71A-2641F0B630B3}"/>
              </a:ext>
            </a:extLst>
          </p:cNvPr>
          <p:cNvSpPr txBox="1"/>
          <p:nvPr/>
        </p:nvSpPr>
        <p:spPr>
          <a:xfrm>
            <a:off x="6170951" y="1504448"/>
            <a:ext cx="255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Few top free apps are :</a:t>
            </a:r>
          </a:p>
        </p:txBody>
      </p:sp>
    </p:spTree>
    <p:extLst>
      <p:ext uri="{BB962C8B-B14F-4D97-AF65-F5344CB8AC3E}">
        <p14:creationId xmlns:p14="http://schemas.microsoft.com/office/powerpoint/2010/main" val="91875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7B6165-C697-A98A-47BA-F129FBED9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2950"/>
            <a:ext cx="5659766" cy="371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8C646-78F8-D6F4-ADB9-A0BBD0A2563D}"/>
              </a:ext>
            </a:extLst>
          </p:cNvPr>
          <p:cNvSpPr txBox="1"/>
          <p:nvPr/>
        </p:nvSpPr>
        <p:spPr>
          <a:xfrm>
            <a:off x="6096000" y="36195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Free app belongs to category as follows,</a:t>
            </a:r>
          </a:p>
          <a:p>
            <a:r>
              <a:rPr lang="en-US" dirty="0"/>
              <a:t>1. Games</a:t>
            </a:r>
          </a:p>
          <a:p>
            <a:r>
              <a:rPr lang="en-US" dirty="0"/>
              <a:t>2. Family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5158D-47A8-E400-82CA-898763FAEF03}"/>
              </a:ext>
            </a:extLst>
          </p:cNvPr>
          <p:cNvSpPr txBox="1"/>
          <p:nvPr/>
        </p:nvSpPr>
        <p:spPr>
          <a:xfrm>
            <a:off x="6172200" y="1676995"/>
            <a:ext cx="25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Few top paid apps with highest no of downloads  are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851D8-4030-4E4E-CF5A-91CDB45216E3}"/>
              </a:ext>
            </a:extLst>
          </p:cNvPr>
          <p:cNvSpPr txBox="1"/>
          <p:nvPr/>
        </p:nvSpPr>
        <p:spPr>
          <a:xfrm>
            <a:off x="6248400" y="28541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Hitman Sniper - Game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Minecraft 	   - Family</a:t>
            </a:r>
          </a:p>
        </p:txBody>
      </p:sp>
    </p:spTree>
    <p:extLst>
      <p:ext uri="{BB962C8B-B14F-4D97-AF65-F5344CB8AC3E}">
        <p14:creationId xmlns:p14="http://schemas.microsoft.com/office/powerpoint/2010/main" val="173501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37E2-8D45-BF88-960C-CCA56CD93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438150"/>
            <a:ext cx="7543800" cy="35340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CEF3-E43F-D3D5-9433-922C7F891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0"/>
            <a:ext cx="7543800" cy="60163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no</a:t>
            </a: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of apps that can be installed at a particular price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3B84421-809D-4C33-DC0D-C4ED6C04E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8150"/>
            <a:ext cx="84582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60B4A-4149-8002-4290-A80D0A6B2365}"/>
              </a:ext>
            </a:extLst>
          </p:cNvPr>
          <p:cNvSpPr txBox="1"/>
          <p:nvPr/>
        </p:nvSpPr>
        <p:spPr>
          <a:xfrm>
            <a:off x="381000" y="4324350"/>
            <a:ext cx="845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paid app are less than 1 $</a:t>
            </a:r>
          </a:p>
        </p:txBody>
      </p:sp>
    </p:spTree>
    <p:extLst>
      <p:ext uri="{BB962C8B-B14F-4D97-AF65-F5344CB8AC3E}">
        <p14:creationId xmlns:p14="http://schemas.microsoft.com/office/powerpoint/2010/main" val="184746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3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B7984B-D11D-7810-F8B4-74BC63D3A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523102"/>
            <a:ext cx="5182351" cy="3899721"/>
          </a:xfrm>
          <a:prstGeom prst="rect">
            <a:avLst/>
          </a:prstGeom>
        </p:spPr>
      </p:pic>
      <p:cxnSp>
        <p:nvCxnSpPr>
          <p:cNvPr id="48" name="Straight Connector 3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1564277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D076F3-A901-703E-921C-47B78CA1AF99}"/>
              </a:ext>
            </a:extLst>
          </p:cNvPr>
          <p:cNvSpPr txBox="1"/>
          <p:nvPr/>
        </p:nvSpPr>
        <p:spPr>
          <a:xfrm>
            <a:off x="5919107" y="819150"/>
            <a:ext cx="2895600" cy="858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Average price of paid apps in 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each category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76646-1694-667F-3297-507B660A1476}"/>
              </a:ext>
            </a:extLst>
          </p:cNvPr>
          <p:cNvSpPr txBox="1"/>
          <p:nvPr/>
        </p:nvSpPr>
        <p:spPr>
          <a:xfrm>
            <a:off x="5919106" y="2022827"/>
            <a:ext cx="289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 can be seen that apps in Finance , Lifestyle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,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Style are costly.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3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851" y="285751"/>
            <a:ext cx="3004456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700" spc="-50" dirty="0"/>
              <a:t>Paid App 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4613" y="1581151"/>
            <a:ext cx="2767693" cy="19049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469265" marR="9525" indent="-45720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5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15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paid app are</a:t>
            </a: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divided</a:t>
            </a:r>
            <a:r>
              <a:rPr lang="en-US" sz="1500" spc="-17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en-US" sz="1500" spc="-16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categories:</a:t>
            </a:r>
          </a:p>
          <a:p>
            <a:pPr marL="469265" marR="9525" indent="-45720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1-5 451 </a:t>
            </a: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Below 1 145 </a:t>
            </a: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5-10 84 </a:t>
            </a: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10-50 53 </a:t>
            </a: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50-100 3</a:t>
            </a:r>
          </a:p>
          <a:p>
            <a:pPr marL="469900" lvl="1" indent="-36703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●"/>
              <a:tabLst>
                <a:tab pos="469265" algn="l"/>
                <a:tab pos="469900" algn="l"/>
              </a:tabLs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100 and above 20 </a:t>
            </a:r>
          </a:p>
          <a:p>
            <a:pPr marL="102870" lvl="1" defTabSz="914400">
              <a:lnSpc>
                <a:spcPct val="90000"/>
              </a:lnSpc>
              <a:buClr>
                <a:schemeClr val="accent1"/>
              </a:buClr>
              <a:tabLst>
                <a:tab pos="469265" algn="l"/>
                <a:tab pos="469900" algn="l"/>
              </a:tabLst>
            </a:pPr>
            <a:endParaRPr lang="en-US" sz="1600" spc="5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02870" lvl="1" defTabSz="914400">
              <a:lnSpc>
                <a:spcPct val="90000"/>
              </a:lnSpc>
              <a:buClr>
                <a:schemeClr val="accent1"/>
              </a:buClr>
              <a:tabLst>
                <a:tab pos="469265" algn="l"/>
                <a:tab pos="469900" algn="l"/>
              </a:tabLst>
            </a:pPr>
            <a:endParaRPr lang="en-US" sz="1600" spc="5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A2996-47D6-25FB-1424-50070DC5682B}"/>
              </a:ext>
            </a:extLst>
          </p:cNvPr>
          <p:cNvSpPr txBox="1"/>
          <p:nvPr/>
        </p:nvSpPr>
        <p:spPr>
          <a:xfrm>
            <a:off x="1066800" y="4105119"/>
            <a:ext cx="859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The </a:t>
            </a:r>
            <a:r>
              <a:rPr lang="en-US" sz="1800" spc="-1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majority </a:t>
            </a:r>
            <a:r>
              <a:rPr lang="en-US" sz="1800" spc="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of </a:t>
            </a:r>
            <a:r>
              <a:rPr lang="en-US" sz="1800" spc="3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the paid </a:t>
            </a:r>
            <a:r>
              <a:rPr lang="en-US" sz="1800" spc="3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apps in </a:t>
            </a:r>
            <a:r>
              <a:rPr lang="en-US" sz="1800" spc="3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the </a:t>
            </a:r>
            <a:r>
              <a:rPr lang="en-US" sz="1800" spc="1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Play </a:t>
            </a:r>
            <a:r>
              <a:rPr lang="en-US" sz="1800" spc="-35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Store </a:t>
            </a:r>
            <a:r>
              <a:rPr lang="en-US" sz="1800" spc="-22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80"/>
                </a:highlight>
              </a:rPr>
              <a:t>has  fees   between  1  $  to   5 $.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808080"/>
              </a:highlight>
            </a:endParaRPr>
          </a:p>
          <a:p>
            <a:endParaRPr lang="en-US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CE8D2926-52D9-9BDC-A6F3-2D22B71FD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4" y="396110"/>
            <a:ext cx="4495800" cy="36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0266"/>
            <a:ext cx="5029200" cy="1088068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pc="-85" dirty="0"/>
              <a:t>Problem</a:t>
            </a:r>
            <a:r>
              <a:rPr lang="en-US" spc="-225" dirty="0"/>
              <a:t> </a:t>
            </a:r>
            <a:r>
              <a:rPr lang="en-US" spc="-95" dirty="0"/>
              <a:t>Statement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19610"/>
            <a:ext cx="6172200" cy="1841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252" marR="35636" indent="-278892" algn="just" defTabSz="278892">
              <a:lnSpc>
                <a:spcPct val="114999"/>
              </a:lnSpc>
              <a:spcBef>
                <a:spcPts val="61"/>
              </a:spcBef>
              <a:buFont typeface="AoyagiKouzanFontT"/>
              <a:buChar char="❏"/>
              <a:tabLst>
                <a:tab pos="286639" algn="l"/>
              </a:tabLst>
            </a:pPr>
            <a:r>
              <a:rPr lang="en-US" sz="1098" kern="1200" spc="-6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Two </a:t>
            </a:r>
            <a:r>
              <a:rPr lang="en-US" sz="1098" kern="1200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datasets </a:t>
            </a:r>
            <a:r>
              <a:rPr lang="en-US" sz="1098" kern="1200" spc="-18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are </a:t>
            </a:r>
            <a:r>
              <a:rPr lang="en-US" sz="1098" kern="1200" spc="-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provided, </a:t>
            </a:r>
            <a:r>
              <a:rPr lang="en-US" sz="1098" kern="1200" spc="2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one </a:t>
            </a:r>
            <a:r>
              <a:rPr lang="en-US" sz="1098" kern="1200" spc="3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with </a:t>
            </a:r>
            <a:r>
              <a:rPr lang="en-US" sz="1098" b="1" kern="1200" spc="-40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basic information </a:t>
            </a:r>
            <a:r>
              <a:rPr lang="en-US" sz="1098" kern="1200" spc="3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and </a:t>
            </a:r>
            <a:r>
              <a:rPr lang="en-US" sz="1098" kern="1200" spc="2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the </a:t>
            </a:r>
            <a:r>
              <a:rPr lang="en-US" sz="1098" kern="1200" spc="12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other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with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b="1" kern="1200" spc="-52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user</a:t>
            </a:r>
            <a:r>
              <a:rPr lang="en-US" sz="1098" b="1" kern="1200" spc="-67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b="1" kern="1200" spc="-6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reviews</a:t>
            </a:r>
            <a:r>
              <a:rPr lang="en-US" sz="1098" b="1" kern="1200" spc="-88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12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for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2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the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respective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2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app.</a:t>
            </a:r>
            <a:endParaRPr lang="en-US" sz="1098" kern="1200" dirty="0">
              <a:solidFill>
                <a:schemeClr val="tx1"/>
              </a:solidFill>
              <a:latin typeface="Verdana"/>
              <a:ea typeface="+mn-ea"/>
              <a:cs typeface="+mn-cs"/>
            </a:endParaRPr>
          </a:p>
          <a:p>
            <a:pPr marL="286252" marR="3099" indent="-278892" algn="just" defTabSz="278892">
              <a:lnSpc>
                <a:spcPct val="114999"/>
              </a:lnSpc>
              <a:buFont typeface="AoyagiKouzanFontT"/>
              <a:buChar char="❏"/>
              <a:tabLst>
                <a:tab pos="286639" algn="l"/>
              </a:tabLst>
            </a:pPr>
            <a:r>
              <a:rPr lang="en-US" sz="1098" kern="1200" spc="40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We</a:t>
            </a:r>
            <a:r>
              <a:rPr lang="en-US" sz="1098" kern="1200" spc="-7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27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must</a:t>
            </a:r>
            <a:r>
              <a:rPr lang="en-US" sz="1098" kern="1200" spc="-7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6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go through dataset to </a:t>
            </a:r>
            <a:r>
              <a:rPr lang="en-US" sz="1098" kern="1200" spc="-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evaluate</a:t>
            </a:r>
            <a:r>
              <a:rPr lang="en-US" sz="1098" kern="1200" spc="-76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2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the</a:t>
            </a:r>
            <a:r>
              <a:rPr lang="en-US" sz="1098" kern="1200" spc="-7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12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data</a:t>
            </a:r>
            <a:r>
              <a:rPr lang="en-US" sz="1098" kern="1200" spc="-76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18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in</a:t>
            </a:r>
            <a:r>
              <a:rPr lang="en-US" sz="1098" kern="1200" spc="-76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order</a:t>
            </a:r>
            <a:r>
              <a:rPr lang="en-US" sz="1098" kern="1200" spc="-7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6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to  identify </a:t>
            </a:r>
            <a:r>
              <a:rPr lang="en-US" sz="1098" kern="1200" spc="2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the</a:t>
            </a:r>
            <a:r>
              <a:rPr lang="en-US" sz="1098" kern="1200" spc="427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2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important </a:t>
            </a:r>
            <a:r>
              <a:rPr lang="en-US" sz="1098" kern="1200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characteristics </a:t>
            </a:r>
            <a:r>
              <a:rPr lang="en-US" sz="1098" kern="1200" spc="15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that </a:t>
            </a:r>
            <a:r>
              <a:rPr lang="en-US" sz="1098" kern="1200" spc="18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inﬂuence </a:t>
            </a:r>
            <a:r>
              <a:rPr lang="en-US" sz="1098" kern="1200" spc="3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app  engagement </a:t>
            </a:r>
            <a:r>
              <a:rPr lang="en-US" sz="1098" kern="1200" spc="3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and</a:t>
            </a:r>
            <a:r>
              <a:rPr lang="en-US" sz="1098" kern="1200" spc="-238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2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success.</a:t>
            </a:r>
            <a:endParaRPr lang="en-US" sz="1098" kern="1200" dirty="0">
              <a:solidFill>
                <a:schemeClr val="tx1"/>
              </a:solidFill>
              <a:latin typeface="Verdana"/>
              <a:ea typeface="+mn-ea"/>
              <a:cs typeface="+mn-cs"/>
            </a:endParaRPr>
          </a:p>
          <a:p>
            <a:pPr defTabSz="278892">
              <a:spcBef>
                <a:spcPts val="27"/>
              </a:spcBef>
              <a:buClr>
                <a:srgbClr val="124F5B"/>
              </a:buClr>
              <a:buFont typeface="AoyagiKouzanFontT"/>
              <a:buChar char="❏"/>
            </a:pPr>
            <a:endParaRPr lang="en-US" sz="1220" kern="1200" dirty="0">
              <a:solidFill>
                <a:schemeClr val="tx1"/>
              </a:solidFill>
              <a:latin typeface="Verdana"/>
              <a:ea typeface="+mn-ea"/>
              <a:cs typeface="+mn-cs"/>
            </a:endParaRPr>
          </a:p>
          <a:p>
            <a:pPr marL="7747" defTabSz="278892"/>
            <a:r>
              <a:rPr lang="en-US" sz="1220" b="1" kern="1200" spc="-88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So, </a:t>
            </a:r>
            <a:r>
              <a:rPr lang="en-US" sz="1220" b="1" kern="1200" spc="-43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what </a:t>
            </a:r>
            <a:r>
              <a:rPr lang="en-US" sz="1220" b="1" kern="1200" spc="-52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factors </a:t>
            </a:r>
            <a:r>
              <a:rPr lang="en-US" sz="1220" b="1" kern="1200" spc="-34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inﬂuence </a:t>
            </a:r>
            <a:r>
              <a:rPr lang="en-US" sz="1220" b="1" kern="1200" spc="-46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an </a:t>
            </a:r>
            <a:r>
              <a:rPr lang="en-US" sz="1220" b="1" kern="1200" spc="-61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app's</a:t>
            </a:r>
            <a:r>
              <a:rPr lang="en-US" sz="1220" b="1" kern="1200" spc="-180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220" b="1" kern="1200" spc="-46" dirty="0">
                <a:solidFill>
                  <a:srgbClr val="CC0000"/>
                </a:solidFill>
                <a:latin typeface="Verdana"/>
                <a:ea typeface="+mn-ea"/>
                <a:cs typeface="+mn-cs"/>
              </a:rPr>
              <a:t>success?</a:t>
            </a:r>
            <a:endParaRPr lang="en-US" sz="1220" kern="1200" dirty="0">
              <a:solidFill>
                <a:schemeClr val="tx1"/>
              </a:solidFill>
              <a:latin typeface="Verdana"/>
              <a:ea typeface="+mn-ea"/>
              <a:cs typeface="+mn-cs"/>
            </a:endParaRPr>
          </a:p>
          <a:p>
            <a:pPr marL="7747" defTabSz="278892">
              <a:spcBef>
                <a:spcPts val="3"/>
              </a:spcBef>
            </a:pPr>
            <a:r>
              <a:rPr lang="en-US" sz="1098" kern="1200" spc="40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An</a:t>
            </a:r>
            <a:r>
              <a:rPr lang="en-US" sz="1098" kern="1200" spc="-10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app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2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is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said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6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to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be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successful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12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if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it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67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has:</a:t>
            </a:r>
            <a:endParaRPr lang="en-US" sz="1098" kern="1200" dirty="0">
              <a:solidFill>
                <a:schemeClr val="tx1"/>
              </a:solidFill>
              <a:latin typeface="Verdana"/>
              <a:ea typeface="+mn-ea"/>
              <a:cs typeface="+mn-cs"/>
            </a:endParaRPr>
          </a:p>
          <a:p>
            <a:pPr marL="286639" indent="-278892" defTabSz="278892">
              <a:buFont typeface="AoyagiKouzanFontT"/>
              <a:buChar char="❏"/>
              <a:tabLst>
                <a:tab pos="286252" algn="l"/>
                <a:tab pos="286639" algn="l"/>
              </a:tabLst>
            </a:pPr>
            <a:r>
              <a:rPr lang="en-US" sz="1098" kern="1200" spc="37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</a:t>
            </a:r>
            <a:r>
              <a:rPr lang="en-US" sz="1098" kern="1200" spc="-10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40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high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average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user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9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rating</a:t>
            </a:r>
            <a:endParaRPr lang="en-US" sz="1098" kern="1200" dirty="0">
              <a:solidFill>
                <a:schemeClr val="tx1"/>
              </a:solidFill>
              <a:latin typeface="Verdana"/>
              <a:ea typeface="+mn-ea"/>
              <a:cs typeface="+mn-cs"/>
            </a:endParaRPr>
          </a:p>
          <a:p>
            <a:pPr marL="286639" indent="-278892" defTabSz="278892">
              <a:buFont typeface="AoyagiKouzanFontT"/>
              <a:buChar char="❏"/>
              <a:tabLst>
                <a:tab pos="286252" algn="l"/>
                <a:tab pos="286639" algn="l"/>
              </a:tabLst>
            </a:pPr>
            <a:r>
              <a:rPr lang="en-US" sz="1098" kern="1200" spc="37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A</a:t>
            </a:r>
            <a:r>
              <a:rPr lang="en-US" sz="1098" kern="1200" spc="-104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4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good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7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number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of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3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positive</a:t>
            </a:r>
            <a:r>
              <a:rPr lang="en-US" sz="1098" kern="1200" spc="-101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098" kern="1200" spc="-12" dirty="0">
                <a:solidFill>
                  <a:srgbClr val="124F5B"/>
                </a:solidFill>
                <a:latin typeface="Verdana"/>
                <a:ea typeface="+mn-ea"/>
                <a:cs typeface="+mn-cs"/>
              </a:rPr>
              <a:t>reviews</a:t>
            </a:r>
          </a:p>
          <a:p>
            <a:pPr marL="286639" indent="-278892" defTabSz="278892">
              <a:buFont typeface="AoyagiKouzanFontT"/>
              <a:buChar char="❏"/>
              <a:tabLst>
                <a:tab pos="286252" algn="l"/>
                <a:tab pos="286639" algn="l"/>
              </a:tabLst>
            </a:pPr>
            <a:r>
              <a:rPr lang="en-US" sz="1098" spc="-12" dirty="0">
                <a:solidFill>
                  <a:srgbClr val="124F5B"/>
                </a:solidFill>
                <a:latin typeface="Verdana"/>
              </a:rPr>
              <a:t>Type of App and Content rating is made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200" y="2361418"/>
            <a:ext cx="1219200" cy="135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FE578-84DE-D395-316C-7B739D41B325}"/>
              </a:ext>
            </a:extLst>
          </p:cNvPr>
          <p:cNvSpPr txBox="1"/>
          <p:nvPr/>
        </p:nvSpPr>
        <p:spPr>
          <a:xfrm>
            <a:off x="304800" y="13335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808080"/>
                </a:highlight>
              </a:rPr>
              <a:t>Analysis on bases of SIZE of App in Play store.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10BB0-0EAB-8124-E006-B301A045535A}"/>
              </a:ext>
            </a:extLst>
          </p:cNvPr>
          <p:cNvSpPr txBox="1"/>
          <p:nvPr/>
        </p:nvSpPr>
        <p:spPr>
          <a:xfrm>
            <a:off x="6400800" y="66675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Varies with device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1226 11M 182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12M 181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14M 177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13M 177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017E-CE7D-8F28-84CE-C7C6984FACF0}"/>
              </a:ext>
            </a:extLst>
          </p:cNvPr>
          <p:cNvSpPr txBox="1"/>
          <p:nvPr/>
        </p:nvSpPr>
        <p:spPr>
          <a:xfrm>
            <a:off x="6477000" y="234315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concluded that</a:t>
            </a:r>
          </a:p>
          <a:p>
            <a:r>
              <a:rPr lang="en-US" dirty="0"/>
              <a:t>If excluded “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Varies with device </a:t>
            </a:r>
            <a:r>
              <a:rPr lang="en-US" dirty="0"/>
              <a:t>” values, most of the apps in play store are of size between 11 M to 15M.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B6C6547-4B21-FA79-10D7-143B22363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6400800" cy="37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C699-5242-4297-3454-DBE32C8B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832797"/>
          </a:xfrm>
        </p:spPr>
        <p:txBody>
          <a:bodyPr/>
          <a:lstStyle/>
          <a:p>
            <a:r>
              <a:rPr lang="en-US" spc="-55" dirty="0">
                <a:solidFill>
                  <a:srgbClr val="124F5B"/>
                </a:solidFill>
                <a:latin typeface="Verdana"/>
                <a:cs typeface="Verdana"/>
              </a:rPr>
              <a:t>App r</a:t>
            </a:r>
            <a:r>
              <a:rPr lang="en-US" sz="3600" spc="-55" dirty="0">
                <a:solidFill>
                  <a:srgbClr val="124F5B"/>
                </a:solidFill>
                <a:latin typeface="Verdana"/>
                <a:cs typeface="Verdana"/>
              </a:rPr>
              <a:t>eviews</a:t>
            </a:r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A66D8F4-233E-CD12-48D9-A9520B4CE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3733800" cy="3375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2C26C-EDDB-79FC-0C0A-87339DD5729F}"/>
              </a:ext>
            </a:extLst>
          </p:cNvPr>
          <p:cNvSpPr txBox="1"/>
          <p:nvPr/>
        </p:nvSpPr>
        <p:spPr>
          <a:xfrm>
            <a:off x="4724400" y="158115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lang="en-US"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lang="en-US"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lang="en-US"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lang="en-US"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lang="en-US"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lang="en-US" sz="1800" spc="50" dirty="0">
                <a:solidFill>
                  <a:srgbClr val="124F5B"/>
                </a:solidFill>
                <a:latin typeface="Verdana"/>
                <a:cs typeface="Verdana"/>
              </a:rPr>
              <a:t>has below </a:t>
            </a:r>
            <a:r>
              <a:rPr lang="en-US" sz="1800" spc="-5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lang="en-US"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lang="en-US"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lang="en-US"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lang="en-US"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lang="en-US"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1800" spc="-25" dirty="0">
                <a:solidFill>
                  <a:srgbClr val="124F5B"/>
                </a:solidFill>
                <a:latin typeface="Verdana"/>
                <a:cs typeface="Verdana"/>
              </a:rPr>
              <a:t>neutral.</a:t>
            </a:r>
          </a:p>
          <a:p>
            <a:endParaRPr lang="en-US" sz="1800" spc="-25" dirty="0">
              <a:solidFill>
                <a:srgbClr val="124F5B"/>
              </a:solidFill>
              <a:latin typeface="Verdana"/>
              <a:cs typeface="Verdan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pc="-25" dirty="0">
                <a:solidFill>
                  <a:srgbClr val="124F5B"/>
                </a:solidFill>
                <a:latin typeface="Verdana"/>
              </a:rPr>
              <a:t>Most of the app has received positive reviews.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897" y="3840480"/>
            <a:ext cx="7543800" cy="617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/>
            <a:r>
              <a:rPr lang="en-US" sz="2700" spc="-50" dirty="0">
                <a:solidFill>
                  <a:srgbClr val="FFFFFF"/>
                </a:solidFill>
              </a:rPr>
              <a:t>Positive and Negative Reviews</a:t>
            </a:r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32C3CA8-2719-F5E1-E5FC-A6B7F4DCE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" y="222550"/>
            <a:ext cx="4540230" cy="23317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6DAEA30-EA09-614F-070B-629E4F7ED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15574"/>
            <a:ext cx="4489801" cy="24747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33F8E-418E-DE62-78E3-B7401102D284}"/>
              </a:ext>
            </a:extLst>
          </p:cNvPr>
          <p:cNvSpPr txBox="1"/>
          <p:nvPr/>
        </p:nvSpPr>
        <p:spPr>
          <a:xfrm>
            <a:off x="299957" y="2601621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 can be seen that Helix Jump has got the highest positive reviews.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AF2E7-F757-E51C-E1C9-0450508C913A}"/>
              </a:ext>
            </a:extLst>
          </p:cNvPr>
          <p:cNvSpPr txBox="1"/>
          <p:nvPr/>
        </p:nvSpPr>
        <p:spPr>
          <a:xfrm>
            <a:off x="4876800" y="51435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 is clear that Angry Birds Classic has got highest negative reviews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157017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 dirty="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 dirty="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</a:t>
            </a:r>
            <a:r>
              <a:rPr lang="en-US" sz="1800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32460" y="3638550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A7726-AD9B-1F69-B878-10EFBDBC5CE4}"/>
              </a:ext>
            </a:extLst>
          </p:cNvPr>
          <p:cNvSpPr txBox="1"/>
          <p:nvPr/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3D49A5A-C564-442A-F3B6-03BAD80EB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296793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73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3C4F2016-D32C-55FE-FEE5-37F97D0E3EC5}"/>
              </a:ext>
            </a:extLst>
          </p:cNvPr>
          <p:cNvSpPr txBox="1"/>
          <p:nvPr/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majority of the apps in  the Play Store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approx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80 %)  are top rated.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seen that most of the apps from Google play  store are Top Rated and customers are happy with  App services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app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rated 4.3 which is on higher side.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total more than 90% apps in play store are free.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Free app belongs to category as follows,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1.Communication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 Social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Free app belongs to category as follows,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 Games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 Family</a:t>
            </a:r>
          </a:p>
          <a:p>
            <a:pPr marL="171450" indent="-171450" defTabSz="91440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positive reviews - Helix Jump </a:t>
            </a:r>
          </a:p>
          <a:p>
            <a:pPr marL="171450" indent="-171450" defTabSz="91440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negative reviews - Angry Birds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1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B64FB35-1100-F755-605D-110CD8E70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313919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098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BDBB1-5032-351A-5527-FF4A2876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45494C0-8401-C7C3-BE60-1F4F9BB09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953" y="-171450"/>
            <a:ext cx="3790617" cy="3790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A6B2061-A466-0528-C0A8-AC7581E9A684}"/>
              </a:ext>
            </a:extLst>
          </p:cNvPr>
          <p:cNvSpPr/>
          <p:nvPr/>
        </p:nvSpPr>
        <p:spPr>
          <a:xfrm>
            <a:off x="610953" y="2842744"/>
            <a:ext cx="4092284" cy="1743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96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464" y="604604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365072" y="1504950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>
                <a:solidFill>
                  <a:srgbClr val="0070C0"/>
                </a:solidFill>
                <a:latin typeface="Verdana"/>
              </a:rPr>
              <a:t>Play store data</a:t>
            </a:r>
            <a:endParaRPr spc="5" dirty="0">
              <a:solidFill>
                <a:srgbClr val="0070C0"/>
              </a:solidFill>
              <a:latin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722" y="2114550"/>
            <a:ext cx="1877140" cy="222368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App</a:t>
            </a: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Category</a:t>
            </a: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Size</a:t>
            </a: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Rating</a:t>
            </a: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Reviews</a:t>
            </a:r>
          </a:p>
          <a:p>
            <a:pPr marL="469900" indent="-457200"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Installs</a:t>
            </a: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9518" y="1453495"/>
            <a:ext cx="3159760" cy="22365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  <a:tabLst>
                <a:tab pos="469265" algn="l"/>
                <a:tab pos="469900" algn="l"/>
              </a:tabLst>
            </a:pPr>
            <a:r>
              <a:rPr lang="en-US" spc="5" dirty="0">
                <a:solidFill>
                  <a:srgbClr val="124F5B"/>
                </a:solidFill>
                <a:latin typeface="Verdana"/>
              </a:rPr>
              <a:t>	</a:t>
            </a:r>
            <a:r>
              <a:rPr spc="5" dirty="0">
                <a:solidFill>
                  <a:srgbClr val="0070C0"/>
                </a:solidFill>
                <a:latin typeface="Verdana"/>
              </a:rPr>
              <a:t>User</a:t>
            </a:r>
            <a:r>
              <a:rPr lang="en-US" spc="5" dirty="0">
                <a:solidFill>
                  <a:srgbClr val="0070C0"/>
                </a:solidFill>
                <a:latin typeface="Verdana"/>
              </a:rPr>
              <a:t> </a:t>
            </a:r>
            <a:r>
              <a:rPr spc="5" dirty="0">
                <a:solidFill>
                  <a:srgbClr val="0070C0"/>
                </a:solidFill>
                <a:latin typeface="Verdana"/>
              </a:rPr>
              <a:t>reviews</a:t>
            </a:r>
            <a:endParaRPr lang="en-US" spc="5" dirty="0">
              <a:solidFill>
                <a:srgbClr val="0070C0"/>
              </a:solidFill>
              <a:latin typeface="Verdana"/>
            </a:endParaRPr>
          </a:p>
          <a:p>
            <a:pPr marL="12700">
              <a:spcBef>
                <a:spcPts val="420"/>
              </a:spcBef>
              <a:tabLst>
                <a:tab pos="469265" algn="l"/>
                <a:tab pos="469900" algn="l"/>
              </a:tabLst>
            </a:pPr>
            <a:endParaRPr spc="5" dirty="0">
              <a:solidFill>
                <a:srgbClr val="0070C0"/>
              </a:solidFill>
              <a:latin typeface="Verdana"/>
            </a:endParaRP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>
                <a:solidFill>
                  <a:srgbClr val="124F5B"/>
                </a:solidFill>
                <a:latin typeface="Verdana"/>
              </a:rPr>
              <a:t>App</a:t>
            </a: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>
                <a:solidFill>
                  <a:srgbClr val="124F5B"/>
                </a:solidFill>
                <a:latin typeface="Verdana"/>
              </a:rPr>
              <a:t>Translated Review</a:t>
            </a:r>
          </a:p>
          <a:p>
            <a:pPr marL="469900" indent="-457200"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>
                <a:solidFill>
                  <a:srgbClr val="124F5B"/>
                </a:solidFill>
                <a:latin typeface="Verdana"/>
              </a:rPr>
              <a:t>Sentiment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2717" y="2122982"/>
            <a:ext cx="2311400" cy="19082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dirty="0">
                <a:solidFill>
                  <a:srgbClr val="124F5B"/>
                </a:solidFill>
                <a:latin typeface="Verdana"/>
              </a:rPr>
              <a:t>Price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pc="55" dirty="0">
                <a:solidFill>
                  <a:srgbClr val="124F5B"/>
                </a:solidFill>
                <a:latin typeface="Verdana"/>
              </a:rPr>
              <a:t>Content Rating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14953"/>
            <a:ext cx="7543800" cy="1088068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pc="-45" dirty="0"/>
              <a:t>			       	</a:t>
            </a:r>
            <a:r>
              <a:rPr lang="en-US" spc="-45" dirty="0">
                <a:solidFill>
                  <a:srgbClr val="0070C0"/>
                </a:solidFill>
              </a:rPr>
              <a:t>A</a:t>
            </a:r>
            <a:r>
              <a:rPr lang="en-US" spc="-50" dirty="0">
                <a:solidFill>
                  <a:srgbClr val="0070C0"/>
                </a:solidFill>
              </a:rPr>
              <a:t>ge</a:t>
            </a:r>
            <a:r>
              <a:rPr lang="en-US" spc="-45" dirty="0">
                <a:solidFill>
                  <a:srgbClr val="0070C0"/>
                </a:solidFill>
              </a:rPr>
              <a:t>n</a:t>
            </a:r>
            <a:r>
              <a:rPr lang="en-US" spc="-85" dirty="0">
                <a:solidFill>
                  <a:srgbClr val="0070C0"/>
                </a:solidFill>
              </a:rPr>
              <a:t>da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DAD3257-A659-3C04-D077-16C0CF632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560361"/>
              </p:ext>
            </p:extLst>
          </p:nvPr>
        </p:nvGraphicFramePr>
        <p:xfrm>
          <a:off x="457200" y="1303021"/>
          <a:ext cx="8001000" cy="311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97C4CF65-ED3E-9FC2-6381-43E3EE24E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3" y="1352550"/>
            <a:ext cx="4004722" cy="3151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5058959" y="1352550"/>
            <a:ext cx="3401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r>
              <a:rPr lang="en-US" sz="1800" spc="35" dirty="0">
                <a:solidFill>
                  <a:srgbClr val="124F5B"/>
                </a:solidFill>
                <a:latin typeface="Verdana"/>
                <a:cs typeface="Verdana"/>
              </a:rPr>
              <a:t>ataset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B7696C4-D0E2-7B42-C93F-575282CE4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7" y="1469334"/>
            <a:ext cx="4225653" cy="3083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C5737-3B10-9BA8-4387-AC73D64661EA}"/>
              </a:ext>
            </a:extLst>
          </p:cNvPr>
          <p:cNvSpPr txBox="1"/>
          <p:nvPr/>
        </p:nvSpPr>
        <p:spPr>
          <a:xfrm>
            <a:off x="4933013" y="1962150"/>
            <a:ext cx="3864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 can see that content ratings for every group.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Everyone 7903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Teen 1036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Mature17+ 393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Everyone10+ 322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Adults only18+ 3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Unrated 2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7826-3FB3-8354-0737-ABC77C27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85189"/>
            <a:ext cx="2514600" cy="1188719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 value for below 2 category 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only18+ 3</a:t>
            </a:r>
            <a:b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Unrated 2 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are very less, For good output it can be ignored</a:t>
            </a:r>
            <a:endParaRPr lang="en-US" sz="1400" dirty="0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389B1E9B-DC90-0BC5-3838-032F6E17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0" y="549275"/>
            <a:ext cx="4621223" cy="3943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D5074-4941-4B89-AF99-F8EF0334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can clearly see majority of apps can be used by everyone.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753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33350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5410200" y="92194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F0FBE1E-F6BA-B900-695A-04C5A3445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9" y="819150"/>
            <a:ext cx="4953001" cy="374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14684A-85F6-A5C1-A12F-1AEB32D039C5}"/>
              </a:ext>
            </a:extLst>
          </p:cNvPr>
          <p:cNvSpPr txBox="1"/>
          <p:nvPr/>
        </p:nvSpPr>
        <p:spPr>
          <a:xfrm>
            <a:off x="5394325" y="1694587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the plot, it is evident that Family, Game, and Tools category have the maximum number of apps compared to other categories.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678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F358D-92F5-C266-843E-1832B5B0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97" y="3840480"/>
            <a:ext cx="7543800" cy="48006"/>
          </a:xfrm>
        </p:spPr>
        <p:txBody>
          <a:bodyPr>
            <a:normAutofit fontScale="90000"/>
          </a:bodyPr>
          <a:lstStyle/>
          <a:p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44546-A883-6B24-6780-3A0E7FFC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97" y="4247520"/>
            <a:ext cx="7543800" cy="1008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b="1" dirty="0">
                <a:solidFill>
                  <a:srgbClr val="FFFFFF"/>
                </a:solidFill>
              </a:rPr>
              <a:t>Communication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>
                <a:solidFill>
                  <a:srgbClr val="FFFFFF"/>
                </a:solidFill>
              </a:rPr>
              <a:t>Video  Players</a:t>
            </a:r>
            <a:r>
              <a:rPr lang="en-US" dirty="0">
                <a:solidFill>
                  <a:srgbClr val="FFFFFF"/>
                </a:solidFill>
              </a:rPr>
              <a:t>, and </a:t>
            </a:r>
            <a:r>
              <a:rPr lang="en-US" b="1" dirty="0">
                <a:solidFill>
                  <a:srgbClr val="FFFFFF"/>
                </a:solidFill>
              </a:rPr>
              <a:t>Social </a:t>
            </a:r>
            <a:r>
              <a:rPr lang="en-US" dirty="0">
                <a:solidFill>
                  <a:srgbClr val="FFFFFF"/>
                </a:solidFill>
              </a:rPr>
              <a:t>category  has the highest number of  average app installs.</a:t>
            </a:r>
          </a:p>
          <a:p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FC9756E-E40A-3D0D-C3DC-19FCEE02A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" y="115243"/>
            <a:ext cx="7954867" cy="38978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090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1132</Words>
  <Application>Microsoft Office PowerPoint</Application>
  <PresentationFormat>On-screen Show (16:9)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AoyagiKouzanFontT</vt:lpstr>
      <vt:lpstr>Calibri</vt:lpstr>
      <vt:lpstr>Calibri Light</vt:lpstr>
      <vt:lpstr>Consolas</vt:lpstr>
      <vt:lpstr>Courier New</vt:lpstr>
      <vt:lpstr>DejaVu Sans</vt:lpstr>
      <vt:lpstr>Roboto</vt:lpstr>
      <vt:lpstr>Verdana</vt:lpstr>
      <vt:lpstr>Wingdings</vt:lpstr>
      <vt:lpstr>Retrospect</vt:lpstr>
      <vt:lpstr>Capstone Project</vt:lpstr>
      <vt:lpstr>Problem Statement</vt:lpstr>
      <vt:lpstr>Data Summary</vt:lpstr>
      <vt:lpstr>           Agenda</vt:lpstr>
      <vt:lpstr>Correlation Heatmap</vt:lpstr>
      <vt:lpstr>Content Rating</vt:lpstr>
      <vt:lpstr>As value for below 2 category only18+ 3 Unrated 2 are very less, For good output it can be ignored</vt:lpstr>
      <vt:lpstr>Categorical Analysis</vt:lpstr>
      <vt:lpstr>PowerPoint Presentation</vt:lpstr>
      <vt:lpstr>From the plot, it is seen that Finance , Family, and Lifestyle category have the maximum number of paid apps compared to other categories. </vt:lpstr>
      <vt:lpstr>App Rating Analysis</vt:lpstr>
      <vt:lpstr>It is seen that most of  the apps from Google play  store are Top Rated and customers are happy with  App services </vt:lpstr>
      <vt:lpstr>PowerPoint Presentation</vt:lpstr>
      <vt:lpstr> Apps types</vt:lpstr>
      <vt:lpstr>PowerPoint Presentation</vt:lpstr>
      <vt:lpstr>PowerPoint Presentation</vt:lpstr>
      <vt:lpstr>PowerPoint Presentation</vt:lpstr>
      <vt:lpstr>PowerPoint Presentation</vt:lpstr>
      <vt:lpstr>Paid App Analysis</vt:lpstr>
      <vt:lpstr>PowerPoint Presentation</vt:lpstr>
      <vt:lpstr>App reviews</vt:lpstr>
      <vt:lpstr>Positive and Negative Reviews</vt:lpstr>
      <vt:lpstr>Challenges Faced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Dandvate., Omkar</cp:lastModifiedBy>
  <cp:revision>54</cp:revision>
  <dcterms:created xsi:type="dcterms:W3CDTF">2022-02-25T16:25:52Z</dcterms:created>
  <dcterms:modified xsi:type="dcterms:W3CDTF">2023-03-13T15:33:21Z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  <property fmtid="{D5CDD505-2E9C-101B-9397-08002B2CF9AE}" pid="4" name="MSIP_Label_ff6dbec8-95a8-4638-9f5f-bd076536645c_Enabled">
    <vt:lpwstr>true</vt:lpwstr>
  </property>
  <property fmtid="{D5CDD505-2E9C-101B-9397-08002B2CF9AE}" pid="5" name="MSIP_Label_ff6dbec8-95a8-4638-9f5f-bd076536645c_SetDate">
    <vt:lpwstr>2023-03-13T05:16:41Z</vt:lpwstr>
  </property>
  <property fmtid="{D5CDD505-2E9C-101B-9397-08002B2CF9AE}" pid="6" name="MSIP_Label_ff6dbec8-95a8-4638-9f5f-bd076536645c_Method">
    <vt:lpwstr>Standard</vt:lpwstr>
  </property>
  <property fmtid="{D5CDD505-2E9C-101B-9397-08002B2CF9AE}" pid="7" name="MSIP_Label_ff6dbec8-95a8-4638-9f5f-bd076536645c_Name">
    <vt:lpwstr>Restricted - Default</vt:lpwstr>
  </property>
  <property fmtid="{D5CDD505-2E9C-101B-9397-08002B2CF9AE}" pid="8" name="MSIP_Label_ff6dbec8-95a8-4638-9f5f-bd076536645c_SiteId">
    <vt:lpwstr>5dbf1add-202a-4b8d-815b-bf0fb024e033</vt:lpwstr>
  </property>
  <property fmtid="{D5CDD505-2E9C-101B-9397-08002B2CF9AE}" pid="9" name="MSIP_Label_ff6dbec8-95a8-4638-9f5f-bd076536645c_ActionId">
    <vt:lpwstr>29b1f7c0-f655-4daf-970b-81b67658d37a</vt:lpwstr>
  </property>
  <property fmtid="{D5CDD505-2E9C-101B-9397-08002B2CF9AE}" pid="10" name="MSIP_Label_ff6dbec8-95a8-4638-9f5f-bd076536645c_ContentBits">
    <vt:lpwstr>0</vt:lpwstr>
  </property>
</Properties>
</file>