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79213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Geographical Indications (GIs) in India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037993" y="427886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GIs protect products with a specific geographical origin and unique characteristics. In India, they cover handicrafts, agriculture, foodstuffs, and alcoholic beverages.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523958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58% of GIs in India belong to handicrafts, followed by agriculture at 30%. Others are related to food, manufacturing, and natural goods.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82108"/>
            <a:ext cx="5763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Registered GIs in India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720822"/>
            <a:ext cx="10554414" cy="1926550"/>
          </a:xfrm>
          <a:prstGeom prst="roundRect">
            <a:avLst>
              <a:gd name="adj" fmla="val 51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728442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86929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Darjeeling Tea (2004)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86929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FIRST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365546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50639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Kashmir Saffron (May 2020)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50639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LATEST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500264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514350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Manipur Black Rice (Chakhao) (May 2020)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14350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LATEST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927509"/>
            <a:ext cx="64202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Categories of GIs in India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773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Handicrafts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46665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58%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41773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Agriculture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746665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30%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41773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Others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746665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12%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48627"/>
            <a:ext cx="93256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International Influence on Indian GIs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60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3373" y="3702606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Thailand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Thai GIs registered in India.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660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329" y="3702606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737253"/>
            <a:ext cx="28417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France, Portugal, Italy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European GIs are part of the Indian list.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1464" y="5010507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Mexico, Peru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Latin American GIs registered in India.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3685" y="5010507"/>
            <a:ext cx="205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United Kingdom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Scotch Whisky's GI in India.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94278"/>
            <a:ext cx="75916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Examples of International GIs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932992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5995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Champagne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79921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France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932992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45995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Scotch Whisky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5079921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United Kingdom</a:t>
            </a:r>
            <a:endParaRPr lang="en-US" sz="175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2024-02-23T05:15:56Z</dcterms:created>
  <dcterms:modified xsi:type="dcterms:W3CDTF">2024-02-23T05:15:56Z</dcterms:modified>
</cp:coreProperties>
</file>