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5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hyperlink" Target="mailto:polisettyomkar@gmail.co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Innovation In Noise Pollution Monitoring Using Iot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>
            <a:off x="818259" y="319486"/>
            <a:ext cx="8159945" cy="1497540"/>
          </a:xfrm>
          <a:prstGeom prst="rect"/>
          <a:noFill/>
        </p:spPr>
        <p:txBody>
          <a:bodyPr anchor="ctr" rtlCol="0" wrap="square"/>
          <a:p>
            <a:pPr algn="ctr"/>
            <a:r>
              <a:rPr altLang="en" dirty="0" sz="1600" lang="en-US"/>
              <a:t>Polisetty</a:t>
            </a:r>
            <a:r>
              <a:rPr altLang="en" dirty="0" sz="1600" lang="en-US"/>
              <a:t> </a:t>
            </a:r>
            <a:r>
              <a:rPr altLang="en" dirty="0" sz="1600" lang="en-US"/>
              <a:t>omkar</a:t>
            </a:r>
            <a:endParaRPr dirty="0" sz="1800" lang="en-US"/>
          </a:p>
          <a:p>
            <a:pPr algn="ctr"/>
            <a:r>
              <a:rPr altLang="en" dirty="0" sz="1600" lang="en-US"/>
              <a:t>au713921106038</a:t>
            </a:r>
            <a:endParaRPr dirty="0" sz="1800" lang="en-US"/>
          </a:p>
          <a:p>
            <a:pPr algn="ctr"/>
            <a:r>
              <a:rPr altLang="en" dirty="0" sz="1600" lang="en-US">
                <a:hlinkClick r:id="rId2"/>
              </a:rPr>
              <a:t>Polisettyomkar@gmail.com</a:t>
            </a:r>
            <a:r>
              <a:rPr altLang="en" dirty="0" sz="1600" lang="en-US"/>
              <a:t> </a:t>
            </a:r>
            <a:endParaRPr dirty="0" sz="1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.ytimg.com/vi/aFKpRDEZrUc/maxresdefault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Innovation in Noise Pollution Monitoring using IoT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areas, affecting human health and well-being.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(Internet of Things) technology offers a promising solution for efficient noise pollution monitoring.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innovative ways IoT is being used to monitor and mitigate noise pollution.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www.healthyhearing.com/uploads/images/noise-pollution-hh19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Noise Pollution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refers to excessive or unwanted sounds that disrupt the environment.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be caused by various sources such as traffic, construction, industrial activities, and even recreational events.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has significant negative impacts on human health, including stress, hearing loss, and sleep disturbance.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://nevonprojects.com/wp-content/uploads/2017/01/IOT-Air-Sound-Pollution-Monitoring-System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and Noise Pollution Monitoring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7681708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enables real-time monitoring and analysis of noise pollution levels using interconnected devices.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sensors placed strategically in urban areas collect data on noise levels, patterns, and sources.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sensors can be integrated with existing infrastructure or deployed as standalone devices to provide accurate measurements.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i.pinimg.com/originals/fb/af/28/fbaf284fc2ae75538a1863d4dfdea45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IoT-based Noise Pollution Monitoring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immediate identification of noise pollution hotspots.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enable policymakers to make informed decisions for urban planning and noise regulation.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IoT-based monitoring systems can be cost-effective and scalable, covering larger areas compared to traditional methods.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://nevonprojects.com/wp-content/uploads/2016/05/IOT-Air-Sound-Pollution-Monitoring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Innovative IoT Technologies for Noise Pollution Monitoring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can be used to analyze noise data and identify specific noise sources.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 can be equipped with geolocation capabilities to provide spatial context to noise pollution data.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smart city platforms enables holistic management of noise pollution alongside other environmental factors.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nti-audio.com/Portals/0/EasyDNNnews/331/331XL2-Noise-Monitoring-Station-Terminal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Barcelona, IoT-based noise monitoring systems have been used to identify and mitigate noise pollution hotspots.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city of Amsterdam implemented an innovative noise monitoring project using IoT sensors to improve the quality of life for residents.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Singapore's National Environmental Agency utilizes IoT technology to monitor noise levels at construction sites and enforce noise regulations.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Innovation In Noise Pollution Monitoring Using Iot</dc:title>
  <dc:creator>SlideMake.com</dc:creator>
  <cp:lastModifiedBy>SlideMake.com</cp:lastModifiedBy>
  <dcterms:created xsi:type="dcterms:W3CDTF">2023-10-02T04:16:16Z</dcterms:created>
  <dcterms:modified xsi:type="dcterms:W3CDTF">2023-10-03T13:26:29Z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66c6874e460b4c63be9165353a712a9b</vt:lpwstr>
  </property>
</Properties>
</file>