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99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Monitoring Using </a:t>
            </a:r>
            <a:r>
              <a:rPr lang="en-US" sz="3000" b="1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</a:t>
            </a:r>
            <a:endParaRPr lang="en-US" sz="3000" b="1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</a:t>
            </a:r>
          </a:p>
          <a:p>
            <a:pPr algn="ctr"/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07110-FCE1-0536-27ED-2EF81BFC4245}"/>
              </a:ext>
            </a:extLst>
          </p:cNvPr>
          <p:cNvSpPr txBox="1"/>
          <p:nvPr/>
        </p:nvSpPr>
        <p:spPr>
          <a:xfrm flipH="1">
            <a:off x="1322364" y="309489"/>
            <a:ext cx="600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              </a:t>
            </a:r>
            <a:r>
              <a:rPr lang="en-US" sz="1600" dirty="0">
                <a:latin typeface="Arial Black" panose="020B0A04020102020204" pitchFamily="34" charset="0"/>
              </a:rPr>
              <a:t>POLISETTY OMKAR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                          au713921106038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                     polisettyomkar@gmail.com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widespread adoption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privacy concerns related to collecting and analyzing noise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Overcoming technical limitations and ensuring system reliability.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are crucial for effective noise pollution monitoring using IoT.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user needs and collaborating with stakeholders, we can develop innovative and impactful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Together, we can create healthier and more sustainable urban environments.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can help address this issue using IoT technology.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focuses on problem definition and design thinking in noise pollution monitoring.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problem is the excessive noise levels in urban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noise levels have negative impacts on human health and well-being.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noise monitoring methods are expensive and limited in coverage.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Research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surveys and interviews to gather insights from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 common noise pollution sources and their impact on different demographics.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 the specific needs and expectations of stakeholders involved.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Brainstorm potential solutions to noise pollution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IoT technologies such as sensors, data analytics, and connectivity.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the feasibility, effectiveness, and scalability of each idea.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 a prototype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the functionality and accuracy of noise sensors in different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 and refine the design based on user feedback and technical constraints.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Engage with stakeholders, including local authorities, urban planners, and residents.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Seek partnerships with IoT technology providers and data analytics experts.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Foster an interdisciplinary approach to tackle noise pollution collectively.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Empathize: Understand the needs and pain points of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Define: Clearly articulate the problem and its scope.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Ideate: Generate creative ideas for noise pollution monitoring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Prototype: Build a tangible representation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Test: Evaluate the prototype's performance and gather user feedback.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Iterate: Make necessary adjustments based on test results and user input.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397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And Design Thinking In Noise Pollution Monitoring Using Iot</dc:title>
  <dc:subject>Problem Definition And Design Thinking In Noise Pollution Monitoring Using Iot</dc:subject>
  <dc:creator>SlideMake.com</dc:creator>
  <cp:lastModifiedBy>lokesh_ logu</cp:lastModifiedBy>
  <cp:revision>2</cp:revision>
  <dcterms:created xsi:type="dcterms:W3CDTF">2023-09-30T04:42:32Z</dcterms:created>
  <dcterms:modified xsi:type="dcterms:W3CDTF">2023-09-30T05:55:22Z</dcterms:modified>
</cp:coreProperties>
</file>