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8848-59FE-C8DB-85D9-D4644E316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1C359-0ADD-8431-4935-07F52EAA1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D959-5422-E993-4EDE-4B879154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934A-C178-55BD-51D7-F82343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E3A0-9195-0F0A-C07A-BAC8140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022D-964F-0B76-E466-7B90E607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D5C1-2E47-35D5-57BD-36E2DEDF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5F7E-D4EF-28D8-C055-3C2914D0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7467-C3FA-884D-5D39-D0A3C4BD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6DC0-E2D8-8CBB-CB78-96234910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2665-1DB3-6760-8097-B80E6B159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C064E-6B8A-4C33-362F-9F360B14D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2BB6-67AA-5DB8-E486-558BB0D1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8AD4-46E9-F12F-5BB8-A10564A3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E105-D06B-B642-1B9E-A9191A0D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2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2B6B-9166-CE61-168F-4B824AB8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5F72-4D29-37C0-180C-65F5C66C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1ECC-2A3B-5536-D818-7D0A6D12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14A6-BCE5-845D-09A2-C148C5A1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E37D-B946-5E02-E207-63FD467E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5970D-4486-412B-BD6A-EE579F6483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2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EA02-9518-A74E-1A14-D9C24648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5C51-EF47-439E-398C-67E42B8A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62D2-BB49-31D6-ACC0-6595B0F2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3298-0759-5372-7F60-95E55CF9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3D5-9B0A-D63D-FDDD-B471C7E4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7AA6-EBB9-6855-E5B2-8DB09BFC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7091-AF2B-F5CE-A0FA-680E2A1C1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36621-A8BE-4073-C3C5-0DE9C4338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D051-5693-D2F9-3D29-F8B1A76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92CD-44AB-03FF-695D-13A0B5C4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94064-B693-8059-E3D9-DE696F24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8755-A9E3-1D39-A275-9AB084B4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031CC-12EE-D86A-FE98-FDE00D5F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B34BA-29DA-3350-6DAF-1EF0C5E0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D6938-291A-8E18-B6D4-37A0747BC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6744-F127-A9DA-439E-508B8FE68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9FC75-E8FF-0EBF-025A-F8BE4FB3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3D0A6-71F5-BC05-644C-0913BC77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E19D7-95F7-9166-4B5A-1EC36B67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EAA7-E14A-D95D-36BC-B9F5E66C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58C2B-D776-7757-E896-166BB20F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27C73-7253-2DC9-E110-8B12942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D3EA9-8282-993E-544C-657A4187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3DE27-F56C-7713-7C51-4D841EBF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777F6-F1CF-E7F1-CC2D-B483522B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62EE6-B554-4874-B5DF-07820D36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9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57B-D750-7245-4C80-F8FD307A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44CB-CE3B-8E74-D10B-AC8B54CC8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0C026-E0C4-4FBA-E043-D517EB6B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5FBF3-775E-034B-7791-8E59DD1D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C59D-4CC1-3FEF-3047-FFA57F8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46AAC-1418-342C-B31D-4F9CBBFB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1544-62D3-791C-51A8-3CC53928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91DF2-79E8-5068-8141-F01467161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F58AF-9E57-7565-0712-AC6DDF7A6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B8B89-9DEF-AD2D-89C2-D1F4331F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614-558A-BCD9-C777-1CC35071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C447-DEC0-6C7D-5233-1F4D7912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0C537-0EC2-B134-8991-21A2798D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DF92-F324-42BB-AEFD-493D7B5F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ADF9-B1FF-95F0-5E20-953D0A9EF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1E2B-7A10-567A-EB26-1295E88D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AE55-62A0-A31E-9CA2-99CA25BA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31935C1-3200-334A-BB51-A40C27DA7BE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9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rSurve/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870438"/>
            <a:ext cx="9144000" cy="11693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3456" y="342900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Omkar Surve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Omkar Surve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College Name: Bunt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Sanghas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S.M. Shetty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Colleg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of Science, Commerce and Management Studies.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400" b="1" dirty="0" err="1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B.Sc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"/>
                <a:cs typeface="Arial"/>
              </a:rPr>
              <a:t>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https://github.com/OmkarrSurve/Steganography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496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25575"/>
            <a:ext cx="11029616" cy="398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With the rapid advancement of digital communication, ensuring data security and confidentiality has become a major concern.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Traditional encryption methods protect data from unauthorized access, but they can also attract attention by signaling the presence of hidden information.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Steganography, the practice of concealing data within multimedia files such as images, offers an alternative approach to secure communication by making the existence of hidden data imperceptible.</a:t>
            </a:r>
          </a:p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The primary objectives of this project are: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To implement a simple and efficient image steganography technique for hiding textual data.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To ensure that the visual quality of the image remains unchanged after embedding the data.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To provide a method for extracting the hidden information from the image.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To analyze the effectiveness and limitations of the chosen technique in terms of security and robustness.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69EF10-C6B2-0F07-C632-8E42D0A2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3" y="2269421"/>
            <a:ext cx="110297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Invisible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The hidden data remains undetectable to the human eye, ensuring secret transmission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The extracted data remains unchanged and intact, preserving its original meaning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Minimal Image Distortion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The embedded information does not significantly affect the visual quality of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Dual-layer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Combining steganography with encryption enhances protection against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The steganographic images can be shared across different devices without data loss.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481463" y="914400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1434975" y="5435769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D7061-6D3B-6663-23DC-0A5F45B2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5" y="1252954"/>
            <a:ext cx="5292968" cy="32756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FAEA74-C3E2-2B94-0BDA-23869BC3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69" y="1252955"/>
            <a:ext cx="5292969" cy="32756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75D1C5-BD79-A250-8B15-C15F5F1B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456" y="4879904"/>
            <a:ext cx="7065087" cy="16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A84A-3802-DEE0-D5B9-CC8AEC34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671" y="937602"/>
            <a:ext cx="1570891" cy="319698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chemeClr val="accent4">
                    <a:lumMod val="75000"/>
                  </a:schemeClr>
                </a:solidFill>
              </a:rPr>
              <a:t>Input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1088BD-C1FA-BADB-34F8-0700920D0D72}"/>
              </a:ext>
            </a:extLst>
          </p:cNvPr>
          <p:cNvSpPr txBox="1">
            <a:spLocks/>
          </p:cNvSpPr>
          <p:nvPr/>
        </p:nvSpPr>
        <p:spPr>
          <a:xfrm>
            <a:off x="8763002" y="937602"/>
            <a:ext cx="1570891" cy="319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accent4">
                    <a:lumMod val="75000"/>
                  </a:schemeClr>
                </a:solidFill>
              </a:rPr>
              <a:t>Output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D841B-B032-B946-7AFD-F46B5535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3" y="1490592"/>
            <a:ext cx="4124901" cy="4294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91322-42F2-A3F6-7895-E4E03E6F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71" y="1490592"/>
            <a:ext cx="4124901" cy="42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3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Steganography provides a covert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This project showcases a simple yet effective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GUI makes encryption and decryption accessible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Future improvements can make it more robust, secure, and scalable.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420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BHUSHAN SURVE</cp:lastModifiedBy>
  <cp:revision>30</cp:revision>
  <dcterms:created xsi:type="dcterms:W3CDTF">2021-05-26T16:50:10Z</dcterms:created>
  <dcterms:modified xsi:type="dcterms:W3CDTF">2025-02-26T09:29:20Z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