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64" r:id="rId5"/>
    <p:sldId id="265" r:id="rId6"/>
    <p:sldId id="261" r:id="rId7"/>
    <p:sldId id="266" r:id="rId8"/>
    <p:sldId id="270" r:id="rId9"/>
    <p:sldId id="269" r:id="rId10"/>
    <p:sldId id="271" r:id="rId11"/>
  </p:sldIdLst>
  <p:sldSz cx="14630400" cy="8229600"/>
  <p:notesSz cx="8229600" cy="14630400"/>
  <p:embeddedFontLst>
    <p:embeddedFont>
      <p:font typeface="Heebo" pitchFamily="2" charset="-79"/>
      <p:regular r:id="rId13"/>
      <p:bold r:id="rId14"/>
    </p:embeddedFont>
    <p:embeddedFont>
      <p:font typeface="Montserrat" panose="00000500000000000000"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C2B4E-7834-4D00-B1BF-1E10FB5E6D73}" v="251" dt="2024-08-31T12:19:53.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10"/>
  </p:normalViewPr>
  <p:slideViewPr>
    <p:cSldViewPr snapToGrid="0" snapToObjects="1">
      <p:cViewPr varScale="1">
        <p:scale>
          <a:sx n="69" d="100"/>
          <a:sy n="69" d="100"/>
        </p:scale>
        <p:origin x="7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RAHATE" userId="abf0a4dd6ee1741e" providerId="LiveId" clId="{0E7C2B4E-7834-4D00-B1BF-1E10FB5E6D73}"/>
    <pc:docChg chg="undo redo custSel addSld delSld modSld sldOrd">
      <pc:chgData name="OMKAR RAHATE" userId="abf0a4dd6ee1741e" providerId="LiveId" clId="{0E7C2B4E-7834-4D00-B1BF-1E10FB5E6D73}" dt="2024-09-15T17:34:18.989" v="1985" actId="14100"/>
      <pc:docMkLst>
        <pc:docMk/>
      </pc:docMkLst>
      <pc:sldChg chg="addSp delSp modSp mod">
        <pc:chgData name="OMKAR RAHATE" userId="abf0a4dd6ee1741e" providerId="LiveId" clId="{0E7C2B4E-7834-4D00-B1BF-1E10FB5E6D73}" dt="2024-09-15T17:34:18.989" v="1985" actId="14100"/>
        <pc:sldMkLst>
          <pc:docMk/>
          <pc:sldMk cId="0" sldId="256"/>
        </pc:sldMkLst>
        <pc:spChg chg="mod">
          <ac:chgData name="OMKAR RAHATE" userId="abf0a4dd6ee1741e" providerId="LiveId" clId="{0E7C2B4E-7834-4D00-B1BF-1E10FB5E6D73}" dt="2024-08-31T12:25:38.484" v="1984" actId="1036"/>
          <ac:spMkLst>
            <pc:docMk/>
            <pc:sldMk cId="0" sldId="256"/>
            <ac:spMk id="3" creationId="{00000000-0000-0000-0000-000000000000}"/>
          </ac:spMkLst>
        </pc:spChg>
        <pc:spChg chg="mod">
          <ac:chgData name="OMKAR RAHATE" userId="abf0a4dd6ee1741e" providerId="LiveId" clId="{0E7C2B4E-7834-4D00-B1BF-1E10FB5E6D73}" dt="2024-08-31T10:27:23.725" v="21" actId="113"/>
          <ac:spMkLst>
            <pc:docMk/>
            <pc:sldMk cId="0" sldId="256"/>
            <ac:spMk id="6" creationId="{00000000-0000-0000-0000-000000000000}"/>
          </ac:spMkLst>
        </pc:spChg>
        <pc:spChg chg="del mod">
          <ac:chgData name="OMKAR RAHATE" userId="abf0a4dd6ee1741e" providerId="LiveId" clId="{0E7C2B4E-7834-4D00-B1BF-1E10FB5E6D73}" dt="2024-08-31T10:26:58.228" v="8" actId="478"/>
          <ac:spMkLst>
            <pc:docMk/>
            <pc:sldMk cId="0" sldId="256"/>
            <ac:spMk id="7" creationId="{00000000-0000-0000-0000-000000000000}"/>
          </ac:spMkLst>
        </pc:spChg>
        <pc:spChg chg="mod">
          <ac:chgData name="OMKAR RAHATE" userId="abf0a4dd6ee1741e" providerId="LiveId" clId="{0E7C2B4E-7834-4D00-B1BF-1E10FB5E6D73}" dt="2024-08-31T10:27:11" v="17" actId="20577"/>
          <ac:spMkLst>
            <pc:docMk/>
            <pc:sldMk cId="0" sldId="256"/>
            <ac:spMk id="9" creationId="{00000000-0000-0000-0000-000000000000}"/>
          </ac:spMkLst>
        </pc:spChg>
        <pc:spChg chg="add del mod">
          <ac:chgData name="OMKAR RAHATE" userId="abf0a4dd6ee1741e" providerId="LiveId" clId="{0E7C2B4E-7834-4D00-B1BF-1E10FB5E6D73}" dt="2024-08-31T10:26:52.434" v="6"/>
          <ac:spMkLst>
            <pc:docMk/>
            <pc:sldMk cId="0" sldId="256"/>
            <ac:spMk id="11" creationId="{B3C4F844-14A0-95A2-3423-9EB308DE92FE}"/>
          </ac:spMkLst>
        </pc:spChg>
        <pc:spChg chg="add del mod">
          <ac:chgData name="OMKAR RAHATE" userId="abf0a4dd6ee1741e" providerId="LiveId" clId="{0E7C2B4E-7834-4D00-B1BF-1E10FB5E6D73}" dt="2024-08-31T10:32:25.255" v="87" actId="478"/>
          <ac:spMkLst>
            <pc:docMk/>
            <pc:sldMk cId="0" sldId="256"/>
            <ac:spMk id="12" creationId="{CC22D2D9-F22D-9625-25EB-81D93E4D88C9}"/>
          </ac:spMkLst>
        </pc:spChg>
        <pc:picChg chg="del">
          <ac:chgData name="OMKAR RAHATE" userId="abf0a4dd6ee1741e" providerId="LiveId" clId="{0E7C2B4E-7834-4D00-B1BF-1E10FB5E6D73}" dt="2024-08-31T10:25:55.884" v="2" actId="478"/>
          <ac:picMkLst>
            <pc:docMk/>
            <pc:sldMk cId="0" sldId="256"/>
            <ac:picMk id="4" creationId="{00000000-0000-0000-0000-000000000000}"/>
          </ac:picMkLst>
        </pc:picChg>
        <pc:picChg chg="del">
          <ac:chgData name="OMKAR RAHATE" userId="abf0a4dd6ee1741e" providerId="LiveId" clId="{0E7C2B4E-7834-4D00-B1BF-1E10FB5E6D73}" dt="2024-08-31T10:26:52.434" v="4" actId="478"/>
          <ac:picMkLst>
            <pc:docMk/>
            <pc:sldMk cId="0" sldId="256"/>
            <ac:picMk id="8" creationId="{00000000-0000-0000-0000-000000000000}"/>
          </ac:picMkLst>
        </pc:picChg>
        <pc:picChg chg="del">
          <ac:chgData name="OMKAR RAHATE" userId="abf0a4dd6ee1741e" providerId="LiveId" clId="{0E7C2B4E-7834-4D00-B1BF-1E10FB5E6D73}" dt="2024-08-31T11:32:46.562" v="833" actId="478"/>
          <ac:picMkLst>
            <pc:docMk/>
            <pc:sldMk cId="0" sldId="256"/>
            <ac:picMk id="10" creationId="{00000000-0000-0000-0000-000000000000}"/>
          </ac:picMkLst>
        </pc:picChg>
        <pc:picChg chg="add del mod">
          <ac:chgData name="OMKAR RAHATE" userId="abf0a4dd6ee1741e" providerId="LiveId" clId="{0E7C2B4E-7834-4D00-B1BF-1E10FB5E6D73}" dt="2024-08-31T11:35:24.770" v="847" actId="21"/>
          <ac:picMkLst>
            <pc:docMk/>
            <pc:sldMk cId="0" sldId="256"/>
            <ac:picMk id="14" creationId="{A3474142-8508-03E1-7560-88A1128AAF6F}"/>
          </ac:picMkLst>
        </pc:picChg>
        <pc:picChg chg="add mod">
          <ac:chgData name="OMKAR RAHATE" userId="abf0a4dd6ee1741e" providerId="LiveId" clId="{0E7C2B4E-7834-4D00-B1BF-1E10FB5E6D73}" dt="2024-09-15T17:34:18.989" v="1985" actId="14100"/>
          <ac:picMkLst>
            <pc:docMk/>
            <pc:sldMk cId="0" sldId="256"/>
            <ac:picMk id="16" creationId="{591AC0BD-B65C-8963-54AC-A6DAEEC6E63A}"/>
          </ac:picMkLst>
        </pc:picChg>
      </pc:sldChg>
      <pc:sldChg chg="delSp modSp mod">
        <pc:chgData name="OMKAR RAHATE" userId="abf0a4dd6ee1741e" providerId="LiveId" clId="{0E7C2B4E-7834-4D00-B1BF-1E10FB5E6D73}" dt="2024-08-31T10:38:20.321" v="88" actId="478"/>
        <pc:sldMkLst>
          <pc:docMk/>
          <pc:sldMk cId="0" sldId="257"/>
        </pc:sldMkLst>
        <pc:spChg chg="mod">
          <ac:chgData name="OMKAR RAHATE" userId="abf0a4dd6ee1741e" providerId="LiveId" clId="{0E7C2B4E-7834-4D00-B1BF-1E10FB5E6D73}" dt="2024-08-31T10:31:42.274" v="80" actId="1076"/>
          <ac:spMkLst>
            <pc:docMk/>
            <pc:sldMk cId="0" sldId="257"/>
            <ac:spMk id="3" creationId="{00000000-0000-0000-0000-000000000000}"/>
          </ac:spMkLst>
        </pc:spChg>
        <pc:spChg chg="mod">
          <ac:chgData name="OMKAR RAHATE" userId="abf0a4dd6ee1741e" providerId="LiveId" clId="{0E7C2B4E-7834-4D00-B1BF-1E10FB5E6D73}" dt="2024-08-31T10:28:03.695" v="33" actId="1076"/>
          <ac:spMkLst>
            <pc:docMk/>
            <pc:sldMk cId="0" sldId="257"/>
            <ac:spMk id="4" creationId="{00000000-0000-0000-0000-000000000000}"/>
          </ac:spMkLst>
        </pc:spChg>
        <pc:spChg chg="mod">
          <ac:chgData name="OMKAR RAHATE" userId="abf0a4dd6ee1741e" providerId="LiveId" clId="{0E7C2B4E-7834-4D00-B1BF-1E10FB5E6D73}" dt="2024-08-31T10:31:29.182" v="76" actId="20577"/>
          <ac:spMkLst>
            <pc:docMk/>
            <pc:sldMk cId="0" sldId="257"/>
            <ac:spMk id="5" creationId="{00000000-0000-0000-0000-000000000000}"/>
          </ac:spMkLst>
        </pc:spChg>
        <pc:spChg chg="mod">
          <ac:chgData name="OMKAR RAHATE" userId="abf0a4dd6ee1741e" providerId="LiveId" clId="{0E7C2B4E-7834-4D00-B1BF-1E10FB5E6D73}" dt="2024-08-31T10:31:19.528" v="73" actId="1076"/>
          <ac:spMkLst>
            <pc:docMk/>
            <pc:sldMk cId="0" sldId="257"/>
            <ac:spMk id="6" creationId="{00000000-0000-0000-0000-000000000000}"/>
          </ac:spMkLst>
        </pc:spChg>
        <pc:spChg chg="mod">
          <ac:chgData name="OMKAR RAHATE" userId="abf0a4dd6ee1741e" providerId="LiveId" clId="{0E7C2B4E-7834-4D00-B1BF-1E10FB5E6D73}" dt="2024-08-31T10:32:08.387" v="84" actId="1076"/>
          <ac:spMkLst>
            <pc:docMk/>
            <pc:sldMk cId="0" sldId="257"/>
            <ac:spMk id="7" creationId="{00000000-0000-0000-0000-000000000000}"/>
          </ac:spMkLst>
        </pc:spChg>
        <pc:spChg chg="mod">
          <ac:chgData name="OMKAR RAHATE" userId="abf0a4dd6ee1741e" providerId="LiveId" clId="{0E7C2B4E-7834-4D00-B1BF-1E10FB5E6D73}" dt="2024-08-31T10:32:01.391" v="83" actId="1076"/>
          <ac:spMkLst>
            <pc:docMk/>
            <pc:sldMk cId="0" sldId="257"/>
            <ac:spMk id="8" creationId="{00000000-0000-0000-0000-000000000000}"/>
          </ac:spMkLst>
        </pc:spChg>
        <pc:picChg chg="del">
          <ac:chgData name="OMKAR RAHATE" userId="abf0a4dd6ee1741e" providerId="LiveId" clId="{0E7C2B4E-7834-4D00-B1BF-1E10FB5E6D73}" dt="2024-08-31T10:38:20.321" v="88" actId="478"/>
          <ac:picMkLst>
            <pc:docMk/>
            <pc:sldMk cId="0" sldId="257"/>
            <ac:picMk id="9" creationId="{00000000-0000-0000-0000-000000000000}"/>
          </ac:picMkLst>
        </pc:picChg>
      </pc:sldChg>
      <pc:sldChg chg="addSp delSp modSp mod">
        <pc:chgData name="OMKAR RAHATE" userId="abf0a4dd6ee1741e" providerId="LiveId" clId="{0E7C2B4E-7834-4D00-B1BF-1E10FB5E6D73}" dt="2024-08-31T10:56:37.064" v="352" actId="1076"/>
        <pc:sldMkLst>
          <pc:docMk/>
          <pc:sldMk cId="0" sldId="258"/>
        </pc:sldMkLst>
        <pc:spChg chg="mod">
          <ac:chgData name="OMKAR RAHATE" userId="abf0a4dd6ee1741e" providerId="LiveId" clId="{0E7C2B4E-7834-4D00-B1BF-1E10FB5E6D73}" dt="2024-08-31T10:56:32.774" v="351" actId="1076"/>
          <ac:spMkLst>
            <pc:docMk/>
            <pc:sldMk cId="0" sldId="258"/>
            <ac:spMk id="3" creationId="{00000000-0000-0000-0000-000000000000}"/>
          </ac:spMkLst>
        </pc:spChg>
        <pc:spChg chg="mod">
          <ac:chgData name="OMKAR RAHATE" userId="abf0a4dd6ee1741e" providerId="LiveId" clId="{0E7C2B4E-7834-4D00-B1BF-1E10FB5E6D73}" dt="2024-08-31T10:40:37.117" v="127" actId="1076"/>
          <ac:spMkLst>
            <pc:docMk/>
            <pc:sldMk cId="0" sldId="258"/>
            <ac:spMk id="5" creationId="{00000000-0000-0000-0000-000000000000}"/>
          </ac:spMkLst>
        </pc:spChg>
        <pc:spChg chg="add del">
          <ac:chgData name="OMKAR RAHATE" userId="abf0a4dd6ee1741e" providerId="LiveId" clId="{0E7C2B4E-7834-4D00-B1BF-1E10FB5E6D73}" dt="2024-08-31T10:40:02.498" v="110" actId="478"/>
          <ac:spMkLst>
            <pc:docMk/>
            <pc:sldMk cId="0" sldId="258"/>
            <ac:spMk id="6" creationId="{00000000-0000-0000-0000-000000000000}"/>
          </ac:spMkLst>
        </pc:spChg>
        <pc:spChg chg="add del">
          <ac:chgData name="OMKAR RAHATE" userId="abf0a4dd6ee1741e" providerId="LiveId" clId="{0E7C2B4E-7834-4D00-B1BF-1E10FB5E6D73}" dt="2024-08-31T10:40:02.656" v="111" actId="478"/>
          <ac:spMkLst>
            <pc:docMk/>
            <pc:sldMk cId="0" sldId="258"/>
            <ac:spMk id="7" creationId="{00000000-0000-0000-0000-000000000000}"/>
          </ac:spMkLst>
        </pc:spChg>
        <pc:spChg chg="mod">
          <ac:chgData name="OMKAR RAHATE" userId="abf0a4dd6ee1741e" providerId="LiveId" clId="{0E7C2B4E-7834-4D00-B1BF-1E10FB5E6D73}" dt="2024-08-31T10:56:37.064" v="352" actId="1076"/>
          <ac:spMkLst>
            <pc:docMk/>
            <pc:sldMk cId="0" sldId="258"/>
            <ac:spMk id="8" creationId="{00000000-0000-0000-0000-000000000000}"/>
          </ac:spMkLst>
        </pc:spChg>
        <pc:spChg chg="del">
          <ac:chgData name="OMKAR RAHATE" userId="abf0a4dd6ee1741e" providerId="LiveId" clId="{0E7C2B4E-7834-4D00-B1BF-1E10FB5E6D73}" dt="2024-08-31T10:39:32.942" v="97" actId="478"/>
          <ac:spMkLst>
            <pc:docMk/>
            <pc:sldMk cId="0" sldId="258"/>
            <ac:spMk id="9" creationId="{00000000-0000-0000-0000-000000000000}"/>
          </ac:spMkLst>
        </pc:spChg>
        <pc:spChg chg="add del">
          <ac:chgData name="OMKAR RAHATE" userId="abf0a4dd6ee1741e" providerId="LiveId" clId="{0E7C2B4E-7834-4D00-B1BF-1E10FB5E6D73}" dt="2024-08-31T10:40:02.796" v="112" actId="478"/>
          <ac:spMkLst>
            <pc:docMk/>
            <pc:sldMk cId="0" sldId="258"/>
            <ac:spMk id="10" creationId="{00000000-0000-0000-0000-000000000000}"/>
          </ac:spMkLst>
        </pc:spChg>
        <pc:spChg chg="add del mod">
          <ac:chgData name="OMKAR RAHATE" userId="abf0a4dd6ee1741e" providerId="LiveId" clId="{0E7C2B4E-7834-4D00-B1BF-1E10FB5E6D73}" dt="2024-08-31T10:40:03.190" v="115" actId="478"/>
          <ac:spMkLst>
            <pc:docMk/>
            <pc:sldMk cId="0" sldId="258"/>
            <ac:spMk id="11" creationId="{00000000-0000-0000-0000-000000000000}"/>
          </ac:spMkLst>
        </pc:spChg>
        <pc:spChg chg="del">
          <ac:chgData name="OMKAR RAHATE" userId="abf0a4dd6ee1741e" providerId="LiveId" clId="{0E7C2B4E-7834-4D00-B1BF-1E10FB5E6D73}" dt="2024-08-31T10:39:30.427" v="96" actId="478"/>
          <ac:spMkLst>
            <pc:docMk/>
            <pc:sldMk cId="0" sldId="258"/>
            <ac:spMk id="12" creationId="{00000000-0000-0000-0000-000000000000}"/>
          </ac:spMkLst>
        </pc:spChg>
        <pc:spChg chg="del">
          <ac:chgData name="OMKAR RAHATE" userId="abf0a4dd6ee1741e" providerId="LiveId" clId="{0E7C2B4E-7834-4D00-B1BF-1E10FB5E6D73}" dt="2024-08-31T10:39:26.896" v="95" actId="478"/>
          <ac:spMkLst>
            <pc:docMk/>
            <pc:sldMk cId="0" sldId="258"/>
            <ac:spMk id="13" creationId="{00000000-0000-0000-0000-000000000000}"/>
          </ac:spMkLst>
        </pc:spChg>
        <pc:spChg chg="add del">
          <ac:chgData name="OMKAR RAHATE" userId="abf0a4dd6ee1741e" providerId="LiveId" clId="{0E7C2B4E-7834-4D00-B1BF-1E10FB5E6D73}" dt="2024-08-31T10:40:02.937" v="113" actId="478"/>
          <ac:spMkLst>
            <pc:docMk/>
            <pc:sldMk cId="0" sldId="258"/>
            <ac:spMk id="14" creationId="{00000000-0000-0000-0000-000000000000}"/>
          </ac:spMkLst>
        </pc:spChg>
        <pc:spChg chg="mod">
          <ac:chgData name="OMKAR RAHATE" userId="abf0a4dd6ee1741e" providerId="LiveId" clId="{0E7C2B4E-7834-4D00-B1BF-1E10FB5E6D73}" dt="2024-08-31T10:39:13.694" v="90" actId="6549"/>
          <ac:spMkLst>
            <pc:docMk/>
            <pc:sldMk cId="0" sldId="258"/>
            <ac:spMk id="15" creationId="{00000000-0000-0000-0000-000000000000}"/>
          </ac:spMkLst>
        </pc:spChg>
        <pc:spChg chg="del mod">
          <ac:chgData name="OMKAR RAHATE" userId="abf0a4dd6ee1741e" providerId="LiveId" clId="{0E7C2B4E-7834-4D00-B1BF-1E10FB5E6D73}" dt="2024-08-31T10:39:19.141" v="92" actId="478"/>
          <ac:spMkLst>
            <pc:docMk/>
            <pc:sldMk cId="0" sldId="258"/>
            <ac:spMk id="16" creationId="{00000000-0000-0000-0000-000000000000}"/>
          </ac:spMkLst>
        </pc:spChg>
        <pc:spChg chg="del mod">
          <ac:chgData name="OMKAR RAHATE" userId="abf0a4dd6ee1741e" providerId="LiveId" clId="{0E7C2B4E-7834-4D00-B1BF-1E10FB5E6D73}" dt="2024-08-31T10:39:23.897" v="94" actId="478"/>
          <ac:spMkLst>
            <pc:docMk/>
            <pc:sldMk cId="0" sldId="258"/>
            <ac:spMk id="17" creationId="{00000000-0000-0000-0000-000000000000}"/>
          </ac:spMkLst>
        </pc:spChg>
        <pc:picChg chg="del">
          <ac:chgData name="OMKAR RAHATE" userId="abf0a4dd6ee1741e" providerId="LiveId" clId="{0E7C2B4E-7834-4D00-B1BF-1E10FB5E6D73}" dt="2024-08-31T10:39:03.816" v="89" actId="478"/>
          <ac:picMkLst>
            <pc:docMk/>
            <pc:sldMk cId="0" sldId="258"/>
            <ac:picMk id="4" creationId="{00000000-0000-0000-0000-000000000000}"/>
          </ac:picMkLst>
        </pc:picChg>
        <pc:picChg chg="del">
          <ac:chgData name="OMKAR RAHATE" userId="abf0a4dd6ee1741e" providerId="LiveId" clId="{0E7C2B4E-7834-4D00-B1BF-1E10FB5E6D73}" dt="2024-08-31T10:41:24.627" v="139" actId="478"/>
          <ac:picMkLst>
            <pc:docMk/>
            <pc:sldMk cId="0" sldId="258"/>
            <ac:picMk id="18" creationId="{00000000-0000-0000-0000-000000000000}"/>
          </ac:picMkLst>
        </pc:picChg>
      </pc:sldChg>
      <pc:sldChg chg="delSp modSp del mod">
        <pc:chgData name="OMKAR RAHATE" userId="abf0a4dd6ee1741e" providerId="LiveId" clId="{0E7C2B4E-7834-4D00-B1BF-1E10FB5E6D73}" dt="2024-08-31T10:46:38.282" v="196" actId="47"/>
        <pc:sldMkLst>
          <pc:docMk/>
          <pc:sldMk cId="0" sldId="259"/>
        </pc:sldMkLst>
        <pc:spChg chg="mod">
          <ac:chgData name="OMKAR RAHATE" userId="abf0a4dd6ee1741e" providerId="LiveId" clId="{0E7C2B4E-7834-4D00-B1BF-1E10FB5E6D73}" dt="2024-08-31T10:46:26.650" v="193" actId="21"/>
          <ac:spMkLst>
            <pc:docMk/>
            <pc:sldMk cId="0" sldId="259"/>
            <ac:spMk id="5" creationId="{00000000-0000-0000-0000-000000000000}"/>
          </ac:spMkLst>
        </pc:spChg>
        <pc:picChg chg="del">
          <ac:chgData name="OMKAR RAHATE" userId="abf0a4dd6ee1741e" providerId="LiveId" clId="{0E7C2B4E-7834-4D00-B1BF-1E10FB5E6D73}" dt="2024-08-31T10:46:15.844" v="191" actId="478"/>
          <ac:picMkLst>
            <pc:docMk/>
            <pc:sldMk cId="0" sldId="259"/>
            <ac:picMk id="4" creationId="{00000000-0000-0000-0000-000000000000}"/>
          </ac:picMkLst>
        </pc:picChg>
        <pc:picChg chg="del">
          <ac:chgData name="OMKAR RAHATE" userId="abf0a4dd6ee1741e" providerId="LiveId" clId="{0E7C2B4E-7834-4D00-B1BF-1E10FB5E6D73}" dt="2024-08-31T10:46:06.720" v="190" actId="478"/>
          <ac:picMkLst>
            <pc:docMk/>
            <pc:sldMk cId="0" sldId="259"/>
            <ac:picMk id="17" creationId="{00000000-0000-0000-0000-000000000000}"/>
          </ac:picMkLst>
        </pc:picChg>
      </pc:sldChg>
      <pc:sldChg chg="modSp del mod">
        <pc:chgData name="OMKAR RAHATE" userId="abf0a4dd6ee1741e" providerId="LiveId" clId="{0E7C2B4E-7834-4D00-B1BF-1E10FB5E6D73}" dt="2024-08-31T10:54:56.944" v="332" actId="47"/>
        <pc:sldMkLst>
          <pc:docMk/>
          <pc:sldMk cId="0" sldId="260"/>
        </pc:sldMkLst>
        <pc:spChg chg="mod">
          <ac:chgData name="OMKAR RAHATE" userId="abf0a4dd6ee1741e" providerId="LiveId" clId="{0E7C2B4E-7834-4D00-B1BF-1E10FB5E6D73}" dt="2024-08-31T10:54:47.022" v="330" actId="20577"/>
          <ac:spMkLst>
            <pc:docMk/>
            <pc:sldMk cId="0" sldId="260"/>
            <ac:spMk id="5" creationId="{00000000-0000-0000-0000-000000000000}"/>
          </ac:spMkLst>
        </pc:spChg>
        <pc:picChg chg="mod">
          <ac:chgData name="OMKAR RAHATE" userId="abf0a4dd6ee1741e" providerId="LiveId" clId="{0E7C2B4E-7834-4D00-B1BF-1E10FB5E6D73}" dt="2024-08-31T10:54:25.447" v="327" actId="14100"/>
          <ac:picMkLst>
            <pc:docMk/>
            <pc:sldMk cId="0" sldId="260"/>
            <ac:picMk id="4" creationId="{00000000-0000-0000-0000-000000000000}"/>
          </ac:picMkLst>
        </pc:picChg>
      </pc:sldChg>
      <pc:sldChg chg="addSp delSp modSp mod">
        <pc:chgData name="OMKAR RAHATE" userId="abf0a4dd6ee1741e" providerId="LiveId" clId="{0E7C2B4E-7834-4D00-B1BF-1E10FB5E6D73}" dt="2024-08-31T12:14:52.123" v="1746" actId="1076"/>
        <pc:sldMkLst>
          <pc:docMk/>
          <pc:sldMk cId="0" sldId="261"/>
        </pc:sldMkLst>
        <pc:spChg chg="mod">
          <ac:chgData name="OMKAR RAHATE" userId="abf0a4dd6ee1741e" providerId="LiveId" clId="{0E7C2B4E-7834-4D00-B1BF-1E10FB5E6D73}" dt="2024-08-31T11:17:26.150" v="539" actId="1076"/>
          <ac:spMkLst>
            <pc:docMk/>
            <pc:sldMk cId="0" sldId="261"/>
            <ac:spMk id="3" creationId="{00000000-0000-0000-0000-000000000000}"/>
          </ac:spMkLst>
        </pc:spChg>
        <pc:spChg chg="mod">
          <ac:chgData name="OMKAR RAHATE" userId="abf0a4dd6ee1741e" providerId="LiveId" clId="{0E7C2B4E-7834-4D00-B1BF-1E10FB5E6D73}" dt="2024-08-31T12:14:52.123" v="1746" actId="1076"/>
          <ac:spMkLst>
            <pc:docMk/>
            <pc:sldMk cId="0" sldId="261"/>
            <ac:spMk id="4" creationId="{00000000-0000-0000-0000-000000000000}"/>
          </ac:spMkLst>
        </pc:spChg>
        <pc:spChg chg="mod">
          <ac:chgData name="OMKAR RAHATE" userId="abf0a4dd6ee1741e" providerId="LiveId" clId="{0E7C2B4E-7834-4D00-B1BF-1E10FB5E6D73}" dt="2024-08-31T11:25:31.961" v="826" actId="1076"/>
          <ac:spMkLst>
            <pc:docMk/>
            <pc:sldMk cId="0" sldId="261"/>
            <ac:spMk id="6" creationId="{00000000-0000-0000-0000-000000000000}"/>
          </ac:spMkLst>
        </pc:spChg>
        <pc:spChg chg="add del mod">
          <ac:chgData name="OMKAR RAHATE" userId="abf0a4dd6ee1741e" providerId="LiveId" clId="{0E7C2B4E-7834-4D00-B1BF-1E10FB5E6D73}" dt="2024-08-31T12:14:43.902" v="1745" actId="1076"/>
          <ac:spMkLst>
            <pc:docMk/>
            <pc:sldMk cId="0" sldId="261"/>
            <ac:spMk id="7" creationId="{00000000-0000-0000-0000-000000000000}"/>
          </ac:spMkLst>
        </pc:spChg>
        <pc:spChg chg="mod">
          <ac:chgData name="OMKAR RAHATE" userId="abf0a4dd6ee1741e" providerId="LiveId" clId="{0E7C2B4E-7834-4D00-B1BF-1E10FB5E6D73}" dt="2024-08-31T11:25:50.013" v="829" actId="1076"/>
          <ac:spMkLst>
            <pc:docMk/>
            <pc:sldMk cId="0" sldId="261"/>
            <ac:spMk id="9" creationId="{00000000-0000-0000-0000-000000000000}"/>
          </ac:spMkLst>
        </pc:spChg>
        <pc:spChg chg="del">
          <ac:chgData name="OMKAR RAHATE" userId="abf0a4dd6ee1741e" providerId="LiveId" clId="{0E7C2B4E-7834-4D00-B1BF-1E10FB5E6D73}" dt="2024-08-31T11:16:57.608" v="530" actId="478"/>
          <ac:spMkLst>
            <pc:docMk/>
            <pc:sldMk cId="0" sldId="261"/>
            <ac:spMk id="10" creationId="{00000000-0000-0000-0000-000000000000}"/>
          </ac:spMkLst>
        </pc:spChg>
        <pc:spChg chg="mod">
          <ac:chgData name="OMKAR RAHATE" userId="abf0a4dd6ee1741e" providerId="LiveId" clId="{0E7C2B4E-7834-4D00-B1BF-1E10FB5E6D73}" dt="2024-08-31T11:25:43.732" v="828" actId="1076"/>
          <ac:spMkLst>
            <pc:docMk/>
            <pc:sldMk cId="0" sldId="261"/>
            <ac:spMk id="12" creationId="{00000000-0000-0000-0000-000000000000}"/>
          </ac:spMkLst>
        </pc:spChg>
        <pc:spChg chg="del mod">
          <ac:chgData name="OMKAR RAHATE" userId="abf0a4dd6ee1741e" providerId="LiveId" clId="{0E7C2B4E-7834-4D00-B1BF-1E10FB5E6D73}" dt="2024-08-31T11:16:54.173" v="529" actId="478"/>
          <ac:spMkLst>
            <pc:docMk/>
            <pc:sldMk cId="0" sldId="261"/>
            <ac:spMk id="13" creationId="{00000000-0000-0000-0000-000000000000}"/>
          </ac:spMkLst>
        </pc:spChg>
        <pc:picChg chg="mod">
          <ac:chgData name="OMKAR RAHATE" userId="abf0a4dd6ee1741e" providerId="LiveId" clId="{0E7C2B4E-7834-4D00-B1BF-1E10FB5E6D73}" dt="2024-08-31T11:25:57.126" v="830" actId="1076"/>
          <ac:picMkLst>
            <pc:docMk/>
            <pc:sldMk cId="0" sldId="261"/>
            <ac:picMk id="5" creationId="{00000000-0000-0000-0000-000000000000}"/>
          </ac:picMkLst>
        </pc:picChg>
        <pc:picChg chg="mod">
          <ac:chgData name="OMKAR RAHATE" userId="abf0a4dd6ee1741e" providerId="LiveId" clId="{0E7C2B4E-7834-4D00-B1BF-1E10FB5E6D73}" dt="2024-08-31T11:25:25.363" v="825" actId="1076"/>
          <ac:picMkLst>
            <pc:docMk/>
            <pc:sldMk cId="0" sldId="261"/>
            <ac:picMk id="8" creationId="{00000000-0000-0000-0000-000000000000}"/>
          </ac:picMkLst>
        </pc:picChg>
        <pc:picChg chg="mod">
          <ac:chgData name="OMKAR RAHATE" userId="abf0a4dd6ee1741e" providerId="LiveId" clId="{0E7C2B4E-7834-4D00-B1BF-1E10FB5E6D73}" dt="2024-08-31T11:25:39.212" v="827" actId="1076"/>
          <ac:picMkLst>
            <pc:docMk/>
            <pc:sldMk cId="0" sldId="261"/>
            <ac:picMk id="11" creationId="{00000000-0000-0000-0000-000000000000}"/>
          </ac:picMkLst>
        </pc:picChg>
        <pc:picChg chg="add del">
          <ac:chgData name="OMKAR RAHATE" userId="abf0a4dd6ee1741e" providerId="LiveId" clId="{0E7C2B4E-7834-4D00-B1BF-1E10FB5E6D73}" dt="2024-08-31T11:17:17.384" v="535" actId="478"/>
          <ac:picMkLst>
            <pc:docMk/>
            <pc:sldMk cId="0" sldId="261"/>
            <ac:picMk id="14" creationId="{00000000-0000-0000-0000-000000000000}"/>
          </ac:picMkLst>
        </pc:picChg>
        <pc:picChg chg="add del mod">
          <ac:chgData name="OMKAR RAHATE" userId="abf0a4dd6ee1741e" providerId="LiveId" clId="{0E7C2B4E-7834-4D00-B1BF-1E10FB5E6D73}" dt="2024-08-31T11:16:24.813" v="524" actId="478"/>
          <ac:picMkLst>
            <pc:docMk/>
            <pc:sldMk cId="0" sldId="261"/>
            <ac:picMk id="16" creationId="{89E1F32F-DFF0-E7F9-667D-D43D67826B68}"/>
          </ac:picMkLst>
        </pc:picChg>
      </pc:sldChg>
      <pc:sldChg chg="delSp modSp del mod">
        <pc:chgData name="OMKAR RAHATE" userId="abf0a4dd6ee1741e" providerId="LiveId" clId="{0E7C2B4E-7834-4D00-B1BF-1E10FB5E6D73}" dt="2024-08-31T11:46:19.625" v="1187" actId="47"/>
        <pc:sldMkLst>
          <pc:docMk/>
          <pc:sldMk cId="0" sldId="262"/>
        </pc:sldMkLst>
        <pc:spChg chg="mod">
          <ac:chgData name="OMKAR RAHATE" userId="abf0a4dd6ee1741e" providerId="LiveId" clId="{0E7C2B4E-7834-4D00-B1BF-1E10FB5E6D73}" dt="2024-08-31T11:46:11.828" v="1185" actId="21"/>
          <ac:spMkLst>
            <pc:docMk/>
            <pc:sldMk cId="0" sldId="262"/>
            <ac:spMk id="5" creationId="{00000000-0000-0000-0000-000000000000}"/>
          </ac:spMkLst>
        </pc:spChg>
        <pc:picChg chg="del">
          <ac:chgData name="OMKAR RAHATE" userId="abf0a4dd6ee1741e" providerId="LiveId" clId="{0E7C2B4E-7834-4D00-B1BF-1E10FB5E6D73}" dt="2024-08-31T11:45:51.592" v="1179" actId="478"/>
          <ac:picMkLst>
            <pc:docMk/>
            <pc:sldMk cId="0" sldId="262"/>
            <ac:picMk id="4" creationId="{00000000-0000-0000-0000-000000000000}"/>
          </ac:picMkLst>
        </pc:picChg>
      </pc:sldChg>
      <pc:sldChg chg="delSp modSp del mod">
        <pc:chgData name="OMKAR RAHATE" userId="abf0a4dd6ee1741e" providerId="LiveId" clId="{0E7C2B4E-7834-4D00-B1BF-1E10FB5E6D73}" dt="2024-08-31T12:19:56.856" v="1893" actId="47"/>
        <pc:sldMkLst>
          <pc:docMk/>
          <pc:sldMk cId="0" sldId="263"/>
        </pc:sldMkLst>
        <pc:spChg chg="del">
          <ac:chgData name="OMKAR RAHATE" userId="abf0a4dd6ee1741e" providerId="LiveId" clId="{0E7C2B4E-7834-4D00-B1BF-1E10FB5E6D73}" dt="2024-08-31T12:19:50.323" v="1891" actId="478"/>
          <ac:spMkLst>
            <pc:docMk/>
            <pc:sldMk cId="0" sldId="263"/>
            <ac:spMk id="3" creationId="{00000000-0000-0000-0000-000000000000}"/>
          </ac:spMkLst>
        </pc:spChg>
        <pc:spChg chg="del mod">
          <ac:chgData name="OMKAR RAHATE" userId="abf0a4dd6ee1741e" providerId="LiveId" clId="{0E7C2B4E-7834-4D00-B1BF-1E10FB5E6D73}" dt="2024-08-31T12:19:50.323" v="1891" actId="478"/>
          <ac:spMkLst>
            <pc:docMk/>
            <pc:sldMk cId="0" sldId="263"/>
            <ac:spMk id="5" creationId="{00000000-0000-0000-0000-000000000000}"/>
          </ac:spMkLst>
        </pc:spChg>
        <pc:spChg chg="del">
          <ac:chgData name="OMKAR RAHATE" userId="abf0a4dd6ee1741e" providerId="LiveId" clId="{0E7C2B4E-7834-4D00-B1BF-1E10FB5E6D73}" dt="2024-08-31T12:19:50.323" v="1891" actId="478"/>
          <ac:spMkLst>
            <pc:docMk/>
            <pc:sldMk cId="0" sldId="263"/>
            <ac:spMk id="7" creationId="{00000000-0000-0000-0000-000000000000}"/>
          </ac:spMkLst>
        </pc:spChg>
        <pc:spChg chg="del">
          <ac:chgData name="OMKAR RAHATE" userId="abf0a4dd6ee1741e" providerId="LiveId" clId="{0E7C2B4E-7834-4D00-B1BF-1E10FB5E6D73}" dt="2024-08-31T12:19:50.323" v="1891" actId="478"/>
          <ac:spMkLst>
            <pc:docMk/>
            <pc:sldMk cId="0" sldId="263"/>
            <ac:spMk id="8" creationId="{00000000-0000-0000-0000-000000000000}"/>
          </ac:spMkLst>
        </pc:spChg>
        <pc:spChg chg="del">
          <ac:chgData name="OMKAR RAHATE" userId="abf0a4dd6ee1741e" providerId="LiveId" clId="{0E7C2B4E-7834-4D00-B1BF-1E10FB5E6D73}" dt="2024-08-31T12:19:50.323" v="1891" actId="478"/>
          <ac:spMkLst>
            <pc:docMk/>
            <pc:sldMk cId="0" sldId="263"/>
            <ac:spMk id="10" creationId="{00000000-0000-0000-0000-000000000000}"/>
          </ac:spMkLst>
        </pc:spChg>
        <pc:spChg chg="del">
          <ac:chgData name="OMKAR RAHATE" userId="abf0a4dd6ee1741e" providerId="LiveId" clId="{0E7C2B4E-7834-4D00-B1BF-1E10FB5E6D73}" dt="2024-08-31T12:19:50.323" v="1891" actId="478"/>
          <ac:spMkLst>
            <pc:docMk/>
            <pc:sldMk cId="0" sldId="263"/>
            <ac:spMk id="11" creationId="{00000000-0000-0000-0000-000000000000}"/>
          </ac:spMkLst>
        </pc:spChg>
        <pc:spChg chg="del">
          <ac:chgData name="OMKAR RAHATE" userId="abf0a4dd6ee1741e" providerId="LiveId" clId="{0E7C2B4E-7834-4D00-B1BF-1E10FB5E6D73}" dt="2024-08-31T12:19:50.323" v="1891" actId="478"/>
          <ac:spMkLst>
            <pc:docMk/>
            <pc:sldMk cId="0" sldId="263"/>
            <ac:spMk id="13" creationId="{00000000-0000-0000-0000-000000000000}"/>
          </ac:spMkLst>
        </pc:spChg>
        <pc:spChg chg="del">
          <ac:chgData name="OMKAR RAHATE" userId="abf0a4dd6ee1741e" providerId="LiveId" clId="{0E7C2B4E-7834-4D00-B1BF-1E10FB5E6D73}" dt="2024-08-31T12:19:50.323" v="1891" actId="478"/>
          <ac:spMkLst>
            <pc:docMk/>
            <pc:sldMk cId="0" sldId="263"/>
            <ac:spMk id="14" creationId="{00000000-0000-0000-0000-000000000000}"/>
          </ac:spMkLst>
        </pc:spChg>
        <pc:picChg chg="del">
          <ac:chgData name="OMKAR RAHATE" userId="abf0a4dd6ee1741e" providerId="LiveId" clId="{0E7C2B4E-7834-4D00-B1BF-1E10FB5E6D73}" dt="2024-08-31T12:19:50.323" v="1891" actId="478"/>
          <ac:picMkLst>
            <pc:docMk/>
            <pc:sldMk cId="0" sldId="263"/>
            <ac:picMk id="2" creationId="{00000000-0000-0000-0000-000000000000}"/>
          </ac:picMkLst>
        </pc:picChg>
        <pc:picChg chg="del">
          <ac:chgData name="OMKAR RAHATE" userId="abf0a4dd6ee1741e" providerId="LiveId" clId="{0E7C2B4E-7834-4D00-B1BF-1E10FB5E6D73}" dt="2024-08-31T12:09:31.166" v="1650" actId="478"/>
          <ac:picMkLst>
            <pc:docMk/>
            <pc:sldMk cId="0" sldId="263"/>
            <ac:picMk id="4" creationId="{00000000-0000-0000-0000-000000000000}"/>
          </ac:picMkLst>
        </pc:picChg>
        <pc:picChg chg="del">
          <ac:chgData name="OMKAR RAHATE" userId="abf0a4dd6ee1741e" providerId="LiveId" clId="{0E7C2B4E-7834-4D00-B1BF-1E10FB5E6D73}" dt="2024-08-31T12:19:50.323" v="1891" actId="478"/>
          <ac:picMkLst>
            <pc:docMk/>
            <pc:sldMk cId="0" sldId="263"/>
            <ac:picMk id="6" creationId="{00000000-0000-0000-0000-000000000000}"/>
          </ac:picMkLst>
        </pc:picChg>
        <pc:picChg chg="del">
          <ac:chgData name="OMKAR RAHATE" userId="abf0a4dd6ee1741e" providerId="LiveId" clId="{0E7C2B4E-7834-4D00-B1BF-1E10FB5E6D73}" dt="2024-08-31T12:19:50.323" v="1891" actId="478"/>
          <ac:picMkLst>
            <pc:docMk/>
            <pc:sldMk cId="0" sldId="263"/>
            <ac:picMk id="9" creationId="{00000000-0000-0000-0000-000000000000}"/>
          </ac:picMkLst>
        </pc:picChg>
        <pc:picChg chg="del">
          <ac:chgData name="OMKAR RAHATE" userId="abf0a4dd6ee1741e" providerId="LiveId" clId="{0E7C2B4E-7834-4D00-B1BF-1E10FB5E6D73}" dt="2024-08-31T12:19:50.323" v="1891" actId="478"/>
          <ac:picMkLst>
            <pc:docMk/>
            <pc:sldMk cId="0" sldId="263"/>
            <ac:picMk id="12" creationId="{00000000-0000-0000-0000-000000000000}"/>
          </ac:picMkLst>
        </pc:picChg>
        <pc:picChg chg="del">
          <ac:chgData name="OMKAR RAHATE" userId="abf0a4dd6ee1741e" providerId="LiveId" clId="{0E7C2B4E-7834-4D00-B1BF-1E10FB5E6D73}" dt="2024-08-31T12:19:50.323" v="1891" actId="478"/>
          <ac:picMkLst>
            <pc:docMk/>
            <pc:sldMk cId="0" sldId="263"/>
            <ac:picMk id="15" creationId="{00000000-0000-0000-0000-000000000000}"/>
          </ac:picMkLst>
        </pc:picChg>
      </pc:sldChg>
      <pc:sldChg chg="modSp add mod">
        <pc:chgData name="OMKAR RAHATE" userId="abf0a4dd6ee1741e" providerId="LiveId" clId="{0E7C2B4E-7834-4D00-B1BF-1E10FB5E6D73}" dt="2024-08-31T10:56:27.855" v="349" actId="1076"/>
        <pc:sldMkLst>
          <pc:docMk/>
          <pc:sldMk cId="187728980" sldId="264"/>
        </pc:sldMkLst>
        <pc:spChg chg="mod">
          <ac:chgData name="OMKAR RAHATE" userId="abf0a4dd6ee1741e" providerId="LiveId" clId="{0E7C2B4E-7834-4D00-B1BF-1E10FB5E6D73}" dt="2024-08-31T10:46:35.172" v="195" actId="14100"/>
          <ac:spMkLst>
            <pc:docMk/>
            <pc:sldMk cId="187728980" sldId="264"/>
            <ac:spMk id="5" creationId="{00000000-0000-0000-0000-000000000000}"/>
          </ac:spMkLst>
        </pc:spChg>
        <pc:spChg chg="mod">
          <ac:chgData name="OMKAR RAHATE" userId="abf0a4dd6ee1741e" providerId="LiveId" clId="{0E7C2B4E-7834-4D00-B1BF-1E10FB5E6D73}" dt="2024-08-31T10:56:27.855" v="349" actId="1076"/>
          <ac:spMkLst>
            <pc:docMk/>
            <pc:sldMk cId="187728980" sldId="264"/>
            <ac:spMk id="8" creationId="{00000000-0000-0000-0000-000000000000}"/>
          </ac:spMkLst>
        </pc:spChg>
      </pc:sldChg>
      <pc:sldChg chg="modSp add mod">
        <pc:chgData name="OMKAR RAHATE" userId="abf0a4dd6ee1741e" providerId="LiveId" clId="{0E7C2B4E-7834-4D00-B1BF-1E10FB5E6D73}" dt="2024-08-31T12:14:11.976" v="1739" actId="5793"/>
        <pc:sldMkLst>
          <pc:docMk/>
          <pc:sldMk cId="1135255224" sldId="265"/>
        </pc:sldMkLst>
        <pc:spChg chg="mod">
          <ac:chgData name="OMKAR RAHATE" userId="abf0a4dd6ee1741e" providerId="LiveId" clId="{0E7C2B4E-7834-4D00-B1BF-1E10FB5E6D73}" dt="2024-08-31T10:56:15.553" v="347" actId="1076"/>
          <ac:spMkLst>
            <pc:docMk/>
            <pc:sldMk cId="1135255224" sldId="265"/>
            <ac:spMk id="3" creationId="{00000000-0000-0000-0000-000000000000}"/>
          </ac:spMkLst>
        </pc:spChg>
        <pc:spChg chg="mod">
          <ac:chgData name="OMKAR RAHATE" userId="abf0a4dd6ee1741e" providerId="LiveId" clId="{0E7C2B4E-7834-4D00-B1BF-1E10FB5E6D73}" dt="2024-08-31T10:54:53.724" v="331"/>
          <ac:spMkLst>
            <pc:docMk/>
            <pc:sldMk cId="1135255224" sldId="265"/>
            <ac:spMk id="5" creationId="{00000000-0000-0000-0000-000000000000}"/>
          </ac:spMkLst>
        </pc:spChg>
        <pc:spChg chg="mod">
          <ac:chgData name="OMKAR RAHATE" userId="abf0a4dd6ee1741e" providerId="LiveId" clId="{0E7C2B4E-7834-4D00-B1BF-1E10FB5E6D73}" dt="2024-08-31T12:14:11.976" v="1739" actId="5793"/>
          <ac:spMkLst>
            <pc:docMk/>
            <pc:sldMk cId="1135255224" sldId="265"/>
            <ac:spMk id="8" creationId="{00000000-0000-0000-0000-000000000000}"/>
          </ac:spMkLst>
        </pc:spChg>
      </pc:sldChg>
      <pc:sldChg chg="add del">
        <pc:chgData name="OMKAR RAHATE" userId="abf0a4dd6ee1741e" providerId="LiveId" clId="{0E7C2B4E-7834-4D00-B1BF-1E10FB5E6D73}" dt="2024-08-31T11:46:00.132" v="1181"/>
        <pc:sldMkLst>
          <pc:docMk/>
          <pc:sldMk cId="1858409109" sldId="266"/>
        </pc:sldMkLst>
      </pc:sldChg>
      <pc:sldChg chg="addSp delSp modSp add del mod">
        <pc:chgData name="OMKAR RAHATE" userId="abf0a4dd6ee1741e" providerId="LiveId" clId="{0E7C2B4E-7834-4D00-B1BF-1E10FB5E6D73}" dt="2024-08-31T11:38:44.148" v="1153" actId="2696"/>
        <pc:sldMkLst>
          <pc:docMk/>
          <pc:sldMk cId="1964600347" sldId="266"/>
        </pc:sldMkLst>
        <pc:spChg chg="del">
          <ac:chgData name="OMKAR RAHATE" userId="abf0a4dd6ee1741e" providerId="LiveId" clId="{0E7C2B4E-7834-4D00-B1BF-1E10FB5E6D73}" dt="2024-08-31T11:35:13.624" v="844" actId="478"/>
          <ac:spMkLst>
            <pc:docMk/>
            <pc:sldMk cId="1964600347" sldId="266"/>
            <ac:spMk id="4" creationId="{00000000-0000-0000-0000-000000000000}"/>
          </ac:spMkLst>
        </pc:spChg>
        <pc:spChg chg="del mod">
          <ac:chgData name="OMKAR RAHATE" userId="abf0a4dd6ee1741e" providerId="LiveId" clId="{0E7C2B4E-7834-4D00-B1BF-1E10FB5E6D73}" dt="2024-08-31T11:35:11.064" v="843" actId="478"/>
          <ac:spMkLst>
            <pc:docMk/>
            <pc:sldMk cId="1964600347" sldId="266"/>
            <ac:spMk id="5" creationId="{00000000-0000-0000-0000-000000000000}"/>
          </ac:spMkLst>
        </pc:spChg>
        <pc:spChg chg="del mod">
          <ac:chgData name="OMKAR RAHATE" userId="abf0a4dd6ee1741e" providerId="LiveId" clId="{0E7C2B4E-7834-4D00-B1BF-1E10FB5E6D73}" dt="2024-08-31T11:35:07.421" v="841" actId="478"/>
          <ac:spMkLst>
            <pc:docMk/>
            <pc:sldMk cId="1964600347" sldId="266"/>
            <ac:spMk id="6" creationId="{00000000-0000-0000-0000-000000000000}"/>
          </ac:spMkLst>
        </pc:spChg>
        <pc:spChg chg="del">
          <ac:chgData name="OMKAR RAHATE" userId="abf0a4dd6ee1741e" providerId="LiveId" clId="{0E7C2B4E-7834-4D00-B1BF-1E10FB5E6D73}" dt="2024-08-31T11:35:20.281" v="846" actId="478"/>
          <ac:spMkLst>
            <pc:docMk/>
            <pc:sldMk cId="1964600347" sldId="266"/>
            <ac:spMk id="7" creationId="{00000000-0000-0000-0000-000000000000}"/>
          </ac:spMkLst>
        </pc:spChg>
        <pc:spChg chg="del">
          <ac:chgData name="OMKAR RAHATE" userId="abf0a4dd6ee1741e" providerId="LiveId" clId="{0E7C2B4E-7834-4D00-B1BF-1E10FB5E6D73}" dt="2024-08-31T11:35:16.498" v="845" actId="478"/>
          <ac:spMkLst>
            <pc:docMk/>
            <pc:sldMk cId="1964600347" sldId="266"/>
            <ac:spMk id="8" creationId="{00000000-0000-0000-0000-000000000000}"/>
          </ac:spMkLst>
        </pc:spChg>
        <pc:picChg chg="add mod">
          <ac:chgData name="OMKAR RAHATE" userId="abf0a4dd6ee1741e" providerId="LiveId" clId="{0E7C2B4E-7834-4D00-B1BF-1E10FB5E6D73}" dt="2024-08-31T11:38:35.103" v="1152"/>
          <ac:picMkLst>
            <pc:docMk/>
            <pc:sldMk cId="1964600347" sldId="266"/>
            <ac:picMk id="14" creationId="{A3474142-8508-03E1-7560-88A1128AAF6F}"/>
          </ac:picMkLst>
        </pc:picChg>
      </pc:sldChg>
      <pc:sldChg chg="modSp add mod ord">
        <pc:chgData name="OMKAR RAHATE" userId="abf0a4dd6ee1741e" providerId="LiveId" clId="{0E7C2B4E-7834-4D00-B1BF-1E10FB5E6D73}" dt="2024-08-31T12:15:11.569" v="1750" actId="5793"/>
        <pc:sldMkLst>
          <pc:docMk/>
          <pc:sldMk cId="3216157232" sldId="266"/>
        </pc:sldMkLst>
        <pc:spChg chg="mod">
          <ac:chgData name="OMKAR RAHATE" userId="abf0a4dd6ee1741e" providerId="LiveId" clId="{0E7C2B4E-7834-4D00-B1BF-1E10FB5E6D73}" dt="2024-08-31T11:46:15.485" v="1186"/>
          <ac:spMkLst>
            <pc:docMk/>
            <pc:sldMk cId="3216157232" sldId="266"/>
            <ac:spMk id="5" creationId="{00000000-0000-0000-0000-000000000000}"/>
          </ac:spMkLst>
        </pc:spChg>
        <pc:spChg chg="mod">
          <ac:chgData name="OMKAR RAHATE" userId="abf0a4dd6ee1741e" providerId="LiveId" clId="{0E7C2B4E-7834-4D00-B1BF-1E10FB5E6D73}" dt="2024-08-31T12:15:11.569" v="1750" actId="5793"/>
          <ac:spMkLst>
            <pc:docMk/>
            <pc:sldMk cId="3216157232" sldId="266"/>
            <ac:spMk id="8" creationId="{00000000-0000-0000-0000-000000000000}"/>
          </ac:spMkLst>
        </pc:spChg>
      </pc:sldChg>
      <pc:sldChg chg="addSp delSp modSp add del mod setBg">
        <pc:chgData name="OMKAR RAHATE" userId="abf0a4dd6ee1741e" providerId="LiveId" clId="{0E7C2B4E-7834-4D00-B1BF-1E10FB5E6D73}" dt="2024-08-31T12:09:15.837" v="1649" actId="47"/>
        <pc:sldMkLst>
          <pc:docMk/>
          <pc:sldMk cId="953479350" sldId="267"/>
        </pc:sldMkLst>
        <pc:spChg chg="mod">
          <ac:chgData name="OMKAR RAHATE" userId="abf0a4dd6ee1741e" providerId="LiveId" clId="{0E7C2B4E-7834-4D00-B1BF-1E10FB5E6D73}" dt="2024-08-31T11:55:51.588" v="1339" actId="1076"/>
          <ac:spMkLst>
            <pc:docMk/>
            <pc:sldMk cId="953479350" sldId="267"/>
            <ac:spMk id="3" creationId="{00000000-0000-0000-0000-000000000000}"/>
          </ac:spMkLst>
        </pc:spChg>
        <pc:spChg chg="add del">
          <ac:chgData name="OMKAR RAHATE" userId="abf0a4dd6ee1741e" providerId="LiveId" clId="{0E7C2B4E-7834-4D00-B1BF-1E10FB5E6D73}" dt="2024-08-31T11:57:26.502" v="1375" actId="478"/>
          <ac:spMkLst>
            <pc:docMk/>
            <pc:sldMk cId="953479350" sldId="267"/>
            <ac:spMk id="5" creationId="{00000000-0000-0000-0000-000000000000}"/>
          </ac:spMkLst>
        </pc:spChg>
        <pc:spChg chg="mod">
          <ac:chgData name="OMKAR RAHATE" userId="abf0a4dd6ee1741e" providerId="LiveId" clId="{0E7C2B4E-7834-4D00-B1BF-1E10FB5E6D73}" dt="2024-08-31T12:08:40.995" v="1644" actId="20577"/>
          <ac:spMkLst>
            <pc:docMk/>
            <pc:sldMk cId="953479350" sldId="267"/>
            <ac:spMk id="8" creationId="{00000000-0000-0000-0000-000000000000}"/>
          </ac:spMkLst>
        </pc:spChg>
      </pc:sldChg>
      <pc:sldChg chg="delSp modSp add del mod">
        <pc:chgData name="OMKAR RAHATE" userId="abf0a4dd6ee1741e" providerId="LiveId" clId="{0E7C2B4E-7834-4D00-B1BF-1E10FB5E6D73}" dt="2024-08-31T12:18:41.339" v="1845" actId="47"/>
        <pc:sldMkLst>
          <pc:docMk/>
          <pc:sldMk cId="864776513" sldId="268"/>
        </pc:sldMkLst>
        <pc:spChg chg="del">
          <ac:chgData name="OMKAR RAHATE" userId="abf0a4dd6ee1741e" providerId="LiveId" clId="{0E7C2B4E-7834-4D00-B1BF-1E10FB5E6D73}" dt="2024-08-31T12:08:57.196" v="1646" actId="478"/>
          <ac:spMkLst>
            <pc:docMk/>
            <pc:sldMk cId="864776513" sldId="268"/>
            <ac:spMk id="5" creationId="{00000000-0000-0000-0000-000000000000}"/>
          </ac:spMkLst>
        </pc:spChg>
        <pc:spChg chg="mod">
          <ac:chgData name="OMKAR RAHATE" userId="abf0a4dd6ee1741e" providerId="LiveId" clId="{0E7C2B4E-7834-4D00-B1BF-1E10FB5E6D73}" dt="2024-08-31T12:16:33.607" v="1766" actId="21"/>
          <ac:spMkLst>
            <pc:docMk/>
            <pc:sldMk cId="864776513" sldId="268"/>
            <ac:spMk id="8" creationId="{00000000-0000-0000-0000-000000000000}"/>
          </ac:spMkLst>
        </pc:spChg>
      </pc:sldChg>
      <pc:sldChg chg="modSp add mod ord">
        <pc:chgData name="OMKAR RAHATE" userId="abf0a4dd6ee1741e" providerId="LiveId" clId="{0E7C2B4E-7834-4D00-B1BF-1E10FB5E6D73}" dt="2024-08-31T12:19:36.086" v="1890" actId="5793"/>
        <pc:sldMkLst>
          <pc:docMk/>
          <pc:sldMk cId="3794372400" sldId="269"/>
        </pc:sldMkLst>
        <pc:spChg chg="mod">
          <ac:chgData name="OMKAR RAHATE" userId="abf0a4dd6ee1741e" providerId="LiveId" clId="{0E7C2B4E-7834-4D00-B1BF-1E10FB5E6D73}" dt="2024-08-31T12:13:38.843" v="1735" actId="1076"/>
          <ac:spMkLst>
            <pc:docMk/>
            <pc:sldMk cId="3794372400" sldId="269"/>
            <ac:spMk id="3" creationId="{00000000-0000-0000-0000-000000000000}"/>
          </ac:spMkLst>
        </pc:spChg>
        <pc:spChg chg="mod">
          <ac:chgData name="OMKAR RAHATE" userId="abf0a4dd6ee1741e" providerId="LiveId" clId="{0E7C2B4E-7834-4D00-B1BF-1E10FB5E6D73}" dt="2024-08-31T12:12:30.666" v="1695" actId="1076"/>
          <ac:spMkLst>
            <pc:docMk/>
            <pc:sldMk cId="3794372400" sldId="269"/>
            <ac:spMk id="5" creationId="{00000000-0000-0000-0000-000000000000}"/>
          </ac:spMkLst>
        </pc:spChg>
        <pc:spChg chg="mod">
          <ac:chgData name="OMKAR RAHATE" userId="abf0a4dd6ee1741e" providerId="LiveId" clId="{0E7C2B4E-7834-4D00-B1BF-1E10FB5E6D73}" dt="2024-08-31T12:19:36.086" v="1890" actId="5793"/>
          <ac:spMkLst>
            <pc:docMk/>
            <pc:sldMk cId="3794372400" sldId="269"/>
            <ac:spMk id="8" creationId="{00000000-0000-0000-0000-000000000000}"/>
          </ac:spMkLst>
        </pc:spChg>
      </pc:sldChg>
      <pc:sldChg chg="addSp delSp modSp add mod">
        <pc:chgData name="OMKAR RAHATE" userId="abf0a4dd6ee1741e" providerId="LiveId" clId="{0E7C2B4E-7834-4D00-B1BF-1E10FB5E6D73}" dt="2024-08-31T12:18:57.136" v="1849" actId="5793"/>
        <pc:sldMkLst>
          <pc:docMk/>
          <pc:sldMk cId="2113471265" sldId="270"/>
        </pc:sldMkLst>
        <pc:spChg chg="add del">
          <ac:chgData name="OMKAR RAHATE" userId="abf0a4dd6ee1741e" providerId="LiveId" clId="{0E7C2B4E-7834-4D00-B1BF-1E10FB5E6D73}" dt="2024-08-31T12:17:36.056" v="1798" actId="478"/>
          <ac:spMkLst>
            <pc:docMk/>
            <pc:sldMk cId="2113471265" sldId="270"/>
            <ac:spMk id="5" creationId="{00000000-0000-0000-0000-000000000000}"/>
          </ac:spMkLst>
        </pc:spChg>
        <pc:spChg chg="mod">
          <ac:chgData name="OMKAR RAHATE" userId="abf0a4dd6ee1741e" providerId="LiveId" clId="{0E7C2B4E-7834-4D00-B1BF-1E10FB5E6D73}" dt="2024-08-31T12:18:57.136" v="1849" actId="5793"/>
          <ac:spMkLst>
            <pc:docMk/>
            <pc:sldMk cId="2113471265" sldId="270"/>
            <ac:spMk id="8" creationId="{00000000-0000-0000-0000-000000000000}"/>
          </ac:spMkLst>
        </pc:spChg>
      </pc:sldChg>
      <pc:sldChg chg="modSp add mod">
        <pc:chgData name="OMKAR RAHATE" userId="abf0a4dd6ee1741e" providerId="LiveId" clId="{0E7C2B4E-7834-4D00-B1BF-1E10FB5E6D73}" dt="2024-08-31T12:23:38.585" v="1962" actId="1076"/>
        <pc:sldMkLst>
          <pc:docMk/>
          <pc:sldMk cId="900907027" sldId="271"/>
        </pc:sldMkLst>
        <pc:spChg chg="mod">
          <ac:chgData name="OMKAR RAHATE" userId="abf0a4dd6ee1741e" providerId="LiveId" clId="{0E7C2B4E-7834-4D00-B1BF-1E10FB5E6D73}" dt="2024-08-31T12:20:18.131" v="1911" actId="20577"/>
          <ac:spMkLst>
            <pc:docMk/>
            <pc:sldMk cId="900907027" sldId="271"/>
            <ac:spMk id="5" creationId="{00000000-0000-0000-0000-000000000000}"/>
          </ac:spMkLst>
        </pc:spChg>
        <pc:spChg chg="mod">
          <ac:chgData name="OMKAR RAHATE" userId="abf0a4dd6ee1741e" providerId="LiveId" clId="{0E7C2B4E-7834-4D00-B1BF-1E10FB5E6D73}" dt="2024-08-31T12:23:38.585" v="1962" actId="1076"/>
          <ac:spMkLst>
            <pc:docMk/>
            <pc:sldMk cId="900907027" sldId="271"/>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25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68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21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6392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12767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3377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51450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3150"/>
            <a:ext cx="14630400" cy="8229600"/>
          </a:xfrm>
          <a:prstGeom prst="rect">
            <a:avLst/>
          </a:prstGeom>
          <a:solidFill>
            <a:srgbClr val="0D0A2C">
              <a:alpha val="75000"/>
            </a:srgbClr>
          </a:solidFill>
          <a:ln/>
        </p:spPr>
        <p:txBody>
          <a:bodyPr/>
          <a:lstStyle/>
          <a:p>
            <a:endParaRPr lang="en-IN" dirty="0"/>
          </a:p>
        </p:txBody>
      </p:sp>
      <p:sp>
        <p:nvSpPr>
          <p:cNvPr id="5" name="Text 1"/>
          <p:cNvSpPr/>
          <p:nvPr/>
        </p:nvSpPr>
        <p:spPr>
          <a:xfrm>
            <a:off x="864037" y="1780342"/>
            <a:ext cx="7415927" cy="3193971"/>
          </a:xfrm>
          <a:prstGeom prst="rect">
            <a:avLst/>
          </a:prstGeom>
          <a:noFill/>
          <a:ln/>
        </p:spPr>
        <p:txBody>
          <a:bodyPr wrap="square" lIns="0" tIns="0" rIns="0" bIns="0" rtlCol="0" anchor="t"/>
          <a:lstStyle/>
          <a:p>
            <a:pPr marL="0" indent="0">
              <a:lnSpc>
                <a:spcPts val="8350"/>
              </a:lnSpc>
              <a:buNone/>
            </a:pPr>
            <a:r>
              <a:rPr lang="en-US" sz="6700" dirty="0">
                <a:solidFill>
                  <a:srgbClr val="F2F0F4"/>
                </a:solidFill>
                <a:latin typeface="Montserrat" pitchFamily="34" charset="0"/>
                <a:ea typeface="Montserrat" pitchFamily="34" charset="-122"/>
                <a:cs typeface="Montserrat" pitchFamily="34" charset="-120"/>
              </a:rPr>
              <a:t>E-Commerce Sales Analysis Dashboard</a:t>
            </a:r>
            <a:endParaRPr lang="en-US" sz="6700" dirty="0"/>
          </a:p>
        </p:txBody>
      </p:sp>
      <p:sp>
        <p:nvSpPr>
          <p:cNvPr id="6" name="Text 2"/>
          <p:cNvSpPr/>
          <p:nvPr/>
        </p:nvSpPr>
        <p:spPr>
          <a:xfrm>
            <a:off x="864037" y="5344597"/>
            <a:ext cx="7415927" cy="395049"/>
          </a:xfrm>
          <a:prstGeom prst="rect">
            <a:avLst/>
          </a:prstGeom>
          <a:noFill/>
          <a:ln/>
        </p:spPr>
        <p:txBody>
          <a:bodyPr wrap="none" lIns="0" tIns="0" rIns="0" bIns="0" rtlCol="0" anchor="t"/>
          <a:lstStyle/>
          <a:p>
            <a:pPr marL="0" indent="0">
              <a:lnSpc>
                <a:spcPts val="3100"/>
              </a:lnSpc>
              <a:buNone/>
            </a:pPr>
            <a:r>
              <a:rPr lang="en-US" sz="1900" b="1" dirty="0">
                <a:solidFill>
                  <a:srgbClr val="DCD7E5"/>
                </a:solidFill>
                <a:latin typeface="Heebo" pitchFamily="34" charset="0"/>
                <a:ea typeface="Heebo" pitchFamily="34" charset="-122"/>
                <a:cs typeface="Heebo" pitchFamily="34" charset="-120"/>
              </a:rPr>
              <a:t>Analyzing Sales Performance and Customer Behavior</a:t>
            </a:r>
            <a:endParaRPr lang="en-US" sz="1900" b="1" dirty="0"/>
          </a:p>
        </p:txBody>
      </p:sp>
      <p:sp>
        <p:nvSpPr>
          <p:cNvPr id="9" name="Text 4"/>
          <p:cNvSpPr/>
          <p:nvPr/>
        </p:nvSpPr>
        <p:spPr>
          <a:xfrm>
            <a:off x="864037" y="6017300"/>
            <a:ext cx="2378631" cy="431959"/>
          </a:xfrm>
          <a:prstGeom prst="rect">
            <a:avLst/>
          </a:prstGeom>
          <a:noFill/>
          <a:ln/>
        </p:spPr>
        <p:txBody>
          <a:bodyPr wrap="none" lIns="0" tIns="0" rIns="0" bIns="0" rtlCol="0" anchor="t"/>
          <a:lstStyle/>
          <a:p>
            <a:pPr marL="0" indent="0" algn="l">
              <a:lnSpc>
                <a:spcPts val="3400"/>
              </a:lnSpc>
              <a:buNone/>
            </a:pPr>
            <a:r>
              <a:rPr lang="en-US" sz="2400" b="1" dirty="0">
                <a:solidFill>
                  <a:srgbClr val="DCD7E5"/>
                </a:solidFill>
                <a:latin typeface="Heebo" pitchFamily="34" charset="0"/>
                <a:ea typeface="Heebo" pitchFamily="34" charset="-122"/>
                <a:cs typeface="Heebo" pitchFamily="34" charset="-120"/>
              </a:rPr>
              <a:t>By Omkar Rahate</a:t>
            </a:r>
            <a:endParaRPr lang="en-US" sz="2400" dirty="0"/>
          </a:p>
        </p:txBody>
      </p:sp>
      <p:pic>
        <p:nvPicPr>
          <p:cNvPr id="16" name="Picture 15">
            <a:extLst>
              <a:ext uri="{FF2B5EF4-FFF2-40B4-BE49-F238E27FC236}">
                <a16:creationId xmlns:a16="http://schemas.microsoft.com/office/drawing/2014/main" id="{591AC0BD-B65C-8963-54AC-A6DAEEC6E63A}"/>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Effect>
                      <a14:brightnessContrast bright="-20000"/>
                    </a14:imgEffect>
                  </a14:imgLayer>
                </a14:imgProps>
              </a:ext>
            </a:extLst>
          </a:blip>
          <a:stretch>
            <a:fillRect/>
          </a:stretch>
        </p:blipFill>
        <p:spPr>
          <a:xfrm>
            <a:off x="7906215" y="10240"/>
            <a:ext cx="6724186" cy="8118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864037" y="877583"/>
            <a:ext cx="7320958" cy="771525"/>
          </a:xfrm>
          <a:prstGeom prst="rect">
            <a:avLst/>
          </a:prstGeom>
          <a:noFill/>
          <a:ln/>
        </p:spPr>
        <p:txBody>
          <a:bodyPr wrap="none" lIns="0" tIns="0" rIns="0" bIns="0" rtlCol="0" anchor="t"/>
          <a:lstStyle/>
          <a:p>
            <a:pPr>
              <a:lnSpc>
                <a:spcPts val="5900"/>
              </a:lnSpc>
            </a:pPr>
            <a:r>
              <a:rPr lang="en-IN" sz="5400" dirty="0">
                <a:solidFill>
                  <a:srgbClr val="F2F0F4"/>
                </a:solidFill>
                <a:latin typeface="Montserrat" pitchFamily="34" charset="0"/>
              </a:rPr>
              <a:t>Conclusion</a:t>
            </a:r>
            <a:endParaRPr lang="en-US" sz="5400" dirty="0"/>
          </a:p>
        </p:txBody>
      </p:sp>
      <p:sp>
        <p:nvSpPr>
          <p:cNvPr id="8" name="Text 4"/>
          <p:cNvSpPr/>
          <p:nvPr/>
        </p:nvSpPr>
        <p:spPr>
          <a:xfrm>
            <a:off x="864037" y="2466394"/>
            <a:ext cx="10800140" cy="1648406"/>
          </a:xfrm>
          <a:prstGeom prst="rect">
            <a:avLst/>
          </a:prstGeom>
          <a:noFill/>
          <a:ln/>
        </p:spPr>
        <p:txBody>
          <a:bodyPr wrap="none" lIns="0" tIns="0" rIns="0" bIns="0" rtlCol="0" anchor="t"/>
          <a:lstStyle/>
          <a:p>
            <a:pPr lvl="0" algn="just">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The analysis of the e-commerce sales data has provided valuable insights into customer behaviour, regional</a:t>
            </a:r>
          </a:p>
          <a:p>
            <a:pPr lvl="0" algn="just">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performance, and platform effectiveness. By implementing the recommendations, the business can </a:t>
            </a:r>
          </a:p>
          <a:p>
            <a:pPr lvl="0" algn="just">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enhance its market positioning, improve customer engagement, and drive higher sales.</a:t>
            </a: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extLst>
      <p:ext uri="{BB962C8B-B14F-4D97-AF65-F5344CB8AC3E}">
        <p14:creationId xmlns:p14="http://schemas.microsoft.com/office/powerpoint/2010/main" val="90090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1221819"/>
            <a:ext cx="9811345" cy="771525"/>
          </a:xfrm>
          <a:prstGeom prst="rect">
            <a:avLst/>
          </a:prstGeom>
          <a:noFill/>
          <a:ln/>
        </p:spPr>
        <p:txBody>
          <a:bodyPr wrap="none" lIns="0" tIns="0" rIns="0" bIns="0" rtlCol="0" anchor="t"/>
          <a:lstStyle/>
          <a:p>
            <a:pPr marL="0" indent="0">
              <a:lnSpc>
                <a:spcPts val="6050"/>
              </a:lnSpc>
              <a:buNone/>
            </a:pPr>
            <a:r>
              <a:rPr lang="en-US" sz="4850" dirty="0">
                <a:solidFill>
                  <a:srgbClr val="F2F0F4"/>
                </a:solidFill>
                <a:latin typeface="Montserrat" pitchFamily="34" charset="0"/>
                <a:ea typeface="Montserrat" pitchFamily="34" charset="-122"/>
                <a:cs typeface="Montserrat" pitchFamily="34" charset="-120"/>
              </a:rPr>
              <a:t>Problem Statement &amp; Objective</a:t>
            </a:r>
            <a:endParaRPr lang="en-US" sz="4850" dirty="0"/>
          </a:p>
        </p:txBody>
      </p:sp>
      <p:sp>
        <p:nvSpPr>
          <p:cNvPr id="5" name="Text 2"/>
          <p:cNvSpPr/>
          <p:nvPr/>
        </p:nvSpPr>
        <p:spPr>
          <a:xfrm>
            <a:off x="864037" y="265505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2F0F4"/>
                </a:solidFill>
                <a:latin typeface="Montserrat" pitchFamily="34" charset="0"/>
                <a:ea typeface="Montserrat" pitchFamily="34" charset="-122"/>
                <a:cs typeface="Montserrat" pitchFamily="34" charset="-120"/>
              </a:rPr>
              <a:t>Problem Statement -</a:t>
            </a:r>
            <a:endParaRPr lang="en-US" sz="2400" dirty="0"/>
          </a:p>
        </p:txBody>
      </p:sp>
      <p:sp>
        <p:nvSpPr>
          <p:cNvPr id="6" name="Text 3"/>
          <p:cNvSpPr/>
          <p:nvPr/>
        </p:nvSpPr>
        <p:spPr>
          <a:xfrm>
            <a:off x="864037" y="3367610"/>
            <a:ext cx="6150054" cy="2767050"/>
          </a:xfrm>
          <a:prstGeom prst="rect">
            <a:avLst/>
          </a:prstGeom>
          <a:noFill/>
          <a:ln/>
        </p:spPr>
        <p:txBody>
          <a:bodyPr wrap="square" lIns="0" tIns="0" rIns="0" bIns="0" rtlCol="0" anchor="t"/>
          <a:lstStyle/>
          <a:p>
            <a:pPr>
              <a:lnSpc>
                <a:spcPts val="3100"/>
              </a:lnSpc>
            </a:pPr>
            <a:r>
              <a:rPr lang="en-IN" sz="1900" dirty="0">
                <a:solidFill>
                  <a:srgbClr val="DCD7E5"/>
                </a:solidFill>
                <a:latin typeface="Heebo" pitchFamily="34" charset="0"/>
                <a:cs typeface="Heebo" pitchFamily="34" charset="-120"/>
              </a:rPr>
              <a:t>The rapid growth of e-commerce has led to vast amounts of data generated from online sales. Businesses need to understand their sales performance, customer demographics, and the impact of various factors such as platforms used and regions on sales to optimize strategies and enhance profitability</a:t>
            </a:r>
            <a:endParaRPr lang="en-US" sz="1900" dirty="0">
              <a:solidFill>
                <a:srgbClr val="DCD7E5"/>
              </a:solidFill>
              <a:latin typeface="Heebo" pitchFamily="34" charset="0"/>
              <a:cs typeface="Heebo" pitchFamily="34" charset="-120"/>
            </a:endParaRPr>
          </a:p>
        </p:txBody>
      </p:sp>
      <p:sp>
        <p:nvSpPr>
          <p:cNvPr id="7" name="Text 4"/>
          <p:cNvSpPr/>
          <p:nvPr/>
        </p:nvSpPr>
        <p:spPr>
          <a:xfrm>
            <a:off x="7867055" y="265504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2F0F4"/>
                </a:solidFill>
                <a:latin typeface="Montserrat" pitchFamily="34" charset="0"/>
                <a:ea typeface="Montserrat" pitchFamily="34" charset="-122"/>
                <a:cs typeface="Montserrat" pitchFamily="34" charset="-120"/>
              </a:rPr>
              <a:t>Objective -</a:t>
            </a:r>
            <a:endParaRPr lang="en-US" sz="2400" dirty="0"/>
          </a:p>
        </p:txBody>
      </p:sp>
      <p:sp>
        <p:nvSpPr>
          <p:cNvPr id="8" name="Text 5"/>
          <p:cNvSpPr/>
          <p:nvPr/>
        </p:nvSpPr>
        <p:spPr>
          <a:xfrm>
            <a:off x="7878128" y="3251280"/>
            <a:ext cx="6150054" cy="1547356"/>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1900" dirty="0">
                <a:solidFill>
                  <a:srgbClr val="DCD7E5"/>
                </a:solidFill>
                <a:latin typeface="Heebo" pitchFamily="34" charset="0"/>
                <a:cs typeface="Heebo" pitchFamily="34" charset="-120"/>
              </a:rPr>
              <a:t>To analyse e-commerce sales data, identify key trends and patterns, and derive actionable insights to inform business decisions, improve customer targeting, and optimize product offerings.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864037" y="1033700"/>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2F0F4"/>
                </a:solidFill>
                <a:latin typeface="Montserrat" pitchFamily="34" charset="0"/>
                <a:ea typeface="Montserrat" pitchFamily="34" charset="-122"/>
                <a:cs typeface="Montserrat" pitchFamily="34" charset="-120"/>
              </a:rPr>
              <a:t>Data Acquired</a:t>
            </a:r>
            <a:endParaRPr lang="en-US" sz="4850" dirty="0"/>
          </a:p>
        </p:txBody>
      </p:sp>
      <p:sp>
        <p:nvSpPr>
          <p:cNvPr id="8" name="Text 4"/>
          <p:cNvSpPr/>
          <p:nvPr/>
        </p:nvSpPr>
        <p:spPr>
          <a:xfrm>
            <a:off x="864036" y="2582643"/>
            <a:ext cx="13342617" cy="4613257"/>
          </a:xfrm>
          <a:prstGeom prst="rect">
            <a:avLst/>
          </a:prstGeom>
          <a:noFill/>
          <a:ln/>
        </p:spPr>
        <p:txBody>
          <a:bodyPr wrap="none" lIns="0" tIns="0" rIns="0" bIns="0" rtlCol="0" anchor="t"/>
          <a:lstStyle/>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Source:</a:t>
            </a:r>
          </a:p>
          <a:p>
            <a:pPr lvl="0">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The dataset was acquired from Kaggle, an online community of data scientists and machine learning practitioners.</a:t>
            </a:r>
          </a:p>
          <a:p>
            <a:pPr lvl="0">
              <a:lnSpc>
                <a:spcPct val="107000"/>
              </a:lnSpc>
              <a:spcAft>
                <a:spcPts val="800"/>
              </a:spcAft>
              <a:buSzPts val="1000"/>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Description:</a:t>
            </a:r>
          </a:p>
          <a:p>
            <a:pPr lvl="0">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The dataset contains 31,047 entries and 19 columns, capturing various aspects of online orders including: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900" kern="100" dirty="0">
                <a:solidFill>
                  <a:schemeClr val="bg1"/>
                </a:solidFill>
                <a:effectLst/>
                <a:latin typeface="Heebo" pitchFamily="2" charset="-79"/>
                <a:ea typeface="Calibri" panose="020F0502020204030204" pitchFamily="34" charset="0"/>
                <a:cs typeface="Heebo" pitchFamily="2" charset="-79"/>
              </a:rPr>
              <a:t>Order Details: Order ID, SKU, Quantity, Amount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900" kern="100" dirty="0">
                <a:solidFill>
                  <a:schemeClr val="bg1"/>
                </a:solidFill>
                <a:effectLst/>
                <a:latin typeface="Heebo" pitchFamily="2" charset="-79"/>
                <a:ea typeface="Calibri" panose="020F0502020204030204" pitchFamily="34" charset="0"/>
                <a:cs typeface="Heebo" pitchFamily="2" charset="-79"/>
              </a:rPr>
              <a:t>Customer Demographics: Customer ID, Gender, Age, Age Group</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900" kern="100" dirty="0">
                <a:solidFill>
                  <a:schemeClr val="bg1"/>
                </a:solidFill>
                <a:effectLst/>
                <a:latin typeface="Heebo" pitchFamily="2" charset="-79"/>
                <a:ea typeface="Calibri" panose="020F0502020204030204" pitchFamily="34" charset="0"/>
                <a:cs typeface="Heebo" pitchFamily="2" charset="-79"/>
              </a:rPr>
              <a:t>Order Information: Order Date, Month, Status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900" kern="100" dirty="0">
                <a:solidFill>
                  <a:schemeClr val="bg1"/>
                </a:solidFill>
                <a:effectLst/>
                <a:latin typeface="Heebo" pitchFamily="2" charset="-79"/>
                <a:ea typeface="Calibri" panose="020F0502020204030204" pitchFamily="34" charset="0"/>
                <a:cs typeface="Heebo" pitchFamily="2" charset="-79"/>
              </a:rPr>
              <a:t>Platform: E-commerce platforms (Myntra, Amazon, </a:t>
            </a:r>
            <a:r>
              <a:rPr lang="en-IN" sz="1900" kern="100" dirty="0" err="1">
                <a:solidFill>
                  <a:schemeClr val="bg1"/>
                </a:solidFill>
                <a:effectLst/>
                <a:latin typeface="Heebo" pitchFamily="2" charset="-79"/>
                <a:ea typeface="Calibri" panose="020F0502020204030204" pitchFamily="34" charset="0"/>
                <a:cs typeface="Heebo" pitchFamily="2" charset="-79"/>
              </a:rPr>
              <a:t>Ajio</a:t>
            </a:r>
            <a:r>
              <a:rPr lang="en-IN" sz="1900" kern="100" dirty="0">
                <a:solidFill>
                  <a:schemeClr val="bg1"/>
                </a:solidFill>
                <a:effectLst/>
                <a:latin typeface="Heebo" pitchFamily="2" charset="-79"/>
                <a:ea typeface="Calibri" panose="020F0502020204030204" pitchFamily="34" charset="0"/>
                <a:cs typeface="Heebo" pitchFamily="2" charset="-79"/>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900" kern="100" dirty="0">
                <a:solidFill>
                  <a:schemeClr val="bg1"/>
                </a:solidFill>
                <a:effectLst/>
                <a:latin typeface="Heebo" pitchFamily="2" charset="-79"/>
                <a:ea typeface="Calibri" panose="020F0502020204030204" pitchFamily="34" charset="0"/>
                <a:cs typeface="Heebo" pitchFamily="2" charset="-79"/>
              </a:rPr>
              <a:t>Shipping Information: </a:t>
            </a:r>
            <a:r>
              <a:rPr lang="en-IN" sz="1900" kern="100" dirty="0" err="1">
                <a:solidFill>
                  <a:schemeClr val="bg1"/>
                </a:solidFill>
                <a:effectLst/>
                <a:latin typeface="Heebo" pitchFamily="2" charset="-79"/>
                <a:ea typeface="Calibri" panose="020F0502020204030204" pitchFamily="34" charset="0"/>
                <a:cs typeface="Heebo" pitchFamily="2" charset="-79"/>
              </a:rPr>
              <a:t>ShipCity</a:t>
            </a:r>
            <a:r>
              <a:rPr lang="en-IN" sz="1900" kern="100" dirty="0">
                <a:solidFill>
                  <a:schemeClr val="bg1"/>
                </a:solidFill>
                <a:effectLst/>
                <a:latin typeface="Heebo" pitchFamily="2" charset="-79"/>
                <a:ea typeface="Calibri" panose="020F0502020204030204" pitchFamily="34" charset="0"/>
                <a:cs typeface="Heebo" pitchFamily="2" charset="-79"/>
              </a:rPr>
              <a:t>, </a:t>
            </a:r>
            <a:r>
              <a:rPr lang="en-IN" sz="1900" kern="100" dirty="0" err="1">
                <a:solidFill>
                  <a:schemeClr val="bg1"/>
                </a:solidFill>
                <a:effectLst/>
                <a:latin typeface="Heebo" pitchFamily="2" charset="-79"/>
                <a:ea typeface="Calibri" panose="020F0502020204030204" pitchFamily="34" charset="0"/>
                <a:cs typeface="Heebo" pitchFamily="2" charset="-79"/>
              </a:rPr>
              <a:t>ShipState</a:t>
            </a:r>
            <a:r>
              <a:rPr lang="en-IN" sz="1900" kern="100" dirty="0">
                <a:solidFill>
                  <a:schemeClr val="bg1"/>
                </a:solidFill>
                <a:effectLst/>
                <a:latin typeface="Heebo" pitchFamily="2" charset="-79"/>
                <a:ea typeface="Calibri" panose="020F0502020204030204" pitchFamily="34" charset="0"/>
                <a:cs typeface="Heebo" pitchFamily="2" charset="-79"/>
              </a:rPr>
              <a:t>, Region, Postal Code</a:t>
            </a:r>
            <a:endParaRPr lang="en-US" sz="1900" dirty="0">
              <a:solidFill>
                <a:schemeClr val="bg1"/>
              </a:solidFill>
              <a:latin typeface="Heebo" pitchFamily="2" charset="-79"/>
              <a:cs typeface="Heebo" pitchFamily="2" charset="-79"/>
            </a:endParaRP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864037" y="1033700"/>
            <a:ext cx="7320958" cy="771525"/>
          </a:xfrm>
          <a:prstGeom prst="rect">
            <a:avLst/>
          </a:prstGeom>
          <a:noFill/>
          <a:ln/>
        </p:spPr>
        <p:txBody>
          <a:bodyPr wrap="none" lIns="0" tIns="0" rIns="0" bIns="0" rtlCol="0" anchor="t"/>
          <a:lstStyle/>
          <a:p>
            <a:pPr marL="0" indent="0">
              <a:lnSpc>
                <a:spcPts val="5750"/>
              </a:lnSpc>
              <a:buNone/>
            </a:pPr>
            <a:r>
              <a:rPr lang="en-US" sz="5400" dirty="0">
                <a:solidFill>
                  <a:srgbClr val="F2F0F4"/>
                </a:solidFill>
                <a:latin typeface="Montserrat" pitchFamily="34" charset="0"/>
                <a:ea typeface="Montserrat" pitchFamily="34" charset="-122"/>
                <a:cs typeface="Montserrat" pitchFamily="34" charset="-120"/>
              </a:rPr>
              <a:t>Data Transformation</a:t>
            </a:r>
            <a:endParaRPr lang="en-US" sz="5400" dirty="0"/>
          </a:p>
        </p:txBody>
      </p:sp>
      <p:sp>
        <p:nvSpPr>
          <p:cNvPr id="8" name="Text 4"/>
          <p:cNvSpPr/>
          <p:nvPr/>
        </p:nvSpPr>
        <p:spPr>
          <a:xfrm>
            <a:off x="864036" y="2415359"/>
            <a:ext cx="13342617" cy="4613257"/>
          </a:xfrm>
          <a:prstGeom prst="rect">
            <a:avLst/>
          </a:prstGeom>
          <a:noFill/>
          <a:ln/>
        </p:spPr>
        <p:txBody>
          <a:bodyPr wrap="none" lIns="0" tIns="0" rIns="0" bIns="0" rtlCol="0" anchor="t"/>
          <a:lstStyle/>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Cleaning Process: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The dataset was checked for missing values, and appropriate imputations were made where necessary.</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Duplicate records were identified and removed to ensure data integrity.</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Inconsistent entries, particularly in categorical columns (e.g., platforms, regions), were standardized.</a:t>
            </a:r>
          </a:p>
          <a:p>
            <a:pPr lvl="0">
              <a:lnSpc>
                <a:spcPct val="107000"/>
              </a:lnSpc>
              <a:spcAft>
                <a:spcPts val="800"/>
              </a:spcAft>
              <a:buSzPts val="1000"/>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Transformation:</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Extracted the month from the order date to analyse monthly trends.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Grouped customer ages into categories (Teenager, Adult, Senior) for demographic analysis.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Mapped shipping locations to broader regions (North, South, East, West) to facilitate regional analysis.</a:t>
            </a: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extLst>
      <p:ext uri="{BB962C8B-B14F-4D97-AF65-F5344CB8AC3E}">
        <p14:creationId xmlns:p14="http://schemas.microsoft.com/office/powerpoint/2010/main" val="18772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864037" y="1033700"/>
            <a:ext cx="7320958" cy="771525"/>
          </a:xfrm>
          <a:prstGeom prst="rect">
            <a:avLst/>
          </a:prstGeom>
          <a:noFill/>
          <a:ln/>
        </p:spPr>
        <p:txBody>
          <a:bodyPr wrap="none" lIns="0" tIns="0" rIns="0" bIns="0" rtlCol="0" anchor="t"/>
          <a:lstStyle/>
          <a:p>
            <a:pPr marL="0" indent="0">
              <a:lnSpc>
                <a:spcPts val="6050"/>
              </a:lnSpc>
              <a:buNone/>
            </a:pPr>
            <a:r>
              <a:rPr lang="en-US" sz="5400" dirty="0">
                <a:solidFill>
                  <a:srgbClr val="F2F0F4"/>
                </a:solidFill>
                <a:latin typeface="Montserrat" pitchFamily="34" charset="0"/>
                <a:ea typeface="Montserrat" pitchFamily="34" charset="-122"/>
                <a:cs typeface="Montserrat" pitchFamily="34" charset="-120"/>
              </a:rPr>
              <a:t>Data Modeling</a:t>
            </a:r>
            <a:endParaRPr lang="en-US" sz="5400" dirty="0"/>
          </a:p>
        </p:txBody>
      </p:sp>
      <p:sp>
        <p:nvSpPr>
          <p:cNvPr id="8" name="Text 4"/>
          <p:cNvSpPr/>
          <p:nvPr/>
        </p:nvSpPr>
        <p:spPr>
          <a:xfrm>
            <a:off x="864037" y="2601583"/>
            <a:ext cx="12729092" cy="4084076"/>
          </a:xfrm>
          <a:prstGeom prst="rect">
            <a:avLst/>
          </a:prstGeom>
          <a:noFill/>
          <a:ln/>
        </p:spPr>
        <p:txBody>
          <a:bodyPr wrap="none" lIns="0" tIns="0" rIns="0" bIns="0" rtlCol="0" anchor="t"/>
          <a:lstStyle/>
          <a:p>
            <a:pPr>
              <a:lnSpc>
                <a:spcPct val="150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Structured Data:</a:t>
            </a:r>
          </a:p>
          <a:p>
            <a:pPr lvl="0">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The cleaned and transformed data was organized into a format suitable for analysis, enabling the creation of key </a:t>
            </a:r>
          </a:p>
          <a:p>
            <a:pPr lvl="0">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metrics such as Total Sales, Total Orders, and Total Quantity.</a:t>
            </a:r>
          </a:p>
          <a:p>
            <a:pPr lvl="0">
              <a:lnSpc>
                <a:spcPct val="107000"/>
              </a:lnSpc>
              <a:spcAft>
                <a:spcPts val="800"/>
              </a:spcAft>
              <a:buSzPts val="1000"/>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Key Tables: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Analysed sales distribution across different States and different months of the year 2022.</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Examined Avg. sales by gender, age group, and region.</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Explored the performance of Products Purchased </a:t>
            </a:r>
            <a:r>
              <a:rPr lang="en-IN" sz="1900" kern="100" dirty="0">
                <a:solidFill>
                  <a:schemeClr val="bg1"/>
                </a:solidFill>
                <a:latin typeface="Heebo" pitchFamily="2" charset="-79"/>
                <a:ea typeface="Calibri" panose="020F0502020204030204" pitchFamily="34" charset="0"/>
                <a:cs typeface="Heebo" pitchFamily="2" charset="-79"/>
              </a:rPr>
              <a:t>in </a:t>
            </a:r>
            <a:r>
              <a:rPr lang="en-IN" sz="1900" kern="100" dirty="0">
                <a:solidFill>
                  <a:schemeClr val="bg1"/>
                </a:solidFill>
                <a:effectLst/>
                <a:latin typeface="Heebo" pitchFamily="2" charset="-79"/>
                <a:ea typeface="Calibri" panose="020F0502020204030204" pitchFamily="34" charset="0"/>
                <a:cs typeface="Heebo" pitchFamily="2" charset="-79"/>
              </a:rPr>
              <a:t>different product categories and Regions.</a:t>
            </a: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extLst>
      <p:ext uri="{BB962C8B-B14F-4D97-AF65-F5344CB8AC3E}">
        <p14:creationId xmlns:p14="http://schemas.microsoft.com/office/powerpoint/2010/main" val="11352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23981" y="857296"/>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2F0F4"/>
                </a:solidFill>
                <a:latin typeface="Montserrat" pitchFamily="34" charset="0"/>
                <a:ea typeface="Montserrat" pitchFamily="34" charset="-122"/>
                <a:cs typeface="Montserrat" pitchFamily="34" charset="-120"/>
              </a:rPr>
              <a:t>Data Visualization</a:t>
            </a:r>
            <a:endParaRPr lang="en-US" sz="4850" dirty="0"/>
          </a:p>
        </p:txBody>
      </p:sp>
      <p:pic>
        <p:nvPicPr>
          <p:cNvPr id="5" name="Image 1" descr="preencoded.png"/>
          <p:cNvPicPr>
            <a:picLocks noChangeAspect="1"/>
          </p:cNvPicPr>
          <p:nvPr/>
        </p:nvPicPr>
        <p:blipFill>
          <a:blip r:embed="rId4"/>
          <a:stretch>
            <a:fillRect/>
          </a:stretch>
        </p:blipFill>
        <p:spPr>
          <a:xfrm>
            <a:off x="10311533" y="5589091"/>
            <a:ext cx="4053840" cy="2505432"/>
          </a:xfrm>
          <a:prstGeom prst="rect">
            <a:avLst/>
          </a:prstGeom>
        </p:spPr>
      </p:pic>
      <p:sp>
        <p:nvSpPr>
          <p:cNvPr id="6" name="Text 2"/>
          <p:cNvSpPr/>
          <p:nvPr/>
        </p:nvSpPr>
        <p:spPr>
          <a:xfrm>
            <a:off x="12822323" y="3947160"/>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DCD7E5"/>
                </a:solidFill>
                <a:latin typeface="Montserrat" pitchFamily="34" charset="0"/>
                <a:ea typeface="Montserrat" pitchFamily="34" charset="-122"/>
                <a:cs typeface="Montserrat" pitchFamily="34" charset="-120"/>
              </a:rPr>
              <a:t>Bar Charts</a:t>
            </a:r>
            <a:endParaRPr lang="en-US" sz="2400" dirty="0"/>
          </a:p>
        </p:txBody>
      </p:sp>
      <p:sp>
        <p:nvSpPr>
          <p:cNvPr id="7" name="Text 3"/>
          <p:cNvSpPr/>
          <p:nvPr/>
        </p:nvSpPr>
        <p:spPr>
          <a:xfrm>
            <a:off x="823981" y="2246738"/>
            <a:ext cx="7421319" cy="5232439"/>
          </a:xfrm>
          <a:prstGeom prst="rect">
            <a:avLst/>
          </a:prstGeom>
          <a:noFill/>
          <a:ln/>
        </p:spPr>
        <p:txBody>
          <a:bodyPr wrap="square" lIns="0" tIns="0" rIns="0" bIns="0" rtlCol="0" anchor="t"/>
          <a:lstStyle/>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Visualizations Used:</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Line</a:t>
            </a:r>
            <a:r>
              <a:rPr lang="en-IN" sz="1900" kern="100" dirty="0">
                <a:solidFill>
                  <a:schemeClr val="bg1"/>
                </a:solidFill>
                <a:effectLst/>
                <a:latin typeface="Heebo" pitchFamily="2" charset="-79"/>
                <a:ea typeface="Calibri" panose="020F0502020204030204" pitchFamily="34" charset="0"/>
                <a:cs typeface="Heebo" pitchFamily="2" charset="-79"/>
              </a:rPr>
              <a:t> Charts: Displayed sales distribution by platform, States, and age group.</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Pie Charts: Illustrated the proportion of product purchased by different Regions.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Area Chart</a:t>
            </a:r>
            <a:r>
              <a:rPr lang="en-IN" sz="1900" kern="100" dirty="0">
                <a:solidFill>
                  <a:schemeClr val="bg1"/>
                </a:solidFill>
                <a:effectLst/>
                <a:latin typeface="Heebo" pitchFamily="2" charset="-79"/>
                <a:ea typeface="Calibri" panose="020F0502020204030204" pitchFamily="34" charset="0"/>
                <a:cs typeface="Heebo" pitchFamily="2" charset="-79"/>
              </a:rPr>
              <a:t>: Tracked monthly sales performance to identify seasonal trends.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Column Chart: Displayed the Product size in different categories of purchased products.</a:t>
            </a:r>
          </a:p>
          <a:p>
            <a:pPr lvl="0">
              <a:lnSpc>
                <a:spcPct val="107000"/>
              </a:lnSpc>
              <a:spcAft>
                <a:spcPts val="800"/>
              </a:spcAft>
              <a:buSzPts val="1000"/>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 </a:t>
            </a: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Interactive Elements: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The dashboard includes slicers &amp; cards to filter data by gender, platform, age group, and region, making it dynamic and user-friendly.</a:t>
            </a:r>
          </a:p>
        </p:txBody>
      </p:sp>
      <p:pic>
        <p:nvPicPr>
          <p:cNvPr id="8" name="Image 2" descr="preencoded.png"/>
          <p:cNvPicPr>
            <a:picLocks noChangeAspect="1"/>
          </p:cNvPicPr>
          <p:nvPr/>
        </p:nvPicPr>
        <p:blipFill>
          <a:blip r:embed="rId5"/>
          <a:stretch>
            <a:fillRect/>
          </a:stretch>
        </p:blipFill>
        <p:spPr>
          <a:xfrm>
            <a:off x="8457829" y="2887326"/>
            <a:ext cx="4053959" cy="2505432"/>
          </a:xfrm>
          <a:prstGeom prst="rect">
            <a:avLst/>
          </a:prstGeom>
        </p:spPr>
      </p:pic>
      <p:sp>
        <p:nvSpPr>
          <p:cNvPr id="9" name="Text 4"/>
          <p:cNvSpPr/>
          <p:nvPr/>
        </p:nvSpPr>
        <p:spPr>
          <a:xfrm>
            <a:off x="8639405" y="6648926"/>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DCD7E5"/>
                </a:solidFill>
                <a:latin typeface="Montserrat" pitchFamily="34" charset="0"/>
                <a:ea typeface="Montserrat" pitchFamily="34" charset="-122"/>
                <a:cs typeface="Montserrat" pitchFamily="34" charset="-120"/>
              </a:rPr>
              <a:t>Pie Charts</a:t>
            </a:r>
            <a:endParaRPr lang="en-US" sz="2400" dirty="0"/>
          </a:p>
        </p:txBody>
      </p:sp>
      <p:pic>
        <p:nvPicPr>
          <p:cNvPr id="11" name="Image 3" descr="preencoded.png"/>
          <p:cNvPicPr>
            <a:picLocks noChangeAspect="1"/>
          </p:cNvPicPr>
          <p:nvPr/>
        </p:nvPicPr>
        <p:blipFill>
          <a:blip r:embed="rId6"/>
          <a:stretch>
            <a:fillRect/>
          </a:stretch>
        </p:blipFill>
        <p:spPr>
          <a:xfrm>
            <a:off x="10182455" y="185560"/>
            <a:ext cx="4053840" cy="2505432"/>
          </a:xfrm>
          <a:prstGeom prst="rect">
            <a:avLst/>
          </a:prstGeom>
        </p:spPr>
      </p:pic>
      <p:sp>
        <p:nvSpPr>
          <p:cNvPr id="12" name="Text 6"/>
          <p:cNvSpPr/>
          <p:nvPr/>
        </p:nvSpPr>
        <p:spPr>
          <a:xfrm>
            <a:off x="8245300" y="124305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DCD7E5"/>
                </a:solidFill>
                <a:latin typeface="Montserrat" pitchFamily="34" charset="0"/>
                <a:ea typeface="Montserrat" pitchFamily="34" charset="-122"/>
                <a:cs typeface="Montserrat" pitchFamily="34" charset="-120"/>
              </a:rPr>
              <a:t>Trend Lines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864037" y="1033700"/>
            <a:ext cx="7320958" cy="771525"/>
          </a:xfrm>
          <a:prstGeom prst="rect">
            <a:avLst/>
          </a:prstGeom>
          <a:noFill/>
          <a:ln/>
        </p:spPr>
        <p:txBody>
          <a:bodyPr wrap="none" lIns="0" tIns="0" rIns="0" bIns="0" rtlCol="0" anchor="t"/>
          <a:lstStyle/>
          <a:p>
            <a:pPr marL="0" indent="0">
              <a:lnSpc>
                <a:spcPts val="6050"/>
              </a:lnSpc>
              <a:buNone/>
            </a:pPr>
            <a:r>
              <a:rPr lang="en-US" sz="5400" dirty="0">
                <a:solidFill>
                  <a:srgbClr val="F2F0F4"/>
                </a:solidFill>
                <a:latin typeface="Montserrat" pitchFamily="34" charset="0"/>
                <a:ea typeface="Montserrat" pitchFamily="34" charset="-122"/>
                <a:cs typeface="Montserrat" pitchFamily="34" charset="-120"/>
              </a:rPr>
              <a:t>Important Insights</a:t>
            </a:r>
            <a:endParaRPr lang="en-US" sz="5400" dirty="0"/>
          </a:p>
        </p:txBody>
      </p:sp>
      <p:sp>
        <p:nvSpPr>
          <p:cNvPr id="8" name="Text 4"/>
          <p:cNvSpPr/>
          <p:nvPr/>
        </p:nvSpPr>
        <p:spPr>
          <a:xfrm>
            <a:off x="864036" y="2389709"/>
            <a:ext cx="12729092" cy="4713618"/>
          </a:xfrm>
          <a:prstGeom prst="rect">
            <a:avLst/>
          </a:prstGeom>
          <a:noFill/>
          <a:ln/>
        </p:spPr>
        <p:txBody>
          <a:bodyPr wrap="none" lIns="0" tIns="0" rIns="0" bIns="0" rtlCol="0" anchor="t"/>
          <a:lstStyle/>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Top Performing Regions: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South </a:t>
            </a:r>
            <a:r>
              <a:rPr lang="en-IN" sz="1900" kern="100" dirty="0">
                <a:solidFill>
                  <a:schemeClr val="bg1"/>
                </a:solidFill>
                <a:effectLst/>
                <a:latin typeface="Heebo" pitchFamily="2" charset="-79"/>
                <a:ea typeface="Calibri" panose="020F0502020204030204" pitchFamily="34" charset="0"/>
                <a:cs typeface="Heebo" pitchFamily="2" charset="-79"/>
              </a:rPr>
              <a:t>Region contributed the highest sales, indicating strong market presence and customer base.</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North &amp; West</a:t>
            </a:r>
            <a:r>
              <a:rPr lang="en-IN" sz="1900" kern="100" dirty="0">
                <a:solidFill>
                  <a:schemeClr val="bg1"/>
                </a:solidFill>
                <a:effectLst/>
                <a:latin typeface="Heebo" pitchFamily="2" charset="-79"/>
                <a:ea typeface="Calibri" panose="020F0502020204030204" pitchFamily="34" charset="0"/>
                <a:cs typeface="Heebo" pitchFamily="2" charset="-79"/>
              </a:rPr>
              <a:t> Region also showed significant sales, particularly for certain product categories.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Customer Demographics: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Teenager</a:t>
            </a:r>
            <a:r>
              <a:rPr lang="en-IN" sz="1900" kern="100" dirty="0">
                <a:solidFill>
                  <a:schemeClr val="bg1"/>
                </a:solidFill>
                <a:effectLst/>
                <a:latin typeface="Heebo" pitchFamily="2" charset="-79"/>
                <a:ea typeface="Calibri" panose="020F0502020204030204" pitchFamily="34" charset="0"/>
                <a:cs typeface="Heebo" pitchFamily="2" charset="-79"/>
              </a:rPr>
              <a:t> (18-30 years) were the most active buyers, followed by Seniors (51+ years).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Women accounted for the majority of purchases, suggesting targeted marketing opportunities.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Platform Performance:</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Amazon d</a:t>
            </a:r>
            <a:r>
              <a:rPr lang="en-IN" sz="1900" kern="100" dirty="0">
                <a:solidFill>
                  <a:schemeClr val="bg1"/>
                </a:solidFill>
                <a:effectLst/>
                <a:latin typeface="Heebo" pitchFamily="2" charset="-79"/>
                <a:ea typeface="Calibri" panose="020F0502020204030204" pitchFamily="34" charset="0"/>
                <a:cs typeface="Heebo" pitchFamily="2" charset="-79"/>
              </a:rPr>
              <a:t>ominated sales, especially in the clothing and apparel categories.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Myntra &amp; Flipkart s</a:t>
            </a:r>
            <a:r>
              <a:rPr lang="en-IN" sz="1900" kern="100" dirty="0">
                <a:solidFill>
                  <a:schemeClr val="bg1"/>
                </a:solidFill>
                <a:effectLst/>
                <a:latin typeface="Heebo" pitchFamily="2" charset="-79"/>
                <a:ea typeface="Calibri" panose="020F0502020204030204" pitchFamily="34" charset="0"/>
                <a:cs typeface="Heebo" pitchFamily="2" charset="-79"/>
              </a:rPr>
              <a:t>howed consistent performance across multiple categories, indicating its broad appeal.</a:t>
            </a: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extLst>
      <p:ext uri="{BB962C8B-B14F-4D97-AF65-F5344CB8AC3E}">
        <p14:creationId xmlns:p14="http://schemas.microsoft.com/office/powerpoint/2010/main" val="321615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8" name="Text 4"/>
          <p:cNvSpPr/>
          <p:nvPr/>
        </p:nvSpPr>
        <p:spPr>
          <a:xfrm>
            <a:off x="950654" y="1263434"/>
            <a:ext cx="12729092" cy="5962555"/>
          </a:xfrm>
          <a:prstGeom prst="rect">
            <a:avLst/>
          </a:prstGeom>
          <a:noFill/>
          <a:ln/>
        </p:spPr>
        <p:txBody>
          <a:bodyPr wrap="none" lIns="0" tIns="0" rIns="0" bIns="0" rtlCol="0" anchor="t"/>
          <a:lstStyle/>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Return Rate by Category:</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Kurta &amp; Set </a:t>
            </a:r>
            <a:r>
              <a:rPr lang="en-IN" sz="1900" kern="100" dirty="0">
                <a:solidFill>
                  <a:schemeClr val="bg1"/>
                </a:solidFill>
                <a:effectLst/>
                <a:latin typeface="Heebo" pitchFamily="2" charset="-79"/>
                <a:ea typeface="Calibri" panose="020F0502020204030204" pitchFamily="34" charset="0"/>
                <a:cs typeface="Heebo" pitchFamily="2" charset="-79"/>
              </a:rPr>
              <a:t>category exhibited a higher return rate, possibly due to unmet expectations.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Overall </a:t>
            </a:r>
            <a:r>
              <a:rPr lang="en-IN" sz="1900" kern="100" dirty="0">
                <a:solidFill>
                  <a:schemeClr val="bg1"/>
                </a:solidFill>
                <a:effectLst/>
                <a:latin typeface="Heebo" pitchFamily="2" charset="-79"/>
                <a:ea typeface="Calibri" panose="020F0502020204030204" pitchFamily="34" charset="0"/>
                <a:cs typeface="Heebo" pitchFamily="2" charset="-79"/>
              </a:rPr>
              <a:t>Lower return rates were observed in this category, indicating better customer satisfaction </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      or alignment with expectations.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Regional Price Sensitivity:</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East Region customers showed higher price sensitivity, purchasing lower-priced items or smaller quantities.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North &amp; South Regions were less price-sensitive, with higher average order values, suggesting these regions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Heebo" pitchFamily="2" charset="-79"/>
                <a:ea typeface="Calibri" panose="020F0502020204030204" pitchFamily="34" charset="0"/>
                <a:cs typeface="Heebo" pitchFamily="2" charset="-79"/>
              </a:rPr>
              <a:t>      </a:t>
            </a:r>
            <a:r>
              <a:rPr lang="en-IN" sz="1900" kern="100" dirty="0">
                <a:solidFill>
                  <a:schemeClr val="bg1"/>
                </a:solidFill>
                <a:effectLst/>
                <a:latin typeface="Heebo" pitchFamily="2" charset="-79"/>
                <a:ea typeface="Calibri" panose="020F0502020204030204" pitchFamily="34" charset="0"/>
                <a:cs typeface="Heebo" pitchFamily="2" charset="-79"/>
              </a:rPr>
              <a:t>could tolerate premium pricing or value-added services.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Impact of Discounts and Promotions: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Significant spike in sales volume was seen during promotional periods.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While promotions boost order numbers, they should be balanced with strategies that maintain or increase Avg. </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      order value to protect profit margins.</a:t>
            </a: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extLst>
      <p:ext uri="{BB962C8B-B14F-4D97-AF65-F5344CB8AC3E}">
        <p14:creationId xmlns:p14="http://schemas.microsoft.com/office/powerpoint/2010/main" val="211347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864037" y="877583"/>
            <a:ext cx="7320958" cy="771525"/>
          </a:xfrm>
          <a:prstGeom prst="rect">
            <a:avLst/>
          </a:prstGeom>
          <a:noFill/>
          <a:ln/>
        </p:spPr>
        <p:txBody>
          <a:bodyPr wrap="none" lIns="0" tIns="0" rIns="0" bIns="0" rtlCol="0" anchor="t"/>
          <a:lstStyle/>
          <a:p>
            <a:pPr marL="0" indent="0">
              <a:lnSpc>
                <a:spcPts val="5900"/>
              </a:lnSpc>
              <a:buNone/>
            </a:pPr>
            <a:r>
              <a:rPr lang="en-US" sz="5400" dirty="0">
                <a:solidFill>
                  <a:srgbClr val="F2F0F4"/>
                </a:solidFill>
                <a:latin typeface="Montserrat" pitchFamily="34" charset="0"/>
                <a:ea typeface="Montserrat" pitchFamily="34" charset="-122"/>
                <a:cs typeface="Montserrat" pitchFamily="34" charset="-120"/>
              </a:rPr>
              <a:t>Recommendations</a:t>
            </a:r>
            <a:endParaRPr lang="en-US" sz="5400" dirty="0"/>
          </a:p>
        </p:txBody>
      </p:sp>
      <p:sp>
        <p:nvSpPr>
          <p:cNvPr id="8" name="Text 4"/>
          <p:cNvSpPr/>
          <p:nvPr/>
        </p:nvSpPr>
        <p:spPr>
          <a:xfrm>
            <a:off x="864036" y="2154160"/>
            <a:ext cx="12729092" cy="5483052"/>
          </a:xfrm>
          <a:prstGeom prst="rect">
            <a:avLst/>
          </a:prstGeom>
          <a:noFill/>
          <a:ln/>
        </p:spPr>
        <p:txBody>
          <a:bodyPr wrap="none" lIns="0" tIns="0" rIns="0" bIns="0" rtlCol="0" anchor="t"/>
          <a:lstStyle/>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Targeted Marketing:</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Focus marketing efforts on the East regions, particularly targeting adult women who are the primary buyers.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Platform Optimization:</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Strengthen partnerships with Myntra and Amazon to capitalize on their strong performance. Consider exclusive deals </a:t>
            </a:r>
          </a:p>
          <a:p>
            <a:pPr lvl="0">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      or targeted campaigns on these platforms.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Product Strategy:</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Expand popular categories such as clothing and accessories. Introduce new products that cater the preferences </a:t>
            </a:r>
          </a:p>
          <a:p>
            <a:pPr lvl="0">
              <a:lnSpc>
                <a:spcPct val="107000"/>
              </a:lnSpc>
              <a:spcAft>
                <a:spcPts val="800"/>
              </a:spcAft>
              <a:buSzPts val="1000"/>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      of the adult demographic.</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Heebo" pitchFamily="2" charset="-79"/>
              <a:ea typeface="Calibri" panose="020F0502020204030204" pitchFamily="34" charset="0"/>
              <a:cs typeface="Heebo" pitchFamily="2" charset="-79"/>
            </a:endParaRPr>
          </a:p>
          <a:p>
            <a:pPr>
              <a:lnSpc>
                <a:spcPct val="107000"/>
              </a:lnSpc>
              <a:spcAft>
                <a:spcPts val="800"/>
              </a:spcAft>
            </a:pPr>
            <a:r>
              <a:rPr lang="en-IN" sz="1900" kern="100" dirty="0">
                <a:solidFill>
                  <a:schemeClr val="bg1"/>
                </a:solidFill>
                <a:effectLst/>
                <a:latin typeface="Heebo" pitchFamily="2" charset="-79"/>
                <a:ea typeface="Calibri" panose="020F0502020204030204" pitchFamily="34" charset="0"/>
                <a:cs typeface="Heebo" pitchFamily="2" charset="-79"/>
              </a:rPr>
              <a:t>Seasonal Promotions: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Heebo" pitchFamily="2" charset="-79"/>
                <a:ea typeface="Calibri" panose="020F0502020204030204" pitchFamily="34" charset="0"/>
                <a:cs typeface="Heebo" pitchFamily="2" charset="-79"/>
              </a:rPr>
              <a:t>Launch promotions during peak months identified in the trend lines, maximizing sales opportunities.</a:t>
            </a:r>
          </a:p>
        </p:txBody>
      </p:sp>
      <p:sp>
        <p:nvSpPr>
          <p:cNvPr id="15" name="Text 11"/>
          <p:cNvSpPr/>
          <p:nvPr/>
        </p:nvSpPr>
        <p:spPr>
          <a:xfrm>
            <a:off x="1037272" y="6103501"/>
            <a:ext cx="208955" cy="370284"/>
          </a:xfrm>
          <a:prstGeom prst="rect">
            <a:avLst/>
          </a:prstGeom>
          <a:noFill/>
          <a:ln/>
        </p:spPr>
        <p:txBody>
          <a:bodyPr wrap="none" lIns="0" tIns="0" rIns="0" bIns="0" rtlCol="0" anchor="t"/>
          <a:lstStyle/>
          <a:p>
            <a:pPr marL="0" indent="0" algn="ctr">
              <a:lnSpc>
                <a:spcPts val="2900"/>
              </a:lnSpc>
              <a:buNone/>
            </a:pPr>
            <a:endParaRPr lang="en-US" sz="2900" dirty="0"/>
          </a:p>
        </p:txBody>
      </p:sp>
    </p:spTree>
    <p:extLst>
      <p:ext uri="{BB962C8B-B14F-4D97-AF65-F5344CB8AC3E}">
        <p14:creationId xmlns:p14="http://schemas.microsoft.com/office/powerpoint/2010/main" val="3794372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848</Words>
  <Application>Microsoft Office PowerPoint</Application>
  <PresentationFormat>Custom</PresentationFormat>
  <Paragraphs>104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Heebo</vt:lpstr>
      <vt:lpstr>Courier New</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RAHATE</cp:lastModifiedBy>
  <cp:revision>1</cp:revision>
  <dcterms:created xsi:type="dcterms:W3CDTF">2024-08-30T20:22:51Z</dcterms:created>
  <dcterms:modified xsi:type="dcterms:W3CDTF">2024-09-15T17:34:21Z</dcterms:modified>
</cp:coreProperties>
</file>