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66" r:id="rId4"/>
    <p:sldId id="259" r:id="rId5"/>
    <p:sldId id="260" r:id="rId6"/>
    <p:sldId id="267" r:id="rId7"/>
    <p:sldId id="268" r:id="rId8"/>
    <p:sldId id="269" r:id="rId9"/>
    <p:sldId id="270" r:id="rId10"/>
    <p:sldId id="265" r:id="rId11"/>
  </p:sldIdLst>
  <p:sldSz cx="14630400" cy="8229600"/>
  <p:notesSz cx="8229600" cy="14630400"/>
  <p:embeddedFontLst>
    <p:embeddedFont>
      <p:font typeface="Cabin" panose="020B0604020202020204" charset="0"/>
      <p:regular r:id="rId13"/>
    </p:embeddedFont>
    <p:embeddedFont>
      <p:font typeface="Cambria" panose="02040503050406030204" pitchFamily="18" charset="0"/>
      <p:regular r:id="rId14"/>
      <p:bold r:id="rId15"/>
      <p:italic r:id="rId16"/>
      <p:boldItalic r:id="rId17"/>
    </p:embeddedFont>
    <p:embeddedFont>
      <p:font typeface="Unbounde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3CE18-E90F-4494-B7FA-E403154185F2}" v="32" dt="2024-08-31T15:48:48.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RAHATE" userId="abf0a4dd6ee1741e" providerId="LiveId" clId="{CD53CE18-E90F-4494-B7FA-E403154185F2}"/>
    <pc:docChg chg="undo redo custSel addSld delSld modSld sldOrd">
      <pc:chgData name="OMKAR RAHATE" userId="abf0a4dd6ee1741e" providerId="LiveId" clId="{CD53CE18-E90F-4494-B7FA-E403154185F2}" dt="2024-09-05T10:47:38.976" v="1383" actId="1076"/>
      <pc:docMkLst>
        <pc:docMk/>
      </pc:docMkLst>
      <pc:sldChg chg="addSp delSp modSp mod">
        <pc:chgData name="OMKAR RAHATE" userId="abf0a4dd6ee1741e" providerId="LiveId" clId="{CD53CE18-E90F-4494-B7FA-E403154185F2}" dt="2024-09-05T10:47:38.976" v="1383" actId="1076"/>
        <pc:sldMkLst>
          <pc:docMk/>
          <pc:sldMk cId="0" sldId="256"/>
        </pc:sldMkLst>
        <pc:spChg chg="del">
          <ac:chgData name="OMKAR RAHATE" userId="abf0a4dd6ee1741e" providerId="LiveId" clId="{CD53CE18-E90F-4494-B7FA-E403154185F2}" dt="2024-08-31T14:30:52.925" v="408" actId="478"/>
          <ac:spMkLst>
            <pc:docMk/>
            <pc:sldMk cId="0" sldId="256"/>
            <ac:spMk id="3" creationId="{00000000-0000-0000-0000-000000000000}"/>
          </ac:spMkLst>
        </pc:spChg>
        <pc:spChg chg="del mod">
          <ac:chgData name="OMKAR RAHATE" userId="abf0a4dd6ee1741e" providerId="LiveId" clId="{CD53CE18-E90F-4494-B7FA-E403154185F2}" dt="2024-08-31T14:17:12.149" v="259" actId="21"/>
          <ac:spMkLst>
            <pc:docMk/>
            <pc:sldMk cId="0" sldId="256"/>
            <ac:spMk id="5" creationId="{00000000-0000-0000-0000-000000000000}"/>
          </ac:spMkLst>
        </pc:spChg>
        <pc:spChg chg="del mod">
          <ac:chgData name="OMKAR RAHATE" userId="abf0a4dd6ee1741e" providerId="LiveId" clId="{CD53CE18-E90F-4494-B7FA-E403154185F2}" dt="2024-08-31T14:17:12.149" v="259" actId="21"/>
          <ac:spMkLst>
            <pc:docMk/>
            <pc:sldMk cId="0" sldId="256"/>
            <ac:spMk id="6" creationId="{00000000-0000-0000-0000-000000000000}"/>
          </ac:spMkLst>
        </pc:spChg>
        <pc:spChg chg="del">
          <ac:chgData name="OMKAR RAHATE" userId="abf0a4dd6ee1741e" providerId="LiveId" clId="{CD53CE18-E90F-4494-B7FA-E403154185F2}" dt="2024-08-31T13:31:24.867" v="3" actId="478"/>
          <ac:spMkLst>
            <pc:docMk/>
            <pc:sldMk cId="0" sldId="256"/>
            <ac:spMk id="7" creationId="{00000000-0000-0000-0000-000000000000}"/>
          </ac:spMkLst>
        </pc:spChg>
        <pc:spChg chg="del mod">
          <ac:chgData name="OMKAR RAHATE" userId="abf0a4dd6ee1741e" providerId="LiveId" clId="{CD53CE18-E90F-4494-B7FA-E403154185F2}" dt="2024-08-31T14:17:12.149" v="259" actId="21"/>
          <ac:spMkLst>
            <pc:docMk/>
            <pc:sldMk cId="0" sldId="256"/>
            <ac:spMk id="9" creationId="{00000000-0000-0000-0000-000000000000}"/>
          </ac:spMkLst>
        </pc:spChg>
        <pc:spChg chg="add mod">
          <ac:chgData name="OMKAR RAHATE" userId="abf0a4dd6ee1741e" providerId="LiveId" clId="{CD53CE18-E90F-4494-B7FA-E403154185F2}" dt="2024-09-05T10:47:25.991" v="1381" actId="20577"/>
          <ac:spMkLst>
            <pc:docMk/>
            <pc:sldMk cId="0" sldId="256"/>
            <ac:spMk id="24" creationId="{00000000-0000-0000-0000-000000000000}"/>
          </ac:spMkLst>
        </pc:spChg>
        <pc:spChg chg="add mod">
          <ac:chgData name="OMKAR RAHATE" userId="abf0a4dd6ee1741e" providerId="LiveId" clId="{CD53CE18-E90F-4494-B7FA-E403154185F2}" dt="2024-09-05T10:47:32.963" v="1382" actId="1076"/>
          <ac:spMkLst>
            <pc:docMk/>
            <pc:sldMk cId="0" sldId="256"/>
            <ac:spMk id="25" creationId="{00000000-0000-0000-0000-000000000000}"/>
          </ac:spMkLst>
        </pc:spChg>
        <pc:spChg chg="add mod">
          <ac:chgData name="OMKAR RAHATE" userId="abf0a4dd6ee1741e" providerId="LiveId" clId="{CD53CE18-E90F-4494-B7FA-E403154185F2}" dt="2024-09-05T10:47:38.976" v="1383" actId="1076"/>
          <ac:spMkLst>
            <pc:docMk/>
            <pc:sldMk cId="0" sldId="256"/>
            <ac:spMk id="26" creationId="{00000000-0000-0000-0000-000000000000}"/>
          </ac:spMkLst>
        </pc:spChg>
        <pc:picChg chg="mod">
          <ac:chgData name="OMKAR RAHATE" userId="abf0a4dd6ee1741e" providerId="LiveId" clId="{CD53CE18-E90F-4494-B7FA-E403154185F2}" dt="2024-09-02T10:02:46.676" v="1299" actId="1036"/>
          <ac:picMkLst>
            <pc:docMk/>
            <pc:sldMk cId="0" sldId="256"/>
            <ac:picMk id="2" creationId="{00000000-0000-0000-0000-000000000000}"/>
          </ac:picMkLst>
        </pc:picChg>
        <pc:picChg chg="del mod">
          <ac:chgData name="OMKAR RAHATE" userId="abf0a4dd6ee1741e" providerId="LiveId" clId="{CD53CE18-E90F-4494-B7FA-E403154185F2}" dt="2024-08-31T14:30:55.199" v="409" actId="478"/>
          <ac:picMkLst>
            <pc:docMk/>
            <pc:sldMk cId="0" sldId="256"/>
            <ac:picMk id="4" creationId="{00000000-0000-0000-0000-000000000000}"/>
          </ac:picMkLst>
        </pc:picChg>
        <pc:picChg chg="del">
          <ac:chgData name="OMKAR RAHATE" userId="abf0a4dd6ee1741e" providerId="LiveId" clId="{CD53CE18-E90F-4494-B7FA-E403154185F2}" dt="2024-08-31T13:31:22.938" v="2" actId="478"/>
          <ac:picMkLst>
            <pc:docMk/>
            <pc:sldMk cId="0" sldId="256"/>
            <ac:picMk id="8" creationId="{00000000-0000-0000-0000-000000000000}"/>
          </ac:picMkLst>
        </pc:picChg>
        <pc:picChg chg="del">
          <ac:chgData name="OMKAR RAHATE" userId="abf0a4dd6ee1741e" providerId="LiveId" clId="{CD53CE18-E90F-4494-B7FA-E403154185F2}" dt="2024-08-31T13:32:56.515" v="73" actId="478"/>
          <ac:picMkLst>
            <pc:docMk/>
            <pc:sldMk cId="0" sldId="256"/>
            <ac:picMk id="10" creationId="{00000000-0000-0000-0000-000000000000}"/>
          </ac:picMkLst>
        </pc:picChg>
        <pc:picChg chg="add del mod">
          <ac:chgData name="OMKAR RAHATE" userId="abf0a4dd6ee1741e" providerId="LiveId" clId="{CD53CE18-E90F-4494-B7FA-E403154185F2}" dt="2024-08-31T13:47:00.625" v="166" actId="21"/>
          <ac:picMkLst>
            <pc:docMk/>
            <pc:sldMk cId="0" sldId="256"/>
            <ac:picMk id="12" creationId="{BB61CFAE-3B97-3F1D-FE7F-A5EB07EF7B26}"/>
          </ac:picMkLst>
        </pc:picChg>
        <pc:picChg chg="add mod">
          <ac:chgData name="OMKAR RAHATE" userId="abf0a4dd6ee1741e" providerId="LiveId" clId="{CD53CE18-E90F-4494-B7FA-E403154185F2}" dt="2024-08-31T14:58:47.250" v="558" actId="1076"/>
          <ac:picMkLst>
            <pc:docMk/>
            <pc:sldMk cId="0" sldId="256"/>
            <ac:picMk id="14" creationId="{B5D2DD37-8BEA-74AD-D267-859AED33803D}"/>
          </ac:picMkLst>
        </pc:picChg>
        <pc:picChg chg="add del mod">
          <ac:chgData name="OMKAR RAHATE" userId="abf0a4dd6ee1741e" providerId="LiveId" clId="{CD53CE18-E90F-4494-B7FA-E403154185F2}" dt="2024-08-31T14:58:27.241" v="555" actId="478"/>
          <ac:picMkLst>
            <pc:docMk/>
            <pc:sldMk cId="0" sldId="256"/>
            <ac:picMk id="23" creationId="{BB61CFAE-3B97-3F1D-FE7F-A5EB07EF7B26}"/>
          </ac:picMkLst>
        </pc:picChg>
      </pc:sldChg>
      <pc:sldChg chg="addSp delSp modSp mod">
        <pc:chgData name="OMKAR RAHATE" userId="abf0a4dd6ee1741e" providerId="LiveId" clId="{CD53CE18-E90F-4494-B7FA-E403154185F2}" dt="2024-08-31T15:12:53.677" v="907" actId="1076"/>
        <pc:sldMkLst>
          <pc:docMk/>
          <pc:sldMk cId="0" sldId="257"/>
        </pc:sldMkLst>
        <pc:spChg chg="del">
          <ac:chgData name="OMKAR RAHATE" userId="abf0a4dd6ee1741e" providerId="LiveId" clId="{CD53CE18-E90F-4494-B7FA-E403154185F2}" dt="2024-08-31T14:30:28.897" v="402" actId="478"/>
          <ac:spMkLst>
            <pc:docMk/>
            <pc:sldMk cId="0" sldId="257"/>
            <ac:spMk id="3" creationId="{00000000-0000-0000-0000-000000000000}"/>
          </ac:spMkLst>
        </pc:spChg>
        <pc:spChg chg="mod">
          <ac:chgData name="OMKAR RAHATE" userId="abf0a4dd6ee1741e" providerId="LiveId" clId="{CD53CE18-E90F-4494-B7FA-E403154185F2}" dt="2024-08-31T13:38:50.401" v="145" actId="255"/>
          <ac:spMkLst>
            <pc:docMk/>
            <pc:sldMk cId="0" sldId="257"/>
            <ac:spMk id="5" creationId="{00000000-0000-0000-0000-000000000000}"/>
          </ac:spMkLst>
        </pc:spChg>
        <pc:spChg chg="del mod">
          <ac:chgData name="OMKAR RAHATE" userId="abf0a4dd6ee1741e" providerId="LiveId" clId="{CD53CE18-E90F-4494-B7FA-E403154185F2}" dt="2024-08-31T13:34:53.590" v="103" actId="478"/>
          <ac:spMkLst>
            <pc:docMk/>
            <pc:sldMk cId="0" sldId="257"/>
            <ac:spMk id="6" creationId="{00000000-0000-0000-0000-000000000000}"/>
          </ac:spMkLst>
        </pc:spChg>
        <pc:spChg chg="del mod">
          <ac:chgData name="OMKAR RAHATE" userId="abf0a4dd6ee1741e" providerId="LiveId" clId="{CD53CE18-E90F-4494-B7FA-E403154185F2}" dt="2024-08-31T15:11:59.907" v="888" actId="478"/>
          <ac:spMkLst>
            <pc:docMk/>
            <pc:sldMk cId="0" sldId="257"/>
            <ac:spMk id="7" creationId="{00000000-0000-0000-0000-000000000000}"/>
          </ac:spMkLst>
        </pc:spChg>
        <pc:spChg chg="mod">
          <ac:chgData name="OMKAR RAHATE" userId="abf0a4dd6ee1741e" providerId="LiveId" clId="{CD53CE18-E90F-4494-B7FA-E403154185F2}" dt="2024-08-31T15:11:00.988" v="869" actId="21"/>
          <ac:spMkLst>
            <pc:docMk/>
            <pc:sldMk cId="0" sldId="257"/>
            <ac:spMk id="8" creationId="{00000000-0000-0000-0000-000000000000}"/>
          </ac:spMkLst>
        </pc:spChg>
        <pc:spChg chg="del">
          <ac:chgData name="OMKAR RAHATE" userId="abf0a4dd6ee1741e" providerId="LiveId" clId="{CD53CE18-E90F-4494-B7FA-E403154185F2}" dt="2024-08-31T13:35:47.694" v="108" actId="478"/>
          <ac:spMkLst>
            <pc:docMk/>
            <pc:sldMk cId="0" sldId="257"/>
            <ac:spMk id="9" creationId="{00000000-0000-0000-0000-000000000000}"/>
          </ac:spMkLst>
        </pc:spChg>
        <pc:spChg chg="del mod">
          <ac:chgData name="OMKAR RAHATE" userId="abf0a4dd6ee1741e" providerId="LiveId" clId="{CD53CE18-E90F-4494-B7FA-E403154185F2}" dt="2024-08-31T15:10:45.437" v="866" actId="478"/>
          <ac:spMkLst>
            <pc:docMk/>
            <pc:sldMk cId="0" sldId="257"/>
            <ac:spMk id="10" creationId="{00000000-0000-0000-0000-000000000000}"/>
          </ac:spMkLst>
        </pc:spChg>
        <pc:spChg chg="mod">
          <ac:chgData name="OMKAR RAHATE" userId="abf0a4dd6ee1741e" providerId="LiveId" clId="{CD53CE18-E90F-4494-B7FA-E403154185F2}" dt="2024-08-31T15:12:53.677" v="907" actId="1076"/>
          <ac:spMkLst>
            <pc:docMk/>
            <pc:sldMk cId="0" sldId="257"/>
            <ac:spMk id="11" creationId="{00000000-0000-0000-0000-000000000000}"/>
          </ac:spMkLst>
        </pc:spChg>
        <pc:picChg chg="mod">
          <ac:chgData name="OMKAR RAHATE" userId="abf0a4dd6ee1741e" providerId="LiveId" clId="{CD53CE18-E90F-4494-B7FA-E403154185F2}" dt="2024-08-31T14:33:22.009" v="438" actId="1076"/>
          <ac:picMkLst>
            <pc:docMk/>
            <pc:sldMk cId="0" sldId="257"/>
            <ac:picMk id="2" creationId="{00000000-0000-0000-0000-000000000000}"/>
          </ac:picMkLst>
        </pc:picChg>
        <pc:picChg chg="add del mod">
          <ac:chgData name="OMKAR RAHATE" userId="abf0a4dd6ee1741e" providerId="LiveId" clId="{CD53CE18-E90F-4494-B7FA-E403154185F2}" dt="2024-08-31T14:30:31.458" v="403" actId="478"/>
          <ac:picMkLst>
            <pc:docMk/>
            <pc:sldMk cId="0" sldId="257"/>
            <ac:picMk id="4" creationId="{00000000-0000-0000-0000-000000000000}"/>
          </ac:picMkLst>
        </pc:picChg>
        <pc:picChg chg="del">
          <ac:chgData name="OMKAR RAHATE" userId="abf0a4dd6ee1741e" providerId="LiveId" clId="{CD53CE18-E90F-4494-B7FA-E403154185F2}" dt="2024-08-31T13:37:18.056" v="129" actId="478"/>
          <ac:picMkLst>
            <pc:docMk/>
            <pc:sldMk cId="0" sldId="257"/>
            <ac:picMk id="12" creationId="{00000000-0000-0000-0000-000000000000}"/>
          </ac:picMkLst>
        </pc:picChg>
      </pc:sldChg>
      <pc:sldChg chg="modSp del mod">
        <pc:chgData name="OMKAR RAHATE" userId="abf0a4dd6ee1741e" providerId="LiveId" clId="{CD53CE18-E90F-4494-B7FA-E403154185F2}" dt="2024-08-31T14:29:29.540" v="389" actId="2696"/>
        <pc:sldMkLst>
          <pc:docMk/>
          <pc:sldMk cId="0" sldId="258"/>
        </pc:sldMkLst>
        <pc:spChg chg="mod">
          <ac:chgData name="OMKAR RAHATE" userId="abf0a4dd6ee1741e" providerId="LiveId" clId="{CD53CE18-E90F-4494-B7FA-E403154185F2}" dt="2024-08-31T14:24:16.703" v="330" actId="21"/>
          <ac:spMkLst>
            <pc:docMk/>
            <pc:sldMk cId="0" sldId="258"/>
            <ac:spMk id="4" creationId="{00000000-0000-0000-0000-000000000000}"/>
          </ac:spMkLst>
        </pc:spChg>
      </pc:sldChg>
      <pc:sldChg chg="addSp delSp modSp mod">
        <pc:chgData name="OMKAR RAHATE" userId="abf0a4dd6ee1741e" providerId="LiveId" clId="{CD53CE18-E90F-4494-B7FA-E403154185F2}" dt="2024-08-31T15:09:56.025" v="852" actId="113"/>
        <pc:sldMkLst>
          <pc:docMk/>
          <pc:sldMk cId="0" sldId="259"/>
        </pc:sldMkLst>
        <pc:spChg chg="del">
          <ac:chgData name="OMKAR RAHATE" userId="abf0a4dd6ee1741e" providerId="LiveId" clId="{CD53CE18-E90F-4494-B7FA-E403154185F2}" dt="2024-08-31T14:29:36.527" v="390" actId="478"/>
          <ac:spMkLst>
            <pc:docMk/>
            <pc:sldMk cId="0" sldId="259"/>
            <ac:spMk id="3" creationId="{00000000-0000-0000-0000-000000000000}"/>
          </ac:spMkLst>
        </pc:spChg>
        <pc:spChg chg="mod">
          <ac:chgData name="OMKAR RAHATE" userId="abf0a4dd6ee1741e" providerId="LiveId" clId="{CD53CE18-E90F-4494-B7FA-E403154185F2}" dt="2024-08-31T15:09:56.025" v="852" actId="113"/>
          <ac:spMkLst>
            <pc:docMk/>
            <pc:sldMk cId="0" sldId="259"/>
            <ac:spMk id="5" creationId="{00000000-0000-0000-0000-000000000000}"/>
          </ac:spMkLst>
        </pc:spChg>
        <pc:spChg chg="del">
          <ac:chgData name="OMKAR RAHATE" userId="abf0a4dd6ee1741e" providerId="LiveId" clId="{CD53CE18-E90F-4494-B7FA-E403154185F2}" dt="2024-08-31T14:34:42.519" v="450" actId="478"/>
          <ac:spMkLst>
            <pc:docMk/>
            <pc:sldMk cId="0" sldId="259"/>
            <ac:spMk id="6" creationId="{00000000-0000-0000-0000-000000000000}"/>
          </ac:spMkLst>
        </pc:spChg>
        <pc:spChg chg="del">
          <ac:chgData name="OMKAR RAHATE" userId="abf0a4dd6ee1741e" providerId="LiveId" clId="{CD53CE18-E90F-4494-B7FA-E403154185F2}" dt="2024-08-31T14:34:42.519" v="450" actId="478"/>
          <ac:spMkLst>
            <pc:docMk/>
            <pc:sldMk cId="0" sldId="259"/>
            <ac:spMk id="7" creationId="{00000000-0000-0000-0000-000000000000}"/>
          </ac:spMkLst>
        </pc:spChg>
        <pc:spChg chg="del">
          <ac:chgData name="OMKAR RAHATE" userId="abf0a4dd6ee1741e" providerId="LiveId" clId="{CD53CE18-E90F-4494-B7FA-E403154185F2}" dt="2024-08-31T14:34:42.519" v="450" actId="478"/>
          <ac:spMkLst>
            <pc:docMk/>
            <pc:sldMk cId="0" sldId="259"/>
            <ac:spMk id="8" creationId="{00000000-0000-0000-0000-000000000000}"/>
          </ac:spMkLst>
        </pc:spChg>
        <pc:spChg chg="del">
          <ac:chgData name="OMKAR RAHATE" userId="abf0a4dd6ee1741e" providerId="LiveId" clId="{CD53CE18-E90F-4494-B7FA-E403154185F2}" dt="2024-08-31T14:34:42.519" v="450" actId="478"/>
          <ac:spMkLst>
            <pc:docMk/>
            <pc:sldMk cId="0" sldId="259"/>
            <ac:spMk id="9" creationId="{00000000-0000-0000-0000-000000000000}"/>
          </ac:spMkLst>
        </pc:spChg>
        <pc:spChg chg="del">
          <ac:chgData name="OMKAR RAHATE" userId="abf0a4dd6ee1741e" providerId="LiveId" clId="{CD53CE18-E90F-4494-B7FA-E403154185F2}" dt="2024-08-31T14:34:42.519" v="450" actId="478"/>
          <ac:spMkLst>
            <pc:docMk/>
            <pc:sldMk cId="0" sldId="259"/>
            <ac:spMk id="10" creationId="{00000000-0000-0000-0000-000000000000}"/>
          </ac:spMkLst>
        </pc:spChg>
        <pc:spChg chg="del">
          <ac:chgData name="OMKAR RAHATE" userId="abf0a4dd6ee1741e" providerId="LiveId" clId="{CD53CE18-E90F-4494-B7FA-E403154185F2}" dt="2024-08-31T14:34:42.519" v="450" actId="478"/>
          <ac:spMkLst>
            <pc:docMk/>
            <pc:sldMk cId="0" sldId="259"/>
            <ac:spMk id="11" creationId="{00000000-0000-0000-0000-000000000000}"/>
          </ac:spMkLst>
        </pc:spChg>
        <pc:spChg chg="del">
          <ac:chgData name="OMKAR RAHATE" userId="abf0a4dd6ee1741e" providerId="LiveId" clId="{CD53CE18-E90F-4494-B7FA-E403154185F2}" dt="2024-08-31T14:34:42.519" v="450" actId="478"/>
          <ac:spMkLst>
            <pc:docMk/>
            <pc:sldMk cId="0" sldId="259"/>
            <ac:spMk id="12" creationId="{00000000-0000-0000-0000-000000000000}"/>
          </ac:spMkLst>
        </pc:spChg>
        <pc:spChg chg="del">
          <ac:chgData name="OMKAR RAHATE" userId="abf0a4dd6ee1741e" providerId="LiveId" clId="{CD53CE18-E90F-4494-B7FA-E403154185F2}" dt="2024-08-31T14:34:42.519" v="450" actId="478"/>
          <ac:spMkLst>
            <pc:docMk/>
            <pc:sldMk cId="0" sldId="259"/>
            <ac:spMk id="13" creationId="{00000000-0000-0000-0000-000000000000}"/>
          </ac:spMkLst>
        </pc:spChg>
        <pc:spChg chg="del">
          <ac:chgData name="OMKAR RAHATE" userId="abf0a4dd6ee1741e" providerId="LiveId" clId="{CD53CE18-E90F-4494-B7FA-E403154185F2}" dt="2024-08-31T14:34:42.519" v="450" actId="478"/>
          <ac:spMkLst>
            <pc:docMk/>
            <pc:sldMk cId="0" sldId="259"/>
            <ac:spMk id="14" creationId="{00000000-0000-0000-0000-000000000000}"/>
          </ac:spMkLst>
        </pc:spChg>
        <pc:spChg chg="del">
          <ac:chgData name="OMKAR RAHATE" userId="abf0a4dd6ee1741e" providerId="LiveId" clId="{CD53CE18-E90F-4494-B7FA-E403154185F2}" dt="2024-08-31T14:34:42.519" v="450" actId="478"/>
          <ac:spMkLst>
            <pc:docMk/>
            <pc:sldMk cId="0" sldId="259"/>
            <ac:spMk id="15" creationId="{00000000-0000-0000-0000-000000000000}"/>
          </ac:spMkLst>
        </pc:spChg>
        <pc:spChg chg="del">
          <ac:chgData name="OMKAR RAHATE" userId="abf0a4dd6ee1741e" providerId="LiveId" clId="{CD53CE18-E90F-4494-B7FA-E403154185F2}" dt="2024-08-31T14:34:42.519" v="450" actId="478"/>
          <ac:spMkLst>
            <pc:docMk/>
            <pc:sldMk cId="0" sldId="259"/>
            <ac:spMk id="16" creationId="{00000000-0000-0000-0000-000000000000}"/>
          </ac:spMkLst>
        </pc:spChg>
        <pc:spChg chg="del">
          <ac:chgData name="OMKAR RAHATE" userId="abf0a4dd6ee1741e" providerId="LiveId" clId="{CD53CE18-E90F-4494-B7FA-E403154185F2}" dt="2024-08-31T14:34:42.519" v="450" actId="478"/>
          <ac:spMkLst>
            <pc:docMk/>
            <pc:sldMk cId="0" sldId="259"/>
            <ac:spMk id="17" creationId="{00000000-0000-0000-0000-000000000000}"/>
          </ac:spMkLst>
        </pc:spChg>
        <pc:spChg chg="add mod">
          <ac:chgData name="OMKAR RAHATE" userId="abf0a4dd6ee1741e" providerId="LiveId" clId="{CD53CE18-E90F-4494-B7FA-E403154185F2}" dt="2024-08-31T15:09:48.166" v="850" actId="1076"/>
          <ac:spMkLst>
            <pc:docMk/>
            <pc:sldMk cId="0" sldId="259"/>
            <ac:spMk id="20" creationId="{163F0244-529E-823E-22C5-19450CECF85E}"/>
          </ac:spMkLst>
        </pc:spChg>
        <pc:picChg chg="add del mod">
          <ac:chgData name="OMKAR RAHATE" userId="abf0a4dd6ee1741e" providerId="LiveId" clId="{CD53CE18-E90F-4494-B7FA-E403154185F2}" dt="2024-08-31T14:34:20.127" v="448" actId="1076"/>
          <ac:picMkLst>
            <pc:docMk/>
            <pc:sldMk cId="0" sldId="259"/>
            <ac:picMk id="2" creationId="{00000000-0000-0000-0000-000000000000}"/>
          </ac:picMkLst>
        </pc:picChg>
        <pc:picChg chg="add del mod">
          <ac:chgData name="OMKAR RAHATE" userId="abf0a4dd6ee1741e" providerId="LiveId" clId="{CD53CE18-E90F-4494-B7FA-E403154185F2}" dt="2024-08-31T14:30:20.601" v="400" actId="478"/>
          <ac:picMkLst>
            <pc:docMk/>
            <pc:sldMk cId="0" sldId="259"/>
            <ac:picMk id="4" creationId="{00000000-0000-0000-0000-000000000000}"/>
          </ac:picMkLst>
        </pc:picChg>
        <pc:picChg chg="del">
          <ac:chgData name="OMKAR RAHATE" userId="abf0a4dd6ee1741e" providerId="LiveId" clId="{CD53CE18-E90F-4494-B7FA-E403154185F2}" dt="2024-08-31T14:34:16.952" v="446" actId="478"/>
          <ac:picMkLst>
            <pc:docMk/>
            <pc:sldMk cId="0" sldId="259"/>
            <ac:picMk id="18" creationId="{00000000-0000-0000-0000-000000000000}"/>
          </ac:picMkLst>
        </pc:picChg>
      </pc:sldChg>
      <pc:sldChg chg="addSp delSp modSp mod">
        <pc:chgData name="OMKAR RAHATE" userId="abf0a4dd6ee1741e" providerId="LiveId" clId="{CD53CE18-E90F-4494-B7FA-E403154185F2}" dt="2024-08-31T15:09:19.904" v="845" actId="113"/>
        <pc:sldMkLst>
          <pc:docMk/>
          <pc:sldMk cId="0" sldId="260"/>
        </pc:sldMkLst>
        <pc:spChg chg="del">
          <ac:chgData name="OMKAR RAHATE" userId="abf0a4dd6ee1741e" providerId="LiveId" clId="{CD53CE18-E90F-4494-B7FA-E403154185F2}" dt="2024-08-31T14:51:19.664" v="494" actId="478"/>
          <ac:spMkLst>
            <pc:docMk/>
            <pc:sldMk cId="0" sldId="260"/>
            <ac:spMk id="3" creationId="{00000000-0000-0000-0000-000000000000}"/>
          </ac:spMkLst>
        </pc:spChg>
        <pc:spChg chg="mod">
          <ac:chgData name="OMKAR RAHATE" userId="abf0a4dd6ee1741e" providerId="LiveId" clId="{CD53CE18-E90F-4494-B7FA-E403154185F2}" dt="2024-08-31T15:09:19.904" v="845" actId="113"/>
          <ac:spMkLst>
            <pc:docMk/>
            <pc:sldMk cId="0" sldId="260"/>
            <ac:spMk id="5" creationId="{00000000-0000-0000-0000-000000000000}"/>
          </ac:spMkLst>
        </pc:spChg>
        <pc:spChg chg="del">
          <ac:chgData name="OMKAR RAHATE" userId="abf0a4dd6ee1741e" providerId="LiveId" clId="{CD53CE18-E90F-4494-B7FA-E403154185F2}" dt="2024-08-31T14:52:24.117" v="502" actId="478"/>
          <ac:spMkLst>
            <pc:docMk/>
            <pc:sldMk cId="0" sldId="260"/>
            <ac:spMk id="6" creationId="{00000000-0000-0000-0000-000000000000}"/>
          </ac:spMkLst>
        </pc:spChg>
        <pc:spChg chg="del">
          <ac:chgData name="OMKAR RAHATE" userId="abf0a4dd6ee1741e" providerId="LiveId" clId="{CD53CE18-E90F-4494-B7FA-E403154185F2}" dt="2024-08-31T14:52:43.375" v="508" actId="478"/>
          <ac:spMkLst>
            <pc:docMk/>
            <pc:sldMk cId="0" sldId="260"/>
            <ac:spMk id="7" creationId="{00000000-0000-0000-0000-000000000000}"/>
          </ac:spMkLst>
        </pc:spChg>
        <pc:spChg chg="del">
          <ac:chgData name="OMKAR RAHATE" userId="abf0a4dd6ee1741e" providerId="LiveId" clId="{CD53CE18-E90F-4494-B7FA-E403154185F2}" dt="2024-08-31T14:52:33.127" v="505" actId="478"/>
          <ac:spMkLst>
            <pc:docMk/>
            <pc:sldMk cId="0" sldId="260"/>
            <ac:spMk id="8" creationId="{00000000-0000-0000-0000-000000000000}"/>
          </ac:spMkLst>
        </pc:spChg>
        <pc:spChg chg="mod">
          <ac:chgData name="OMKAR RAHATE" userId="abf0a4dd6ee1741e" providerId="LiveId" clId="{CD53CE18-E90F-4494-B7FA-E403154185F2}" dt="2024-08-31T14:52:21.007" v="501" actId="6549"/>
          <ac:spMkLst>
            <pc:docMk/>
            <pc:sldMk cId="0" sldId="260"/>
            <ac:spMk id="9" creationId="{00000000-0000-0000-0000-000000000000}"/>
          </ac:spMkLst>
        </pc:spChg>
        <pc:spChg chg="add del">
          <ac:chgData name="OMKAR RAHATE" userId="abf0a4dd6ee1741e" providerId="LiveId" clId="{CD53CE18-E90F-4494-B7FA-E403154185F2}" dt="2024-08-31T14:52:18.258" v="500" actId="478"/>
          <ac:spMkLst>
            <pc:docMk/>
            <pc:sldMk cId="0" sldId="260"/>
            <ac:spMk id="10" creationId="{00000000-0000-0000-0000-000000000000}"/>
          </ac:spMkLst>
        </pc:spChg>
        <pc:spChg chg="add del">
          <ac:chgData name="OMKAR RAHATE" userId="abf0a4dd6ee1741e" providerId="LiveId" clId="{CD53CE18-E90F-4494-B7FA-E403154185F2}" dt="2024-08-31T14:52:18.258" v="500" actId="478"/>
          <ac:spMkLst>
            <pc:docMk/>
            <pc:sldMk cId="0" sldId="260"/>
            <ac:spMk id="11" creationId="{00000000-0000-0000-0000-000000000000}"/>
          </ac:spMkLst>
        </pc:spChg>
        <pc:spChg chg="del">
          <ac:chgData name="OMKAR RAHATE" userId="abf0a4dd6ee1741e" providerId="LiveId" clId="{CD53CE18-E90F-4494-B7FA-E403154185F2}" dt="2024-08-31T14:52:50.266" v="509" actId="478"/>
          <ac:spMkLst>
            <pc:docMk/>
            <pc:sldMk cId="0" sldId="260"/>
            <ac:spMk id="12" creationId="{00000000-0000-0000-0000-000000000000}"/>
          </ac:spMkLst>
        </pc:spChg>
        <pc:spChg chg="del">
          <ac:chgData name="OMKAR RAHATE" userId="abf0a4dd6ee1741e" providerId="LiveId" clId="{CD53CE18-E90F-4494-B7FA-E403154185F2}" dt="2024-08-31T14:52:37.537" v="507" actId="478"/>
          <ac:spMkLst>
            <pc:docMk/>
            <pc:sldMk cId="0" sldId="260"/>
            <ac:spMk id="13" creationId="{00000000-0000-0000-0000-000000000000}"/>
          </ac:spMkLst>
        </pc:spChg>
        <pc:spChg chg="mod">
          <ac:chgData name="OMKAR RAHATE" userId="abf0a4dd6ee1741e" providerId="LiveId" clId="{CD53CE18-E90F-4494-B7FA-E403154185F2}" dt="2024-08-31T14:52:26.032" v="503" actId="6549"/>
          <ac:spMkLst>
            <pc:docMk/>
            <pc:sldMk cId="0" sldId="260"/>
            <ac:spMk id="14" creationId="{00000000-0000-0000-0000-000000000000}"/>
          </ac:spMkLst>
        </pc:spChg>
        <pc:spChg chg="add del">
          <ac:chgData name="OMKAR RAHATE" userId="abf0a4dd6ee1741e" providerId="LiveId" clId="{CD53CE18-E90F-4494-B7FA-E403154185F2}" dt="2024-08-31T14:52:18.258" v="500" actId="478"/>
          <ac:spMkLst>
            <pc:docMk/>
            <pc:sldMk cId="0" sldId="260"/>
            <ac:spMk id="15" creationId="{00000000-0000-0000-0000-000000000000}"/>
          </ac:spMkLst>
        </pc:spChg>
        <pc:spChg chg="add del">
          <ac:chgData name="OMKAR RAHATE" userId="abf0a4dd6ee1741e" providerId="LiveId" clId="{CD53CE18-E90F-4494-B7FA-E403154185F2}" dt="2024-08-31T14:52:18.258" v="500" actId="478"/>
          <ac:spMkLst>
            <pc:docMk/>
            <pc:sldMk cId="0" sldId="260"/>
            <ac:spMk id="16" creationId="{00000000-0000-0000-0000-000000000000}"/>
          </ac:spMkLst>
        </pc:spChg>
        <pc:spChg chg="del">
          <ac:chgData name="OMKAR RAHATE" userId="abf0a4dd6ee1741e" providerId="LiveId" clId="{CD53CE18-E90F-4494-B7FA-E403154185F2}" dt="2024-08-31T14:52:58.472" v="510" actId="478"/>
          <ac:spMkLst>
            <pc:docMk/>
            <pc:sldMk cId="0" sldId="260"/>
            <ac:spMk id="17" creationId="{00000000-0000-0000-0000-000000000000}"/>
          </ac:spMkLst>
        </pc:spChg>
        <pc:spChg chg="del">
          <ac:chgData name="OMKAR RAHATE" userId="abf0a4dd6ee1741e" providerId="LiveId" clId="{CD53CE18-E90F-4494-B7FA-E403154185F2}" dt="2024-08-31T14:52:35.528" v="506" actId="478"/>
          <ac:spMkLst>
            <pc:docMk/>
            <pc:sldMk cId="0" sldId="260"/>
            <ac:spMk id="18" creationId="{00000000-0000-0000-0000-000000000000}"/>
          </ac:spMkLst>
        </pc:spChg>
        <pc:spChg chg="mod">
          <ac:chgData name="OMKAR RAHATE" userId="abf0a4dd6ee1741e" providerId="LiveId" clId="{CD53CE18-E90F-4494-B7FA-E403154185F2}" dt="2024-08-31T14:52:30.539" v="504" actId="6549"/>
          <ac:spMkLst>
            <pc:docMk/>
            <pc:sldMk cId="0" sldId="260"/>
            <ac:spMk id="19" creationId="{00000000-0000-0000-0000-000000000000}"/>
          </ac:spMkLst>
        </pc:spChg>
        <pc:spChg chg="del">
          <ac:chgData name="OMKAR RAHATE" userId="abf0a4dd6ee1741e" providerId="LiveId" clId="{CD53CE18-E90F-4494-B7FA-E403154185F2}" dt="2024-08-31T14:52:18.258" v="500" actId="478"/>
          <ac:spMkLst>
            <pc:docMk/>
            <pc:sldMk cId="0" sldId="260"/>
            <ac:spMk id="20" creationId="{00000000-0000-0000-0000-000000000000}"/>
          </ac:spMkLst>
        </pc:spChg>
        <pc:spChg chg="del">
          <ac:chgData name="OMKAR RAHATE" userId="abf0a4dd6ee1741e" providerId="LiveId" clId="{CD53CE18-E90F-4494-B7FA-E403154185F2}" dt="2024-08-31T14:52:18.258" v="500" actId="478"/>
          <ac:spMkLst>
            <pc:docMk/>
            <pc:sldMk cId="0" sldId="260"/>
            <ac:spMk id="21" creationId="{00000000-0000-0000-0000-000000000000}"/>
          </ac:spMkLst>
        </pc:spChg>
        <pc:spChg chg="add mod">
          <ac:chgData name="OMKAR RAHATE" userId="abf0a4dd6ee1741e" providerId="LiveId" clId="{CD53CE18-E90F-4494-B7FA-E403154185F2}" dt="2024-08-31T15:09:11.268" v="843" actId="113"/>
          <ac:spMkLst>
            <pc:docMk/>
            <pc:sldMk cId="0" sldId="260"/>
            <ac:spMk id="24" creationId="{285A1510-953A-385F-1CD3-E302AEFB6010}"/>
          </ac:spMkLst>
        </pc:spChg>
        <pc:picChg chg="add del">
          <ac:chgData name="OMKAR RAHATE" userId="abf0a4dd6ee1741e" providerId="LiveId" clId="{CD53CE18-E90F-4494-B7FA-E403154185F2}" dt="2024-08-31T14:52:05.791" v="499" actId="478"/>
          <ac:picMkLst>
            <pc:docMk/>
            <pc:sldMk cId="0" sldId="260"/>
            <ac:picMk id="2" creationId="{00000000-0000-0000-0000-000000000000}"/>
          </ac:picMkLst>
        </pc:picChg>
        <pc:picChg chg="del mod">
          <ac:chgData name="OMKAR RAHATE" userId="abf0a4dd6ee1741e" providerId="LiveId" clId="{CD53CE18-E90F-4494-B7FA-E403154185F2}" dt="2024-08-31T14:51:29.043" v="496" actId="478"/>
          <ac:picMkLst>
            <pc:docMk/>
            <pc:sldMk cId="0" sldId="260"/>
            <ac:picMk id="4" creationId="{00000000-0000-0000-0000-000000000000}"/>
          </ac:picMkLst>
        </pc:picChg>
        <pc:picChg chg="del">
          <ac:chgData name="OMKAR RAHATE" userId="abf0a4dd6ee1741e" providerId="LiveId" clId="{CD53CE18-E90F-4494-B7FA-E403154185F2}" dt="2024-08-31T14:53:01.451" v="511" actId="478"/>
          <ac:picMkLst>
            <pc:docMk/>
            <pc:sldMk cId="0" sldId="260"/>
            <ac:picMk id="22" creationId="{00000000-0000-0000-0000-000000000000}"/>
          </ac:picMkLst>
        </pc:picChg>
      </pc:sldChg>
      <pc:sldChg chg="delSp modSp del mod">
        <pc:chgData name="OMKAR RAHATE" userId="abf0a4dd6ee1741e" providerId="LiveId" clId="{CD53CE18-E90F-4494-B7FA-E403154185F2}" dt="2024-08-31T15:17:38.802" v="908" actId="47"/>
        <pc:sldMkLst>
          <pc:docMk/>
          <pc:sldMk cId="0" sldId="261"/>
        </pc:sldMkLst>
        <pc:spChg chg="del">
          <ac:chgData name="OMKAR RAHATE" userId="abf0a4dd6ee1741e" providerId="LiveId" clId="{CD53CE18-E90F-4494-B7FA-E403154185F2}" dt="2024-08-31T14:59:22.321" v="560" actId="478"/>
          <ac:spMkLst>
            <pc:docMk/>
            <pc:sldMk cId="0" sldId="261"/>
            <ac:spMk id="3" creationId="{00000000-0000-0000-0000-000000000000}"/>
          </ac:spMkLst>
        </pc:spChg>
        <pc:spChg chg="mod">
          <ac:chgData name="OMKAR RAHATE" userId="abf0a4dd6ee1741e" providerId="LiveId" clId="{CD53CE18-E90F-4494-B7FA-E403154185F2}" dt="2024-08-31T14:59:50.882" v="562" actId="21"/>
          <ac:spMkLst>
            <pc:docMk/>
            <pc:sldMk cId="0" sldId="261"/>
            <ac:spMk id="4" creationId="{00000000-0000-0000-0000-000000000000}"/>
          </ac:spMkLst>
        </pc:spChg>
        <pc:picChg chg="mod">
          <ac:chgData name="OMKAR RAHATE" userId="abf0a4dd6ee1741e" providerId="LiveId" clId="{CD53CE18-E90F-4494-B7FA-E403154185F2}" dt="2024-08-31T14:59:17.401" v="559"/>
          <ac:picMkLst>
            <pc:docMk/>
            <pc:sldMk cId="0" sldId="261"/>
            <ac:picMk id="5" creationId="{00000000-0000-0000-0000-000000000000}"/>
          </ac:picMkLst>
        </pc:picChg>
      </pc:sldChg>
      <pc:sldChg chg="modSp del mod">
        <pc:chgData name="OMKAR RAHATE" userId="abf0a4dd6ee1741e" providerId="LiveId" clId="{CD53CE18-E90F-4494-B7FA-E403154185F2}" dt="2024-08-31T15:42:26.730" v="1062" actId="47"/>
        <pc:sldMkLst>
          <pc:docMk/>
          <pc:sldMk cId="0" sldId="262"/>
        </pc:sldMkLst>
        <pc:spChg chg="mod">
          <ac:chgData name="OMKAR RAHATE" userId="abf0a4dd6ee1741e" providerId="LiveId" clId="{CD53CE18-E90F-4494-B7FA-E403154185F2}" dt="2024-08-31T15:18:05.496" v="916" actId="21"/>
          <ac:spMkLst>
            <pc:docMk/>
            <pc:sldMk cId="0" sldId="262"/>
            <ac:spMk id="5" creationId="{00000000-0000-0000-0000-000000000000}"/>
          </ac:spMkLst>
        </pc:spChg>
      </pc:sldChg>
      <pc:sldChg chg="del">
        <pc:chgData name="OMKAR RAHATE" userId="abf0a4dd6ee1741e" providerId="LiveId" clId="{CD53CE18-E90F-4494-B7FA-E403154185F2}" dt="2024-08-31T15:48:03.024" v="1127" actId="47"/>
        <pc:sldMkLst>
          <pc:docMk/>
          <pc:sldMk cId="0" sldId="263"/>
        </pc:sldMkLst>
      </pc:sldChg>
      <pc:sldChg chg="addSp delSp modSp del mod">
        <pc:chgData name="OMKAR RAHATE" userId="abf0a4dd6ee1741e" providerId="LiveId" clId="{CD53CE18-E90F-4494-B7FA-E403154185F2}" dt="2024-08-31T15:52:07.775" v="1185" actId="47"/>
        <pc:sldMkLst>
          <pc:docMk/>
          <pc:sldMk cId="0" sldId="264"/>
        </pc:sldMkLst>
        <pc:spChg chg="add del">
          <ac:chgData name="OMKAR RAHATE" userId="abf0a4dd6ee1741e" providerId="LiveId" clId="{CD53CE18-E90F-4494-B7FA-E403154185F2}" dt="2024-08-31T15:48:38.199" v="1132" actId="478"/>
          <ac:spMkLst>
            <pc:docMk/>
            <pc:sldMk cId="0" sldId="264"/>
            <ac:spMk id="3" creationId="{00000000-0000-0000-0000-000000000000}"/>
          </ac:spMkLst>
        </pc:spChg>
        <pc:picChg chg="mod">
          <ac:chgData name="OMKAR RAHATE" userId="abf0a4dd6ee1741e" providerId="LiveId" clId="{CD53CE18-E90F-4494-B7FA-E403154185F2}" dt="2024-08-31T15:48:37.414" v="1131" actId="14100"/>
          <ac:picMkLst>
            <pc:docMk/>
            <pc:sldMk cId="0" sldId="264"/>
            <ac:picMk id="4" creationId="{00000000-0000-0000-0000-000000000000}"/>
          </ac:picMkLst>
        </pc:picChg>
        <pc:picChg chg="del">
          <ac:chgData name="OMKAR RAHATE" userId="abf0a4dd6ee1741e" providerId="LiveId" clId="{CD53CE18-E90F-4494-B7FA-E403154185F2}" dt="2024-08-31T15:48:15.204" v="1128" actId="478"/>
          <ac:picMkLst>
            <pc:docMk/>
            <pc:sldMk cId="0" sldId="264"/>
            <ac:picMk id="6" creationId="{00000000-0000-0000-0000-000000000000}"/>
          </ac:picMkLst>
        </pc:picChg>
      </pc:sldChg>
      <pc:sldChg chg="delSp modSp mod">
        <pc:chgData name="OMKAR RAHATE" userId="abf0a4dd6ee1741e" providerId="LiveId" clId="{CD53CE18-E90F-4494-B7FA-E403154185F2}" dt="2024-08-31T15:53:07.809" v="1197" actId="1076"/>
        <pc:sldMkLst>
          <pc:docMk/>
          <pc:sldMk cId="0" sldId="265"/>
        </pc:sldMkLst>
        <pc:spChg chg="del">
          <ac:chgData name="OMKAR RAHATE" userId="abf0a4dd6ee1741e" providerId="LiveId" clId="{CD53CE18-E90F-4494-B7FA-E403154185F2}" dt="2024-08-31T15:52:15.383" v="1187" actId="478"/>
          <ac:spMkLst>
            <pc:docMk/>
            <pc:sldMk cId="0" sldId="265"/>
            <ac:spMk id="3" creationId="{00000000-0000-0000-0000-000000000000}"/>
          </ac:spMkLst>
        </pc:spChg>
        <pc:spChg chg="mod">
          <ac:chgData name="OMKAR RAHATE" userId="abf0a4dd6ee1741e" providerId="LiveId" clId="{CD53CE18-E90F-4494-B7FA-E403154185F2}" dt="2024-08-31T15:53:04.230" v="1196" actId="1076"/>
          <ac:spMkLst>
            <pc:docMk/>
            <pc:sldMk cId="0" sldId="265"/>
            <ac:spMk id="5" creationId="{00000000-0000-0000-0000-000000000000}"/>
          </ac:spMkLst>
        </pc:spChg>
        <pc:spChg chg="mod">
          <ac:chgData name="OMKAR RAHATE" userId="abf0a4dd6ee1741e" providerId="LiveId" clId="{CD53CE18-E90F-4494-B7FA-E403154185F2}" dt="2024-08-31T15:53:07.809" v="1197" actId="1076"/>
          <ac:spMkLst>
            <pc:docMk/>
            <pc:sldMk cId="0" sldId="265"/>
            <ac:spMk id="6" creationId="{00000000-0000-0000-0000-000000000000}"/>
          </ac:spMkLst>
        </pc:spChg>
        <pc:picChg chg="del">
          <ac:chgData name="OMKAR RAHATE" userId="abf0a4dd6ee1741e" providerId="LiveId" clId="{CD53CE18-E90F-4494-B7FA-E403154185F2}" dt="2024-08-31T15:52:18.207" v="1188" actId="478"/>
          <ac:picMkLst>
            <pc:docMk/>
            <pc:sldMk cId="0" sldId="265"/>
            <ac:picMk id="4" creationId="{00000000-0000-0000-0000-000000000000}"/>
          </ac:picMkLst>
        </pc:picChg>
        <pc:picChg chg="del">
          <ac:chgData name="OMKAR RAHATE" userId="abf0a4dd6ee1741e" providerId="LiveId" clId="{CD53CE18-E90F-4494-B7FA-E403154185F2}" dt="2024-08-31T15:52:13.530" v="1186" actId="478"/>
          <ac:picMkLst>
            <pc:docMk/>
            <pc:sldMk cId="0" sldId="265"/>
            <ac:picMk id="7" creationId="{00000000-0000-0000-0000-000000000000}"/>
          </ac:picMkLst>
        </pc:picChg>
      </pc:sldChg>
      <pc:sldChg chg="addSp delSp modSp add del mod ord">
        <pc:chgData name="OMKAR RAHATE" userId="abf0a4dd6ee1741e" providerId="LiveId" clId="{CD53CE18-E90F-4494-B7FA-E403154185F2}" dt="2024-08-31T14:22:42.218" v="325" actId="47"/>
        <pc:sldMkLst>
          <pc:docMk/>
          <pc:sldMk cId="1534894014" sldId="266"/>
        </pc:sldMkLst>
        <pc:spChg chg="add del mod">
          <ac:chgData name="OMKAR RAHATE" userId="abf0a4dd6ee1741e" providerId="LiveId" clId="{CD53CE18-E90F-4494-B7FA-E403154185F2}" dt="2024-08-31T13:48:41.589" v="191" actId="14100"/>
          <ac:spMkLst>
            <pc:docMk/>
            <pc:sldMk cId="1534894014" sldId="266"/>
            <ac:spMk id="3" creationId="{00000000-0000-0000-0000-000000000000}"/>
          </ac:spMkLst>
        </pc:spChg>
        <pc:spChg chg="add del mod">
          <ac:chgData name="OMKAR RAHATE" userId="abf0a4dd6ee1741e" providerId="LiveId" clId="{CD53CE18-E90F-4494-B7FA-E403154185F2}" dt="2024-08-31T13:47:27.825" v="170" actId="478"/>
          <ac:spMkLst>
            <pc:docMk/>
            <pc:sldMk cId="1534894014" sldId="266"/>
            <ac:spMk id="5" creationId="{00000000-0000-0000-0000-000000000000}"/>
          </ac:spMkLst>
        </pc:spChg>
        <pc:spChg chg="add del">
          <ac:chgData name="OMKAR RAHATE" userId="abf0a4dd6ee1741e" providerId="LiveId" clId="{CD53CE18-E90F-4494-B7FA-E403154185F2}" dt="2024-08-31T13:47:37.304" v="174" actId="478"/>
          <ac:spMkLst>
            <pc:docMk/>
            <pc:sldMk cId="1534894014" sldId="266"/>
            <ac:spMk id="6" creationId="{00000000-0000-0000-0000-000000000000}"/>
          </ac:spMkLst>
        </pc:spChg>
        <pc:spChg chg="add del">
          <ac:chgData name="OMKAR RAHATE" userId="abf0a4dd6ee1741e" providerId="LiveId" clId="{CD53CE18-E90F-4494-B7FA-E403154185F2}" dt="2024-08-31T13:47:32.534" v="171" actId="478"/>
          <ac:spMkLst>
            <pc:docMk/>
            <pc:sldMk cId="1534894014" sldId="266"/>
            <ac:spMk id="7" creationId="{00000000-0000-0000-0000-000000000000}"/>
          </ac:spMkLst>
        </pc:spChg>
        <pc:spChg chg="add del">
          <ac:chgData name="OMKAR RAHATE" userId="abf0a4dd6ee1741e" providerId="LiveId" clId="{CD53CE18-E90F-4494-B7FA-E403154185F2}" dt="2024-08-31T13:47:27.825" v="170" actId="478"/>
          <ac:spMkLst>
            <pc:docMk/>
            <pc:sldMk cId="1534894014" sldId="266"/>
            <ac:spMk id="8" creationId="{00000000-0000-0000-0000-000000000000}"/>
          </ac:spMkLst>
        </pc:spChg>
        <pc:spChg chg="add del">
          <ac:chgData name="OMKAR RAHATE" userId="abf0a4dd6ee1741e" providerId="LiveId" clId="{CD53CE18-E90F-4494-B7FA-E403154185F2}" dt="2024-08-31T13:47:40.979" v="175" actId="478"/>
          <ac:spMkLst>
            <pc:docMk/>
            <pc:sldMk cId="1534894014" sldId="266"/>
            <ac:spMk id="9" creationId="{00000000-0000-0000-0000-000000000000}"/>
          </ac:spMkLst>
        </pc:spChg>
        <pc:spChg chg="add del">
          <ac:chgData name="OMKAR RAHATE" userId="abf0a4dd6ee1741e" providerId="LiveId" clId="{CD53CE18-E90F-4494-B7FA-E403154185F2}" dt="2024-08-31T13:47:27.825" v="170" actId="478"/>
          <ac:spMkLst>
            <pc:docMk/>
            <pc:sldMk cId="1534894014" sldId="266"/>
            <ac:spMk id="10" creationId="{00000000-0000-0000-0000-000000000000}"/>
          </ac:spMkLst>
        </pc:spChg>
        <pc:spChg chg="add del">
          <ac:chgData name="OMKAR RAHATE" userId="abf0a4dd6ee1741e" providerId="LiveId" clId="{CD53CE18-E90F-4494-B7FA-E403154185F2}" dt="2024-08-31T13:47:27.825" v="170" actId="478"/>
          <ac:spMkLst>
            <pc:docMk/>
            <pc:sldMk cId="1534894014" sldId="266"/>
            <ac:spMk id="11" creationId="{00000000-0000-0000-0000-000000000000}"/>
          </ac:spMkLst>
        </pc:spChg>
        <pc:spChg chg="add del">
          <ac:chgData name="OMKAR RAHATE" userId="abf0a4dd6ee1741e" providerId="LiveId" clId="{CD53CE18-E90F-4494-B7FA-E403154185F2}" dt="2024-08-31T13:48:14.005" v="185" actId="478"/>
          <ac:spMkLst>
            <pc:docMk/>
            <pc:sldMk cId="1534894014" sldId="266"/>
            <ac:spMk id="12" creationId="{00000000-0000-0000-0000-000000000000}"/>
          </ac:spMkLst>
        </pc:spChg>
        <pc:spChg chg="add del">
          <ac:chgData name="OMKAR RAHATE" userId="abf0a4dd6ee1741e" providerId="LiveId" clId="{CD53CE18-E90F-4494-B7FA-E403154185F2}" dt="2024-08-31T13:47:42.627" v="176" actId="478"/>
          <ac:spMkLst>
            <pc:docMk/>
            <pc:sldMk cId="1534894014" sldId="266"/>
            <ac:spMk id="13" creationId="{00000000-0000-0000-0000-000000000000}"/>
          </ac:spMkLst>
        </pc:spChg>
        <pc:spChg chg="add del">
          <ac:chgData name="OMKAR RAHATE" userId="abf0a4dd6ee1741e" providerId="LiveId" clId="{CD53CE18-E90F-4494-B7FA-E403154185F2}" dt="2024-08-31T13:47:27.825" v="170" actId="478"/>
          <ac:spMkLst>
            <pc:docMk/>
            <pc:sldMk cId="1534894014" sldId="266"/>
            <ac:spMk id="14" creationId="{00000000-0000-0000-0000-000000000000}"/>
          </ac:spMkLst>
        </pc:spChg>
        <pc:spChg chg="add del">
          <ac:chgData name="OMKAR RAHATE" userId="abf0a4dd6ee1741e" providerId="LiveId" clId="{CD53CE18-E90F-4494-B7FA-E403154185F2}" dt="2024-08-31T13:47:27.825" v="170" actId="478"/>
          <ac:spMkLst>
            <pc:docMk/>
            <pc:sldMk cId="1534894014" sldId="266"/>
            <ac:spMk id="15" creationId="{00000000-0000-0000-0000-000000000000}"/>
          </ac:spMkLst>
        </pc:spChg>
        <pc:spChg chg="add del">
          <ac:chgData name="OMKAR RAHATE" userId="abf0a4dd6ee1741e" providerId="LiveId" clId="{CD53CE18-E90F-4494-B7FA-E403154185F2}" dt="2024-08-31T13:47:27.825" v="170" actId="478"/>
          <ac:spMkLst>
            <pc:docMk/>
            <pc:sldMk cId="1534894014" sldId="266"/>
            <ac:spMk id="16" creationId="{00000000-0000-0000-0000-000000000000}"/>
          </ac:spMkLst>
        </pc:spChg>
        <pc:spChg chg="add del">
          <ac:chgData name="OMKAR RAHATE" userId="abf0a4dd6ee1741e" providerId="LiveId" clId="{CD53CE18-E90F-4494-B7FA-E403154185F2}" dt="2024-08-31T13:48:16.235" v="186" actId="478"/>
          <ac:spMkLst>
            <pc:docMk/>
            <pc:sldMk cId="1534894014" sldId="266"/>
            <ac:spMk id="17" creationId="{00000000-0000-0000-0000-000000000000}"/>
          </ac:spMkLst>
        </pc:spChg>
        <pc:spChg chg="add del">
          <ac:chgData name="OMKAR RAHATE" userId="abf0a4dd6ee1741e" providerId="LiveId" clId="{CD53CE18-E90F-4494-B7FA-E403154185F2}" dt="2024-08-31T13:47:44.431" v="177" actId="478"/>
          <ac:spMkLst>
            <pc:docMk/>
            <pc:sldMk cId="1534894014" sldId="266"/>
            <ac:spMk id="18" creationId="{00000000-0000-0000-0000-000000000000}"/>
          </ac:spMkLst>
        </pc:spChg>
        <pc:spChg chg="add del">
          <ac:chgData name="OMKAR RAHATE" userId="abf0a4dd6ee1741e" providerId="LiveId" clId="{CD53CE18-E90F-4494-B7FA-E403154185F2}" dt="2024-08-31T13:47:27.825" v="170" actId="478"/>
          <ac:spMkLst>
            <pc:docMk/>
            <pc:sldMk cId="1534894014" sldId="266"/>
            <ac:spMk id="19" creationId="{00000000-0000-0000-0000-000000000000}"/>
          </ac:spMkLst>
        </pc:spChg>
        <pc:spChg chg="add del">
          <ac:chgData name="OMKAR RAHATE" userId="abf0a4dd6ee1741e" providerId="LiveId" clId="{CD53CE18-E90F-4494-B7FA-E403154185F2}" dt="2024-08-31T13:47:27.825" v="170" actId="478"/>
          <ac:spMkLst>
            <pc:docMk/>
            <pc:sldMk cId="1534894014" sldId="266"/>
            <ac:spMk id="20" creationId="{00000000-0000-0000-0000-000000000000}"/>
          </ac:spMkLst>
        </pc:spChg>
        <pc:spChg chg="add del">
          <ac:chgData name="OMKAR RAHATE" userId="abf0a4dd6ee1741e" providerId="LiveId" clId="{CD53CE18-E90F-4494-B7FA-E403154185F2}" dt="2024-08-31T13:47:27.825" v="170" actId="478"/>
          <ac:spMkLst>
            <pc:docMk/>
            <pc:sldMk cId="1534894014" sldId="266"/>
            <ac:spMk id="21" creationId="{00000000-0000-0000-0000-000000000000}"/>
          </ac:spMkLst>
        </pc:spChg>
        <pc:spChg chg="add del mod">
          <ac:chgData name="OMKAR RAHATE" userId="abf0a4dd6ee1741e" providerId="LiveId" clId="{CD53CE18-E90F-4494-B7FA-E403154185F2}" dt="2024-08-31T14:21:21.488" v="312" actId="21"/>
          <ac:spMkLst>
            <pc:docMk/>
            <pc:sldMk cId="1534894014" sldId="266"/>
            <ac:spMk id="24" creationId="{00000000-0000-0000-0000-000000000000}"/>
          </ac:spMkLst>
        </pc:spChg>
        <pc:spChg chg="add del mod">
          <ac:chgData name="OMKAR RAHATE" userId="abf0a4dd6ee1741e" providerId="LiveId" clId="{CD53CE18-E90F-4494-B7FA-E403154185F2}" dt="2024-08-31T14:21:21.488" v="312" actId="21"/>
          <ac:spMkLst>
            <pc:docMk/>
            <pc:sldMk cId="1534894014" sldId="266"/>
            <ac:spMk id="25" creationId="{00000000-0000-0000-0000-000000000000}"/>
          </ac:spMkLst>
        </pc:spChg>
        <pc:spChg chg="add del mod">
          <ac:chgData name="OMKAR RAHATE" userId="abf0a4dd6ee1741e" providerId="LiveId" clId="{CD53CE18-E90F-4494-B7FA-E403154185F2}" dt="2024-08-31T14:21:21.488" v="312" actId="21"/>
          <ac:spMkLst>
            <pc:docMk/>
            <pc:sldMk cId="1534894014" sldId="266"/>
            <ac:spMk id="26" creationId="{00000000-0000-0000-0000-000000000000}"/>
          </ac:spMkLst>
        </pc:spChg>
        <pc:spChg chg="add del mod ord">
          <ac:chgData name="OMKAR RAHATE" userId="abf0a4dd6ee1741e" providerId="LiveId" clId="{CD53CE18-E90F-4494-B7FA-E403154185F2}" dt="2024-08-31T14:20:51.720" v="308" actId="1076"/>
          <ac:spMkLst>
            <pc:docMk/>
            <pc:sldMk cId="1534894014" sldId="266"/>
            <ac:spMk id="27" creationId="{5B6BB710-96B7-FF36-A10A-DE33E960F77D}"/>
          </ac:spMkLst>
        </pc:spChg>
        <pc:spChg chg="add mod ord">
          <ac:chgData name="OMKAR RAHATE" userId="abf0a4dd6ee1741e" providerId="LiveId" clId="{CD53CE18-E90F-4494-B7FA-E403154185F2}" dt="2024-08-31T14:20:42.575" v="296" actId="1076"/>
          <ac:spMkLst>
            <pc:docMk/>
            <pc:sldMk cId="1534894014" sldId="266"/>
            <ac:spMk id="28" creationId="{5975C79D-FAAA-00F7-ED0A-0501EF6E1BE1}"/>
          </ac:spMkLst>
        </pc:spChg>
        <pc:picChg chg="add del">
          <ac:chgData name="OMKAR RAHATE" userId="abf0a4dd6ee1741e" providerId="LiveId" clId="{CD53CE18-E90F-4494-B7FA-E403154185F2}" dt="2024-08-31T13:47:08.345" v="168" actId="478"/>
          <ac:picMkLst>
            <pc:docMk/>
            <pc:sldMk cId="1534894014" sldId="266"/>
            <ac:picMk id="2" creationId="{00000000-0000-0000-0000-000000000000}"/>
          </ac:picMkLst>
        </pc:picChg>
        <pc:picChg chg="add del mod">
          <ac:chgData name="OMKAR RAHATE" userId="abf0a4dd6ee1741e" providerId="LiveId" clId="{CD53CE18-E90F-4494-B7FA-E403154185F2}" dt="2024-08-31T14:20:50.198" v="301" actId="14100"/>
          <ac:picMkLst>
            <pc:docMk/>
            <pc:sldMk cId="1534894014" sldId="266"/>
            <ac:picMk id="4" creationId="{00000000-0000-0000-0000-000000000000}"/>
          </ac:picMkLst>
        </pc:picChg>
        <pc:picChg chg="add del">
          <ac:chgData name="OMKAR RAHATE" userId="abf0a4dd6ee1741e" providerId="LiveId" clId="{CD53CE18-E90F-4494-B7FA-E403154185F2}" dt="2024-08-31T14:16:12.603" v="256" actId="478"/>
          <ac:picMkLst>
            <pc:docMk/>
            <pc:sldMk cId="1534894014" sldId="266"/>
            <ac:picMk id="22" creationId="{00000000-0000-0000-0000-000000000000}"/>
          </ac:picMkLst>
        </pc:picChg>
        <pc:picChg chg="add del mod">
          <ac:chgData name="OMKAR RAHATE" userId="abf0a4dd6ee1741e" providerId="LiveId" clId="{CD53CE18-E90F-4494-B7FA-E403154185F2}" dt="2024-08-31T14:21:40.822" v="317" actId="21"/>
          <ac:picMkLst>
            <pc:docMk/>
            <pc:sldMk cId="1534894014" sldId="266"/>
            <ac:picMk id="23" creationId="{BB61CFAE-3B97-3F1D-FE7F-A5EB07EF7B26}"/>
          </ac:picMkLst>
        </pc:picChg>
      </pc:sldChg>
      <pc:sldChg chg="addSp delSp modSp add mod">
        <pc:chgData name="OMKAR RAHATE" userId="abf0a4dd6ee1741e" providerId="LiveId" clId="{CD53CE18-E90F-4494-B7FA-E403154185F2}" dt="2024-08-31T15:10:03.527" v="853" actId="113"/>
        <pc:sldMkLst>
          <pc:docMk/>
          <pc:sldMk cId="2696965860" sldId="266"/>
        </pc:sldMkLst>
        <pc:spChg chg="del">
          <ac:chgData name="OMKAR RAHATE" userId="abf0a4dd6ee1741e" providerId="LiveId" clId="{CD53CE18-E90F-4494-B7FA-E403154185F2}" dt="2024-08-31T14:30:38.247" v="405" actId="478"/>
          <ac:spMkLst>
            <pc:docMk/>
            <pc:sldMk cId="2696965860" sldId="266"/>
            <ac:spMk id="3" creationId="{00000000-0000-0000-0000-000000000000}"/>
          </ac:spMkLst>
        </pc:spChg>
        <pc:spChg chg="mod">
          <ac:chgData name="OMKAR RAHATE" userId="abf0a4dd6ee1741e" providerId="LiveId" clId="{CD53CE18-E90F-4494-B7FA-E403154185F2}" dt="2024-08-31T14:33:37.988" v="440" actId="14100"/>
          <ac:spMkLst>
            <pc:docMk/>
            <pc:sldMk cId="2696965860" sldId="266"/>
            <ac:spMk id="5" creationId="{00000000-0000-0000-0000-000000000000}"/>
          </ac:spMkLst>
        </pc:spChg>
        <pc:spChg chg="del">
          <ac:chgData name="OMKAR RAHATE" userId="abf0a4dd6ee1741e" providerId="LiveId" clId="{CD53CE18-E90F-4494-B7FA-E403154185F2}" dt="2024-08-31T14:24:39.158" v="334" actId="478"/>
          <ac:spMkLst>
            <pc:docMk/>
            <pc:sldMk cId="2696965860" sldId="266"/>
            <ac:spMk id="7" creationId="{00000000-0000-0000-0000-000000000000}"/>
          </ac:spMkLst>
        </pc:spChg>
        <pc:spChg chg="mod">
          <ac:chgData name="OMKAR RAHATE" userId="abf0a4dd6ee1741e" providerId="LiveId" clId="{CD53CE18-E90F-4494-B7FA-E403154185F2}" dt="2024-08-31T15:10:03.527" v="853" actId="113"/>
          <ac:spMkLst>
            <pc:docMk/>
            <pc:sldMk cId="2696965860" sldId="266"/>
            <ac:spMk id="8" creationId="{00000000-0000-0000-0000-000000000000}"/>
          </ac:spMkLst>
        </pc:spChg>
        <pc:spChg chg="del mod">
          <ac:chgData name="OMKAR RAHATE" userId="abf0a4dd6ee1741e" providerId="LiveId" clId="{CD53CE18-E90F-4494-B7FA-E403154185F2}" dt="2024-08-31T14:24:43.726" v="336" actId="478"/>
          <ac:spMkLst>
            <pc:docMk/>
            <pc:sldMk cId="2696965860" sldId="266"/>
            <ac:spMk id="10" creationId="{00000000-0000-0000-0000-000000000000}"/>
          </ac:spMkLst>
        </pc:spChg>
        <pc:spChg chg="add del">
          <ac:chgData name="OMKAR RAHATE" userId="abf0a4dd6ee1741e" providerId="LiveId" clId="{CD53CE18-E90F-4494-B7FA-E403154185F2}" dt="2024-08-31T14:24:56.342" v="341" actId="478"/>
          <ac:spMkLst>
            <pc:docMk/>
            <pc:sldMk cId="2696965860" sldId="266"/>
            <ac:spMk id="11" creationId="{00000000-0000-0000-0000-000000000000}"/>
          </ac:spMkLst>
        </pc:spChg>
        <pc:picChg chg="del mod">
          <ac:chgData name="OMKAR RAHATE" userId="abf0a4dd6ee1741e" providerId="LiveId" clId="{CD53CE18-E90F-4494-B7FA-E403154185F2}" dt="2024-08-31T14:30:42.014" v="406" actId="478"/>
          <ac:picMkLst>
            <pc:docMk/>
            <pc:sldMk cId="2696965860" sldId="266"/>
            <ac:picMk id="4" creationId="{00000000-0000-0000-0000-000000000000}"/>
          </ac:picMkLst>
        </pc:picChg>
      </pc:sldChg>
      <pc:sldChg chg="modSp add mod">
        <pc:chgData name="OMKAR RAHATE" userId="abf0a4dd6ee1741e" providerId="LiveId" clId="{CD53CE18-E90F-4494-B7FA-E403154185F2}" dt="2024-08-31T15:09:29.537" v="847" actId="113"/>
        <pc:sldMkLst>
          <pc:docMk/>
          <pc:sldMk cId="3608016447" sldId="267"/>
        </pc:sldMkLst>
        <pc:spChg chg="mod">
          <ac:chgData name="OMKAR RAHATE" userId="abf0a4dd6ee1741e" providerId="LiveId" clId="{CD53CE18-E90F-4494-B7FA-E403154185F2}" dt="2024-08-31T15:09:29.537" v="847" actId="113"/>
          <ac:spMkLst>
            <pc:docMk/>
            <pc:sldMk cId="3608016447" sldId="267"/>
            <ac:spMk id="5" creationId="{00000000-0000-0000-0000-000000000000}"/>
          </ac:spMkLst>
        </pc:spChg>
        <pc:spChg chg="mod">
          <ac:chgData name="OMKAR RAHATE" userId="abf0a4dd6ee1741e" providerId="LiveId" clId="{CD53CE18-E90F-4494-B7FA-E403154185F2}" dt="2024-08-31T15:08:57.985" v="842" actId="1076"/>
          <ac:spMkLst>
            <pc:docMk/>
            <pc:sldMk cId="3608016447" sldId="267"/>
            <ac:spMk id="24" creationId="{285A1510-953A-385F-1CD3-E302AEFB6010}"/>
          </ac:spMkLst>
        </pc:spChg>
        <pc:picChg chg="mod">
          <ac:chgData name="OMKAR RAHATE" userId="abf0a4dd6ee1741e" providerId="LiveId" clId="{CD53CE18-E90F-4494-B7FA-E403154185F2}" dt="2024-08-31T15:08:07.247" v="830" actId="1076"/>
          <ac:picMkLst>
            <pc:docMk/>
            <pc:sldMk cId="3608016447" sldId="267"/>
            <ac:picMk id="2" creationId="{00000000-0000-0000-0000-000000000000}"/>
          </ac:picMkLst>
        </pc:picChg>
      </pc:sldChg>
      <pc:sldChg chg="addSp modSp add mod ord">
        <pc:chgData name="OMKAR RAHATE" userId="abf0a4dd6ee1741e" providerId="LiveId" clId="{CD53CE18-E90F-4494-B7FA-E403154185F2}" dt="2024-08-31T15:42:20.262" v="1061" actId="14100"/>
        <pc:sldMkLst>
          <pc:docMk/>
          <pc:sldMk cId="474044344" sldId="268"/>
        </pc:sldMkLst>
        <pc:spChg chg="add mod">
          <ac:chgData name="OMKAR RAHATE" userId="abf0a4dd6ee1741e" providerId="LiveId" clId="{CD53CE18-E90F-4494-B7FA-E403154185F2}" dt="2024-08-31T15:42:20.262" v="1061" actId="14100"/>
          <ac:spMkLst>
            <pc:docMk/>
            <pc:sldMk cId="474044344" sldId="268"/>
            <ac:spMk id="3" creationId="{449EA2A4-336E-47C4-784E-9FBBBC4F160C}"/>
          </ac:spMkLst>
        </pc:spChg>
        <pc:spChg chg="mod">
          <ac:chgData name="OMKAR RAHATE" userId="abf0a4dd6ee1741e" providerId="LiveId" clId="{CD53CE18-E90F-4494-B7FA-E403154185F2}" dt="2024-08-31T15:18:23.465" v="920" actId="255"/>
          <ac:spMkLst>
            <pc:docMk/>
            <pc:sldMk cId="474044344" sldId="268"/>
            <ac:spMk id="5" creationId="{00000000-0000-0000-0000-000000000000}"/>
          </ac:spMkLst>
        </pc:spChg>
        <pc:spChg chg="mod">
          <ac:chgData name="OMKAR RAHATE" userId="abf0a4dd6ee1741e" providerId="LiveId" clId="{CD53CE18-E90F-4494-B7FA-E403154185F2}" dt="2024-08-31T15:27:00.910" v="1015" actId="1076"/>
          <ac:spMkLst>
            <pc:docMk/>
            <pc:sldMk cId="474044344" sldId="268"/>
            <ac:spMk id="20" creationId="{163F0244-529E-823E-22C5-19450CECF85E}"/>
          </ac:spMkLst>
        </pc:spChg>
      </pc:sldChg>
      <pc:sldChg chg="modSp add mod">
        <pc:chgData name="OMKAR RAHATE" userId="abf0a4dd6ee1741e" providerId="LiveId" clId="{CD53CE18-E90F-4494-B7FA-E403154185F2}" dt="2024-09-02T10:13:34.117" v="1334" actId="20577"/>
        <pc:sldMkLst>
          <pc:docMk/>
          <pc:sldMk cId="2170914565" sldId="269"/>
        </pc:sldMkLst>
        <pc:spChg chg="mod">
          <ac:chgData name="OMKAR RAHATE" userId="abf0a4dd6ee1741e" providerId="LiveId" clId="{CD53CE18-E90F-4494-B7FA-E403154185F2}" dt="2024-08-31T15:47:52.060" v="1126" actId="1076"/>
          <ac:spMkLst>
            <pc:docMk/>
            <pc:sldMk cId="2170914565" sldId="269"/>
            <ac:spMk id="3" creationId="{449EA2A4-336E-47C4-784E-9FBBBC4F160C}"/>
          </ac:spMkLst>
        </pc:spChg>
        <pc:spChg chg="mod">
          <ac:chgData name="OMKAR RAHATE" userId="abf0a4dd6ee1741e" providerId="LiveId" clId="{CD53CE18-E90F-4494-B7FA-E403154185F2}" dt="2024-08-31T15:46:20.351" v="1104"/>
          <ac:spMkLst>
            <pc:docMk/>
            <pc:sldMk cId="2170914565" sldId="269"/>
            <ac:spMk id="5" creationId="{00000000-0000-0000-0000-000000000000}"/>
          </ac:spMkLst>
        </pc:spChg>
        <pc:spChg chg="mod">
          <ac:chgData name="OMKAR RAHATE" userId="abf0a4dd6ee1741e" providerId="LiveId" clId="{CD53CE18-E90F-4494-B7FA-E403154185F2}" dt="2024-09-02T10:13:34.117" v="1334" actId="20577"/>
          <ac:spMkLst>
            <pc:docMk/>
            <pc:sldMk cId="2170914565" sldId="269"/>
            <ac:spMk id="20" creationId="{163F0244-529E-823E-22C5-19450CECF85E}"/>
          </ac:spMkLst>
        </pc:spChg>
        <pc:picChg chg="mod">
          <ac:chgData name="OMKAR RAHATE" userId="abf0a4dd6ee1741e" providerId="LiveId" clId="{CD53CE18-E90F-4494-B7FA-E403154185F2}" dt="2024-08-31T15:44:31.926" v="1096" actId="1076"/>
          <ac:picMkLst>
            <pc:docMk/>
            <pc:sldMk cId="2170914565" sldId="269"/>
            <ac:picMk id="2" creationId="{00000000-0000-0000-0000-000000000000}"/>
          </ac:picMkLst>
        </pc:picChg>
      </pc:sldChg>
      <pc:sldChg chg="modSp add mod">
        <pc:chgData name="OMKAR RAHATE" userId="abf0a4dd6ee1741e" providerId="LiveId" clId="{CD53CE18-E90F-4494-B7FA-E403154185F2}" dt="2024-08-31T15:52:04.123" v="1184" actId="1076"/>
        <pc:sldMkLst>
          <pc:docMk/>
          <pc:sldMk cId="4258261962" sldId="270"/>
        </pc:sldMkLst>
        <pc:spChg chg="mod">
          <ac:chgData name="OMKAR RAHATE" userId="abf0a4dd6ee1741e" providerId="LiveId" clId="{CD53CE18-E90F-4494-B7FA-E403154185F2}" dt="2024-08-31T15:52:04.123" v="1184" actId="1076"/>
          <ac:spMkLst>
            <pc:docMk/>
            <pc:sldMk cId="4258261962" sldId="270"/>
            <ac:spMk id="3" creationId="{449EA2A4-336E-47C4-784E-9FBBBC4F160C}"/>
          </ac:spMkLst>
        </pc:spChg>
        <pc:spChg chg="mod">
          <ac:chgData name="OMKAR RAHATE" userId="abf0a4dd6ee1741e" providerId="LiveId" clId="{CD53CE18-E90F-4494-B7FA-E403154185F2}" dt="2024-08-31T15:51:26.600" v="1179" actId="313"/>
          <ac:spMkLst>
            <pc:docMk/>
            <pc:sldMk cId="4258261962" sldId="270"/>
            <ac:spMk id="5" creationId="{00000000-0000-0000-0000-000000000000}"/>
          </ac:spMkLst>
        </pc:spChg>
        <pc:spChg chg="mod">
          <ac:chgData name="OMKAR RAHATE" userId="abf0a4dd6ee1741e" providerId="LiveId" clId="{CD53CE18-E90F-4494-B7FA-E403154185F2}" dt="2024-08-31T15:51:53.370" v="1182" actId="1076"/>
          <ac:spMkLst>
            <pc:docMk/>
            <pc:sldMk cId="4258261962" sldId="270"/>
            <ac:spMk id="20" creationId="{163F0244-529E-823E-22C5-19450CECF8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7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27176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221336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96624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2279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58343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151"/>
            <a:ext cx="14630400" cy="8251902"/>
          </a:xfrm>
          <a:prstGeom prst="rect">
            <a:avLst/>
          </a:prstGeom>
        </p:spPr>
      </p:pic>
      <p:sp>
        <p:nvSpPr>
          <p:cNvPr id="24" name="Text 1"/>
          <p:cNvSpPr/>
          <p:nvPr/>
        </p:nvSpPr>
        <p:spPr>
          <a:xfrm>
            <a:off x="814342" y="535259"/>
            <a:ext cx="7415927" cy="2687444"/>
          </a:xfrm>
          <a:prstGeom prst="rect">
            <a:avLst/>
          </a:prstGeom>
          <a:noFill/>
          <a:ln/>
        </p:spPr>
        <p:txBody>
          <a:bodyPr wrap="square" lIns="0" tIns="0" rIns="0" bIns="0" rtlCol="0" anchor="t"/>
          <a:lstStyle/>
          <a:p>
            <a:pPr marL="0" indent="0">
              <a:lnSpc>
                <a:spcPts val="7850"/>
              </a:lnSpc>
              <a:buNone/>
            </a:pPr>
            <a:r>
              <a:rPr lang="en-US" sz="6300" b="1" dirty="0">
                <a:solidFill>
                  <a:schemeClr val="bg1"/>
                </a:solidFill>
                <a:latin typeface="Cambria" panose="02040503050406030204" pitchFamily="18" charset="0"/>
                <a:ea typeface="Cambria" panose="02040503050406030204" pitchFamily="18" charset="0"/>
              </a:rPr>
              <a:t>Salary Trend Analysis in Data Domain</a:t>
            </a:r>
          </a:p>
        </p:txBody>
      </p:sp>
      <p:sp>
        <p:nvSpPr>
          <p:cNvPr id="25" name="Text 2"/>
          <p:cNvSpPr/>
          <p:nvPr/>
        </p:nvSpPr>
        <p:spPr>
          <a:xfrm>
            <a:off x="814056" y="3835236"/>
            <a:ext cx="5141357" cy="2320237"/>
          </a:xfrm>
          <a:prstGeom prst="rect">
            <a:avLst/>
          </a:prstGeom>
          <a:noFill/>
          <a:ln/>
        </p:spPr>
        <p:txBody>
          <a:bodyPr wrap="none" lIns="0" tIns="0" rIns="0" bIns="0" rtlCol="0" anchor="t"/>
          <a:lstStyle/>
          <a:p>
            <a:pPr marL="0" indent="0">
              <a:lnSpc>
                <a:spcPts val="3100"/>
              </a:lnSpc>
              <a:buNone/>
            </a:pPr>
            <a:r>
              <a:rPr lang="en-IN" sz="19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An insightful Exploration of Salaries trends </a:t>
            </a:r>
          </a:p>
          <a:p>
            <a:pPr marL="0" indent="0">
              <a:lnSpc>
                <a:spcPts val="3100"/>
              </a:lnSpc>
              <a:buNone/>
            </a:pPr>
            <a:r>
              <a:rPr lang="en-IN" sz="19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Analysis in Data Domain </a:t>
            </a:r>
            <a:endParaRPr lang="en-US" sz="1900" b="1" dirty="0">
              <a:solidFill>
                <a:schemeClr val="bg1"/>
              </a:solidFill>
              <a:latin typeface="Cambria" panose="02040503050406030204" pitchFamily="18" charset="0"/>
              <a:ea typeface="Cambria" panose="02040503050406030204" pitchFamily="18" charset="0"/>
            </a:endParaRPr>
          </a:p>
        </p:txBody>
      </p:sp>
      <p:sp>
        <p:nvSpPr>
          <p:cNvPr id="26" name="Text 4"/>
          <p:cNvSpPr/>
          <p:nvPr/>
        </p:nvSpPr>
        <p:spPr>
          <a:xfrm>
            <a:off x="814342" y="5310918"/>
            <a:ext cx="2363748" cy="431959"/>
          </a:xfrm>
          <a:prstGeom prst="rect">
            <a:avLst/>
          </a:prstGeom>
          <a:noFill/>
          <a:ln/>
        </p:spPr>
        <p:txBody>
          <a:bodyPr wrap="none" lIns="0" tIns="0" rIns="0" bIns="0" rtlCol="0" anchor="t"/>
          <a:lstStyle/>
          <a:p>
            <a:pPr marL="0" indent="0" algn="l">
              <a:lnSpc>
                <a:spcPts val="3400"/>
              </a:lnSpc>
              <a:buNone/>
            </a:pPr>
            <a:r>
              <a:rPr lang="en-US" sz="2400" b="1" dirty="0">
                <a:solidFill>
                  <a:schemeClr val="bg1"/>
                </a:solidFill>
                <a:latin typeface="Cambria" panose="02040503050406030204" pitchFamily="18" charset="0"/>
                <a:ea typeface="Cambria" panose="02040503050406030204" pitchFamily="18" charset="0"/>
                <a:cs typeface="Cabin" pitchFamily="34" charset="-120"/>
              </a:rPr>
              <a:t>By Omkar Rahate</a:t>
            </a:r>
            <a:endParaRPr lang="en-US" sz="2400" b="1" dirty="0">
              <a:solidFill>
                <a:schemeClr val="bg1"/>
              </a:solidFill>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B5D2DD37-8BEA-74AD-D267-859AED33803D}"/>
              </a:ext>
            </a:extLst>
          </p:cNvPr>
          <p:cNvPicPr>
            <a:picLocks noChangeAspect="1"/>
          </p:cNvPicPr>
          <p:nvPr/>
        </p:nvPicPr>
        <p:blipFill>
          <a:blip r:embed="rId4"/>
          <a:stretch>
            <a:fillRect/>
          </a:stretch>
        </p:blipFill>
        <p:spPr>
          <a:xfrm>
            <a:off x="8541572" y="1509669"/>
            <a:ext cx="5359049" cy="52102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5732000" y="3547531"/>
            <a:ext cx="3166400" cy="726043"/>
          </a:xfrm>
          <a:prstGeom prst="rect">
            <a:avLst/>
          </a:prstGeom>
          <a:noFill/>
          <a:ln/>
        </p:spPr>
        <p:txBody>
          <a:bodyPr wrap="none" lIns="0" tIns="0" rIns="0" bIns="0" rtlCol="0" anchor="t"/>
          <a:lstStyle/>
          <a:p>
            <a:pPr marL="0" indent="0">
              <a:lnSpc>
                <a:spcPts val="5700"/>
              </a:lnSpc>
              <a:buNone/>
            </a:pPr>
            <a:r>
              <a:rPr lang="en-US" sz="4550" b="1" dirty="0">
                <a:solidFill>
                  <a:schemeClr val="bg1"/>
                </a:solidFill>
                <a:latin typeface="Cambria" panose="02040503050406030204" pitchFamily="18" charset="0"/>
                <a:ea typeface="Cambria" panose="02040503050406030204" pitchFamily="18" charset="0"/>
                <a:cs typeface="Unbounded" pitchFamily="34" charset="-120"/>
              </a:rPr>
              <a:t>Thank You!</a:t>
            </a:r>
            <a:endParaRPr lang="en-US" sz="4550" b="1" dirty="0">
              <a:solidFill>
                <a:schemeClr val="bg1"/>
              </a:solidFill>
              <a:latin typeface="Cambria" panose="02040503050406030204" pitchFamily="18" charset="0"/>
              <a:ea typeface="Cambria" panose="02040503050406030204" pitchFamily="18" charset="0"/>
            </a:endParaRPr>
          </a:p>
        </p:txBody>
      </p:sp>
      <p:sp>
        <p:nvSpPr>
          <p:cNvPr id="6" name="Text 2"/>
          <p:cNvSpPr/>
          <p:nvPr/>
        </p:nvSpPr>
        <p:spPr>
          <a:xfrm>
            <a:off x="6715730" y="4491444"/>
            <a:ext cx="119893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Questions?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64035" y="827723"/>
            <a:ext cx="11859505" cy="878414"/>
          </a:xfrm>
          <a:prstGeom prst="rect">
            <a:avLst/>
          </a:prstGeom>
          <a:noFill/>
          <a:ln/>
        </p:spPr>
        <p:txBody>
          <a:bodyPr wrap="square" lIns="0" tIns="0" rIns="0" bIns="0" rtlCol="0" anchor="t"/>
          <a:lstStyle/>
          <a:p>
            <a:pPr marL="0" indent="0">
              <a:lnSpc>
                <a:spcPts val="5700"/>
              </a:lnSpc>
              <a:buNone/>
            </a:pPr>
            <a:r>
              <a:rPr lang="en-US" sz="5000" dirty="0">
                <a:solidFill>
                  <a:schemeClr val="bg1"/>
                </a:solidFill>
                <a:latin typeface="Cambria" panose="02040503050406030204" pitchFamily="18" charset="0"/>
                <a:ea typeface="Cambria" panose="02040503050406030204" pitchFamily="18" charset="0"/>
                <a:cs typeface="Unbounded" pitchFamily="34" charset="-120"/>
              </a:rPr>
              <a:t>Problem Statement &amp; Objective</a:t>
            </a:r>
            <a:endParaRPr lang="en-US" sz="5000" dirty="0">
              <a:solidFill>
                <a:schemeClr val="bg1"/>
              </a:solidFill>
              <a:latin typeface="Cambria" panose="02040503050406030204" pitchFamily="18" charset="0"/>
              <a:ea typeface="Cambria" panose="02040503050406030204" pitchFamily="18" charset="0"/>
            </a:endParaRPr>
          </a:p>
        </p:txBody>
      </p:sp>
      <p:sp>
        <p:nvSpPr>
          <p:cNvPr id="8" name="Text 4"/>
          <p:cNvSpPr/>
          <p:nvPr/>
        </p:nvSpPr>
        <p:spPr>
          <a:xfrm>
            <a:off x="2903426" y="2700221"/>
            <a:ext cx="6508204" cy="2612142"/>
          </a:xfrm>
          <a:prstGeom prst="rect">
            <a:avLst/>
          </a:prstGeom>
          <a:noFill/>
          <a:ln/>
        </p:spPr>
        <p:txBody>
          <a:bodyPr wrap="square" lIns="0" tIns="0" rIns="0" bIns="0" rtlCol="0" anchor="t"/>
          <a:lstStyle/>
          <a:p>
            <a:pPr lvl="1">
              <a:lnSpc>
                <a:spcPct val="107000"/>
              </a:lnSpc>
              <a:spcAft>
                <a:spcPts val="800"/>
              </a:spcAft>
              <a:buSzPts val="1000"/>
              <a:tabLst>
                <a:tab pos="914400" algn="l"/>
              </a:tabLst>
            </a:pPr>
            <a:endParaRPr lang="en-IN" sz="1900" b="1"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1" name="Text 7"/>
          <p:cNvSpPr/>
          <p:nvPr/>
        </p:nvSpPr>
        <p:spPr>
          <a:xfrm>
            <a:off x="3605953" y="2700221"/>
            <a:ext cx="8823548" cy="4396098"/>
          </a:xfrm>
          <a:prstGeom prst="rect">
            <a:avLst/>
          </a:prstGeom>
          <a:noFill/>
          <a:ln/>
        </p:spPr>
        <p:txBody>
          <a:bodyPr wrap="square" lIns="0" tIns="0" rIns="0" bIns="0" rtlCol="0" anchor="t"/>
          <a:lstStyle/>
          <a:p>
            <a:pPr>
              <a:lnSpc>
                <a:spcPts val="3100"/>
              </a:lnSpc>
            </a:pPr>
            <a:r>
              <a:rPr lang="en-US" sz="2000" dirty="0">
                <a:solidFill>
                  <a:schemeClr val="bg1"/>
                </a:solidFill>
                <a:latin typeface="Cambria" panose="02040503050406030204" pitchFamily="18" charset="0"/>
                <a:ea typeface="Cambria" panose="02040503050406030204" pitchFamily="18" charset="0"/>
                <a:cs typeface="Unbounded" pitchFamily="34" charset="-120"/>
              </a:rPr>
              <a:t> Problem Statement -</a:t>
            </a:r>
          </a:p>
          <a:p>
            <a:pPr>
              <a:lnSpc>
                <a:spcPts val="3100"/>
              </a:lnSpc>
            </a:pPr>
            <a:r>
              <a:rPr lang="en-US" sz="2000" dirty="0">
                <a:solidFill>
                  <a:schemeClr val="bg1"/>
                </a:solidFill>
                <a:latin typeface="Cambria" panose="02040503050406030204" pitchFamily="18" charset="0"/>
                <a:ea typeface="Cambria" panose="02040503050406030204" pitchFamily="18" charset="0"/>
                <a:cs typeface="Unbounded" pitchFamily="34" charset="-120"/>
              </a:rPr>
              <a:t>As the demand for data science professionals increases globally, organizations face challenges in offering competitive salaries that attract and retain top talent. This project aims to analyze salary trends across various data science roles, experience levels, and geographical regions.</a:t>
            </a:r>
          </a:p>
          <a:p>
            <a:pPr>
              <a:lnSpc>
                <a:spcPts val="3100"/>
              </a:lnSpc>
            </a:pPr>
            <a:endParaRPr lang="en-US" sz="2000" dirty="0">
              <a:solidFill>
                <a:schemeClr val="bg1"/>
              </a:solidFill>
              <a:latin typeface="Cambria" panose="02040503050406030204" pitchFamily="18" charset="0"/>
              <a:ea typeface="Cambria" panose="02040503050406030204" pitchFamily="18" charset="0"/>
              <a:cs typeface="Unbounded" pitchFamily="34" charset="-120"/>
            </a:endParaRPr>
          </a:p>
          <a:p>
            <a:pPr>
              <a:lnSpc>
                <a:spcPts val="3100"/>
              </a:lnSpc>
            </a:pPr>
            <a:endParaRPr lang="en-US" sz="2000" dirty="0">
              <a:solidFill>
                <a:schemeClr val="bg1"/>
              </a:solidFill>
              <a:latin typeface="Cambria" panose="02040503050406030204" pitchFamily="18" charset="0"/>
              <a:ea typeface="Cambria" panose="02040503050406030204" pitchFamily="18" charset="0"/>
              <a:cs typeface="Unbounded" pitchFamily="34" charset="-120"/>
            </a:endParaRPr>
          </a:p>
          <a:p>
            <a:pPr>
              <a:lnSpc>
                <a:spcPts val="3100"/>
              </a:lnSpc>
            </a:pPr>
            <a:r>
              <a:rPr lang="en-US" sz="2000" dirty="0">
                <a:solidFill>
                  <a:schemeClr val="bg1"/>
                </a:solidFill>
                <a:latin typeface="Cambria" panose="02040503050406030204" pitchFamily="18" charset="0"/>
                <a:ea typeface="Cambria" panose="02040503050406030204" pitchFamily="18" charset="0"/>
                <a:cs typeface="Unbounded" pitchFamily="34" charset="-120"/>
              </a:rPr>
              <a:t>Objective -</a:t>
            </a:r>
            <a:endParaRPr lang="en-US" sz="2000" dirty="0">
              <a:solidFill>
                <a:schemeClr val="bg1"/>
              </a:solidFill>
              <a:latin typeface="Cambria" panose="02040503050406030204" pitchFamily="18" charset="0"/>
              <a:ea typeface="Cambria" panose="02040503050406030204" pitchFamily="18" charset="0"/>
            </a:endParaRPr>
          </a:p>
          <a:p>
            <a:pPr marL="0" indent="0">
              <a:lnSpc>
                <a:spcPts val="3100"/>
              </a:lnSpc>
              <a:buNone/>
            </a:pPr>
            <a:r>
              <a:rPr lang="en-IN"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rPr>
              <a:t>The objective of this analysis is to provide actionable insights into salary patterns within the data science industry, helping companies optimize their compensation strategies</a:t>
            </a:r>
            <a:endParaRPr lang="en-US"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64036" y="827723"/>
            <a:ext cx="4700424" cy="878414"/>
          </a:xfrm>
          <a:prstGeom prst="rect">
            <a:avLst/>
          </a:prstGeom>
          <a:noFill/>
          <a:ln/>
        </p:spPr>
        <p:txBody>
          <a:bodyPr wrap="square" lIns="0" tIns="0" rIns="0" bIns="0" rtlCol="0" anchor="t"/>
          <a:lstStyle/>
          <a:p>
            <a:pPr marL="0" indent="0">
              <a:lnSpc>
                <a:spcPts val="5700"/>
              </a:lnSpc>
              <a:buNone/>
            </a:pPr>
            <a:r>
              <a:rPr lang="en-US" sz="5000" b="1" dirty="0">
                <a:solidFill>
                  <a:srgbClr val="FFFFFF"/>
                </a:solidFill>
                <a:latin typeface="Cambria" panose="02040503050406030204" pitchFamily="18" charset="0"/>
                <a:ea typeface="Cambria" panose="02040503050406030204" pitchFamily="18" charset="0"/>
                <a:cs typeface="Unbounded" pitchFamily="34" charset="-120"/>
              </a:rPr>
              <a:t>Data Acquired</a:t>
            </a:r>
            <a:endParaRPr lang="en-US" sz="5000" b="1" dirty="0">
              <a:latin typeface="Cambria" panose="02040503050406030204" pitchFamily="18" charset="0"/>
              <a:ea typeface="Cambria" panose="02040503050406030204" pitchFamily="18" charset="0"/>
            </a:endParaRPr>
          </a:p>
        </p:txBody>
      </p:sp>
      <p:sp>
        <p:nvSpPr>
          <p:cNvPr id="8" name="Text 4"/>
          <p:cNvSpPr/>
          <p:nvPr/>
        </p:nvSpPr>
        <p:spPr>
          <a:xfrm>
            <a:off x="2720897" y="2330604"/>
            <a:ext cx="10404088" cy="4951142"/>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Source of Data:</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dataset used for this analysis was sourced from Kaggle, a leading platform for data science and machine learning datasets.</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Description of Data:</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dataset comprises 607 records, covering various roles within the data science industry, such as Data Scientist, Data Engineer, and Machine Learning Engineer etc.</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Key columns include work_year, experience_level, employment_type, job_title, salary, salary_currency, salary_in_usd, remote_ratio, and company_size.</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No metadata was provided with the dataset, so assumptions were made based on industry standards.</a:t>
            </a:r>
          </a:p>
        </p:txBody>
      </p:sp>
    </p:spTree>
    <p:extLst>
      <p:ext uri="{BB962C8B-B14F-4D97-AF65-F5344CB8AC3E}">
        <p14:creationId xmlns:p14="http://schemas.microsoft.com/office/powerpoint/2010/main" val="269696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365284" y="672974"/>
            <a:ext cx="7351038"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Cambria" panose="02040503050406030204" pitchFamily="18" charset="0"/>
                <a:ea typeface="Cambria" panose="02040503050406030204" pitchFamily="18" charset="0"/>
                <a:cs typeface="Unbounded" pitchFamily="34" charset="-120"/>
              </a:rPr>
              <a:t>Data Transformation</a:t>
            </a:r>
            <a:endParaRPr lang="en-US" sz="4550" b="1" dirty="0">
              <a:latin typeface="Cambria" panose="02040503050406030204" pitchFamily="18" charset="0"/>
              <a:ea typeface="Cambria" panose="02040503050406030204" pitchFamily="18" charset="0"/>
            </a:endParaRPr>
          </a:p>
        </p:txBody>
      </p:sp>
      <p:sp>
        <p:nvSpPr>
          <p:cNvPr id="20" name="TextBox 19">
            <a:extLst>
              <a:ext uri="{FF2B5EF4-FFF2-40B4-BE49-F238E27FC236}">
                <a16:creationId xmlns:a16="http://schemas.microsoft.com/office/drawing/2014/main" id="{163F0244-529E-823E-22C5-19450CECF85E}"/>
              </a:ext>
            </a:extLst>
          </p:cNvPr>
          <p:cNvSpPr txBox="1"/>
          <p:nvPr/>
        </p:nvSpPr>
        <p:spPr>
          <a:xfrm>
            <a:off x="3040738" y="2161730"/>
            <a:ext cx="8813009" cy="4957255"/>
          </a:xfrm>
          <a:prstGeom prst="rect">
            <a:avLst/>
          </a:prstGeom>
          <a:noFill/>
        </p:spPr>
        <p:txBody>
          <a:bodyPr wrap="square">
            <a:spAutoFit/>
          </a:bodyPr>
          <a:lstStyle/>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Data Cleaning:</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Missing values were handled by filling in or removing incomplete records. Inconsistent entries, such as mismatched job titles, were corrected.</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Data Transformation:</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Salaries were converted into USD using exchange rates where necessary to ensure consistency across the dataset.</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Created new columns, such as remote_ratio, to quantify the extent of remote work.</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Reshaping Data:</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data was pivoted to aggregate salaries by job_title, experience_level, and company_size, facilitating easier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64037" y="507153"/>
            <a:ext cx="5809059"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Cambria" panose="02040503050406030204" pitchFamily="18" charset="0"/>
                <a:ea typeface="Cambria" panose="02040503050406030204" pitchFamily="18" charset="0"/>
                <a:cs typeface="Unbounded" pitchFamily="34" charset="-120"/>
              </a:rPr>
              <a:t>Data Modeling</a:t>
            </a:r>
            <a:endParaRPr lang="en-US" sz="4550" b="1" dirty="0">
              <a:latin typeface="Cambria" panose="02040503050406030204" pitchFamily="18" charset="0"/>
              <a:ea typeface="Cambria" panose="02040503050406030204" pitchFamily="18" charset="0"/>
            </a:endParaRPr>
          </a:p>
        </p:txBody>
      </p:sp>
      <p:sp>
        <p:nvSpPr>
          <p:cNvPr id="9" name="Text 5"/>
          <p:cNvSpPr/>
          <p:nvPr/>
        </p:nvSpPr>
        <p:spPr>
          <a:xfrm>
            <a:off x="1152227" y="2499836"/>
            <a:ext cx="164187" cy="348496"/>
          </a:xfrm>
          <a:prstGeom prst="rect">
            <a:avLst/>
          </a:prstGeom>
          <a:noFill/>
          <a:ln/>
        </p:spPr>
        <p:txBody>
          <a:bodyPr wrap="none" lIns="0" tIns="0" rIns="0" bIns="0" rtlCol="0" anchor="t"/>
          <a:lstStyle/>
          <a:p>
            <a:pPr marL="0" indent="0" algn="ctr">
              <a:lnSpc>
                <a:spcPts val="2700"/>
              </a:lnSpc>
              <a:buNone/>
            </a:pPr>
            <a:endParaRPr lang="en-US" sz="2700" dirty="0"/>
          </a:p>
        </p:txBody>
      </p:sp>
      <p:sp>
        <p:nvSpPr>
          <p:cNvPr id="14" name="Text 10"/>
          <p:cNvSpPr/>
          <p:nvPr/>
        </p:nvSpPr>
        <p:spPr>
          <a:xfrm>
            <a:off x="1096744" y="4541639"/>
            <a:ext cx="275034" cy="348496"/>
          </a:xfrm>
          <a:prstGeom prst="rect">
            <a:avLst/>
          </a:prstGeom>
          <a:noFill/>
          <a:ln/>
        </p:spPr>
        <p:txBody>
          <a:bodyPr wrap="none" lIns="0" tIns="0" rIns="0" bIns="0" rtlCol="0" anchor="t"/>
          <a:lstStyle/>
          <a:p>
            <a:pPr marL="0" indent="0" algn="ctr">
              <a:lnSpc>
                <a:spcPts val="2700"/>
              </a:lnSpc>
              <a:buNone/>
            </a:pPr>
            <a:endParaRPr lang="en-US" sz="2700" dirty="0"/>
          </a:p>
        </p:txBody>
      </p:sp>
      <p:sp>
        <p:nvSpPr>
          <p:cNvPr id="19" name="Text 15"/>
          <p:cNvSpPr/>
          <p:nvPr/>
        </p:nvSpPr>
        <p:spPr>
          <a:xfrm>
            <a:off x="1094125" y="6188392"/>
            <a:ext cx="280273" cy="348496"/>
          </a:xfrm>
          <a:prstGeom prst="rect">
            <a:avLst/>
          </a:prstGeom>
          <a:noFill/>
          <a:ln/>
        </p:spPr>
        <p:txBody>
          <a:bodyPr wrap="none" lIns="0" tIns="0" rIns="0" bIns="0" rtlCol="0" anchor="t"/>
          <a:lstStyle/>
          <a:p>
            <a:pPr marL="0" indent="0" algn="ctr">
              <a:lnSpc>
                <a:spcPts val="2700"/>
              </a:lnSpc>
              <a:buNone/>
            </a:pPr>
            <a:endParaRPr lang="en-US" sz="2700" dirty="0"/>
          </a:p>
        </p:txBody>
      </p:sp>
      <p:sp>
        <p:nvSpPr>
          <p:cNvPr id="24" name="TextBox 23">
            <a:extLst>
              <a:ext uri="{FF2B5EF4-FFF2-40B4-BE49-F238E27FC236}">
                <a16:creationId xmlns:a16="http://schemas.microsoft.com/office/drawing/2014/main" id="{285A1510-953A-385F-1CD3-E302AEFB6010}"/>
              </a:ext>
            </a:extLst>
          </p:cNvPr>
          <p:cNvSpPr txBox="1"/>
          <p:nvPr/>
        </p:nvSpPr>
        <p:spPr>
          <a:xfrm>
            <a:off x="3149310" y="2270728"/>
            <a:ext cx="8983216" cy="4541821"/>
          </a:xfrm>
          <a:prstGeom prst="rect">
            <a:avLst/>
          </a:prstGeom>
          <a:noFill/>
        </p:spPr>
        <p:txBody>
          <a:bodyPr wrap="square">
            <a:spAutoFit/>
          </a:bodyPr>
          <a:lstStyle/>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Approach:</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analysis focused on identifying key trends and patterns, such as the impact of experience level and remote work on salaries. Aggregated metrics, such as average and median salaries, were calculated to provide insights.</a:t>
            </a:r>
          </a:p>
          <a:p>
            <a:pPr lvl="0">
              <a:lnSpc>
                <a:spcPct val="107000"/>
              </a:lnSpc>
              <a:spcAft>
                <a:spcPts val="800"/>
              </a:spcAft>
              <a:buSzPts val="1000"/>
              <a:tabLst>
                <a:tab pos="4572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Tools Used:</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Excel was used for both data manipulation and visualization, leveraging pivot tables and charts for analysis.</a:t>
            </a:r>
          </a:p>
          <a:p>
            <a:pPr marL="342900" lvl="0" indent="-342900">
              <a:lnSpc>
                <a:spcPct val="107000"/>
              </a:lnSpc>
              <a:spcAft>
                <a:spcPts val="800"/>
              </a:spcAft>
              <a:buSzPts val="1000"/>
              <a:buFont typeface="Courier New" panose="02070309020205020404" pitchFamily="49" charset="0"/>
              <a:buChar char="o"/>
              <a:tabLst>
                <a:tab pos="4572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Key Metrics: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Key metrics include average salary by role, salary distribution by country, and the impact of remote work on compensation.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64037" y="507153"/>
            <a:ext cx="6718792"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Cambria" panose="02040503050406030204" pitchFamily="18" charset="0"/>
                <a:ea typeface="Cambria" panose="02040503050406030204" pitchFamily="18" charset="0"/>
                <a:cs typeface="Unbounded" pitchFamily="34" charset="-120"/>
              </a:rPr>
              <a:t>Data Visualization</a:t>
            </a:r>
            <a:endParaRPr lang="en-US" sz="4550" b="1" dirty="0">
              <a:latin typeface="Cambria" panose="02040503050406030204" pitchFamily="18" charset="0"/>
              <a:ea typeface="Cambria" panose="02040503050406030204" pitchFamily="18" charset="0"/>
            </a:endParaRPr>
          </a:p>
        </p:txBody>
      </p:sp>
      <p:sp>
        <p:nvSpPr>
          <p:cNvPr id="9" name="Text 5"/>
          <p:cNvSpPr/>
          <p:nvPr/>
        </p:nvSpPr>
        <p:spPr>
          <a:xfrm>
            <a:off x="1152227" y="2499836"/>
            <a:ext cx="164187" cy="348496"/>
          </a:xfrm>
          <a:prstGeom prst="rect">
            <a:avLst/>
          </a:prstGeom>
          <a:noFill/>
          <a:ln/>
        </p:spPr>
        <p:txBody>
          <a:bodyPr wrap="none" lIns="0" tIns="0" rIns="0" bIns="0" rtlCol="0" anchor="t"/>
          <a:lstStyle/>
          <a:p>
            <a:pPr marL="0" indent="0" algn="ctr">
              <a:lnSpc>
                <a:spcPts val="2700"/>
              </a:lnSpc>
              <a:buNone/>
            </a:pPr>
            <a:endParaRPr lang="en-US" sz="2700" dirty="0"/>
          </a:p>
        </p:txBody>
      </p:sp>
      <p:sp>
        <p:nvSpPr>
          <p:cNvPr id="14" name="Text 10"/>
          <p:cNvSpPr/>
          <p:nvPr/>
        </p:nvSpPr>
        <p:spPr>
          <a:xfrm>
            <a:off x="1096744" y="4541639"/>
            <a:ext cx="275034" cy="348496"/>
          </a:xfrm>
          <a:prstGeom prst="rect">
            <a:avLst/>
          </a:prstGeom>
          <a:noFill/>
          <a:ln/>
        </p:spPr>
        <p:txBody>
          <a:bodyPr wrap="none" lIns="0" tIns="0" rIns="0" bIns="0" rtlCol="0" anchor="t"/>
          <a:lstStyle/>
          <a:p>
            <a:pPr marL="0" indent="0" algn="ctr">
              <a:lnSpc>
                <a:spcPts val="2700"/>
              </a:lnSpc>
              <a:buNone/>
            </a:pPr>
            <a:endParaRPr lang="en-US" sz="2700" dirty="0"/>
          </a:p>
        </p:txBody>
      </p:sp>
      <p:sp>
        <p:nvSpPr>
          <p:cNvPr id="19" name="Text 15"/>
          <p:cNvSpPr/>
          <p:nvPr/>
        </p:nvSpPr>
        <p:spPr>
          <a:xfrm>
            <a:off x="1094125" y="6188392"/>
            <a:ext cx="280273" cy="348496"/>
          </a:xfrm>
          <a:prstGeom prst="rect">
            <a:avLst/>
          </a:prstGeom>
          <a:noFill/>
          <a:ln/>
        </p:spPr>
        <p:txBody>
          <a:bodyPr wrap="none" lIns="0" tIns="0" rIns="0" bIns="0" rtlCol="0" anchor="t"/>
          <a:lstStyle/>
          <a:p>
            <a:pPr marL="0" indent="0" algn="ctr">
              <a:lnSpc>
                <a:spcPts val="2700"/>
              </a:lnSpc>
              <a:buNone/>
            </a:pPr>
            <a:endParaRPr lang="en-US" sz="2700" dirty="0"/>
          </a:p>
        </p:txBody>
      </p:sp>
      <p:sp>
        <p:nvSpPr>
          <p:cNvPr id="24" name="TextBox 23">
            <a:extLst>
              <a:ext uri="{FF2B5EF4-FFF2-40B4-BE49-F238E27FC236}">
                <a16:creationId xmlns:a16="http://schemas.microsoft.com/office/drawing/2014/main" id="{285A1510-953A-385F-1CD3-E302AEFB6010}"/>
              </a:ext>
            </a:extLst>
          </p:cNvPr>
          <p:cNvSpPr txBox="1"/>
          <p:nvPr/>
        </p:nvSpPr>
        <p:spPr>
          <a:xfrm>
            <a:off x="2524005" y="1442393"/>
            <a:ext cx="12177131" cy="6198492"/>
          </a:xfrm>
          <a:prstGeom prst="rect">
            <a:avLst/>
          </a:prstGeom>
          <a:noFill/>
        </p:spPr>
        <p:txBody>
          <a:bodyPr wrap="square">
            <a:spAutoFit/>
          </a:bodyPr>
          <a:lstStyle/>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Dashboard Overview:</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dashboard provides a comprehensive view of salary trends across various dimensions,</a:t>
            </a:r>
          </a:p>
          <a:p>
            <a:pPr lvl="0">
              <a:lnSpc>
                <a:spcPct val="107000"/>
              </a:lnSpc>
              <a:spcAft>
                <a:spcPts val="800"/>
              </a:spcAft>
              <a:buSzPts val="1000"/>
              <a:tabLst>
                <a:tab pos="457200" algn="l"/>
              </a:tabLst>
            </a:pPr>
            <a:r>
              <a:rPr lang="en-IN"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rPr>
              <a:t>       </a:t>
            </a: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including experience level, job title, and company size.</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Visuals include bar charts, pie charts, and line graphs to present the data in an intuitive </a:t>
            </a:r>
          </a:p>
          <a:p>
            <a:pPr lvl="0">
              <a:lnSpc>
                <a:spcPct val="107000"/>
              </a:lnSpc>
              <a:spcAft>
                <a:spcPts val="800"/>
              </a:spcAft>
              <a:buSzPts val="1000"/>
              <a:tabLst>
                <a:tab pos="457200" algn="l"/>
              </a:tabLst>
            </a:pPr>
            <a:r>
              <a:rPr lang="en-IN"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rPr>
              <a:t>       </a:t>
            </a: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&amp; interactive manner.</a:t>
            </a:r>
          </a:p>
          <a:p>
            <a:pPr lvl="0">
              <a:lnSpc>
                <a:spcPct val="107000"/>
              </a:lnSpc>
              <a:spcAft>
                <a:spcPts val="800"/>
              </a:spcAft>
              <a:buSzPts val="1000"/>
              <a:tabLst>
                <a:tab pos="4572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Visual Elements: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Bar charts show Employee’s distributions across different experience levels and Enrollment type.</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rPr>
              <a:t>Line chart shows Avg. Salary across different experience levels </a:t>
            </a: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Pie charts illustrate the breakdown of company sizes.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Line graphs track salary trends over different country.</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Interactivity:</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dashboard allows users to filter data by job title, country, and experience level, enabling </a:t>
            </a:r>
          </a:p>
          <a:p>
            <a:pPr lvl="0">
              <a:lnSpc>
                <a:spcPct val="107000"/>
              </a:lnSpc>
              <a:spcAft>
                <a:spcPts val="800"/>
              </a:spcAft>
              <a:buSzPts val="1000"/>
              <a:tabLst>
                <a:tab pos="457200" algn="l"/>
              </a:tabLst>
            </a:pPr>
            <a:r>
              <a:rPr lang="en-IN"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rPr>
              <a:t>       </a:t>
            </a: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customized views of the data.</a:t>
            </a:r>
          </a:p>
        </p:txBody>
      </p:sp>
    </p:spTree>
    <p:extLst>
      <p:ext uri="{BB962C8B-B14F-4D97-AF65-F5344CB8AC3E}">
        <p14:creationId xmlns:p14="http://schemas.microsoft.com/office/powerpoint/2010/main" val="360801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365284" y="672974"/>
            <a:ext cx="7351038"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Cambria" panose="02040503050406030204" pitchFamily="18" charset="0"/>
                <a:ea typeface="Cambria" panose="02040503050406030204" pitchFamily="18" charset="0"/>
                <a:cs typeface="Unbounded" pitchFamily="34" charset="-120"/>
              </a:rPr>
              <a:t>Important Insights</a:t>
            </a:r>
            <a:endParaRPr lang="en-US" sz="4550" b="1" dirty="0">
              <a:latin typeface="Cambria" panose="02040503050406030204" pitchFamily="18" charset="0"/>
              <a:ea typeface="Cambria" panose="02040503050406030204" pitchFamily="18" charset="0"/>
            </a:endParaRPr>
          </a:p>
        </p:txBody>
      </p:sp>
      <p:sp>
        <p:nvSpPr>
          <p:cNvPr id="20" name="TextBox 19">
            <a:extLst>
              <a:ext uri="{FF2B5EF4-FFF2-40B4-BE49-F238E27FC236}">
                <a16:creationId xmlns:a16="http://schemas.microsoft.com/office/drawing/2014/main" id="{163F0244-529E-823E-22C5-19450CECF85E}"/>
              </a:ext>
            </a:extLst>
          </p:cNvPr>
          <p:cNvSpPr txBox="1"/>
          <p:nvPr/>
        </p:nvSpPr>
        <p:spPr>
          <a:xfrm>
            <a:off x="1524172" y="1846036"/>
            <a:ext cx="10117701" cy="2254400"/>
          </a:xfrm>
          <a:prstGeom prst="rect">
            <a:avLst/>
          </a:prstGeom>
          <a:noFill/>
        </p:spPr>
        <p:txBody>
          <a:bodyPr wrap="square">
            <a:spAutoFit/>
          </a:bodyPr>
          <a:lstStyle/>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Key Findings: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Senior roles command significantly higher salaries compared to intermediate and entry-level roles. This trend is consistent across all job categories. </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Large companies typically offer higher salaries than small and medium-sized enterprises.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There are pronounced regional disparities in salaries, with countries like the United State, Japan and the New Zealand offering the highest compensation.</a:t>
            </a:r>
          </a:p>
        </p:txBody>
      </p:sp>
      <p:sp>
        <p:nvSpPr>
          <p:cNvPr id="3" name="TextBox 2">
            <a:extLst>
              <a:ext uri="{FF2B5EF4-FFF2-40B4-BE49-F238E27FC236}">
                <a16:creationId xmlns:a16="http://schemas.microsoft.com/office/drawing/2014/main" id="{449EA2A4-336E-47C4-784E-9FBBBC4F160C}"/>
              </a:ext>
            </a:extLst>
          </p:cNvPr>
          <p:cNvSpPr txBox="1"/>
          <p:nvPr/>
        </p:nvSpPr>
        <p:spPr>
          <a:xfrm>
            <a:off x="4241353" y="4417825"/>
            <a:ext cx="9731125" cy="2567241"/>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1900" kern="100">
                <a:solidFill>
                  <a:schemeClr val="bg1"/>
                </a:solidFill>
                <a:effectLst/>
                <a:latin typeface="Cambria" panose="02040503050406030204" pitchFamily="18" charset="0"/>
                <a:ea typeface="Cambria" panose="02040503050406030204" pitchFamily="18" charset="0"/>
                <a:cs typeface="Times New Roman" panose="02020603050405020304" pitchFamily="18" charset="0"/>
              </a:defRPr>
            </a:lvl1pPr>
          </a:lstStyle>
          <a:p>
            <a:r>
              <a:rPr lang="en-IN" dirty="0"/>
              <a:t>Comparative Analysis:</a:t>
            </a:r>
          </a:p>
          <a:p>
            <a:pPr marL="342900" indent="-342900">
              <a:buFont typeface="Courier New" panose="02070309020205020404" pitchFamily="49" charset="0"/>
              <a:buChar char="o"/>
            </a:pPr>
            <a:r>
              <a:rPr lang="en-US" dirty="0"/>
              <a:t>Full-time employment remains the dominant and most lucrative employment type.</a:t>
            </a:r>
          </a:p>
          <a:p>
            <a:pPr marL="342900" indent="-342900">
              <a:buFont typeface="Courier New" panose="02070309020205020404" pitchFamily="49" charset="0"/>
              <a:buChar char="o"/>
            </a:pPr>
            <a:r>
              <a:rPr lang="en-US" dirty="0"/>
              <a:t>Certain niche roles like Machine Learning Engineers, Data Engineer and Data Architects show salary peaks that surpass even senior roles in more generalized data science positions.</a:t>
            </a:r>
          </a:p>
          <a:p>
            <a:pPr marL="342900" indent="-342900">
              <a:buFont typeface="Courier New" panose="02070309020205020404" pitchFamily="49" charset="0"/>
              <a:buChar char="o"/>
            </a:pPr>
            <a:r>
              <a:rPr lang="en-US" dirty="0"/>
              <a:t>When comparing specialized roles to more generalist roles, they consistently offer higher salaries, reflecting the market’s demand for deep expertise over broad knowledge.</a:t>
            </a:r>
            <a:endParaRPr lang="en-IN" sz="19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404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365284" y="672974"/>
            <a:ext cx="7351038" cy="726043"/>
          </a:xfrm>
          <a:prstGeom prst="rect">
            <a:avLst/>
          </a:prstGeom>
          <a:noFill/>
          <a:ln/>
        </p:spPr>
        <p:txBody>
          <a:bodyPr wrap="none" lIns="0" tIns="0" rIns="0" bIns="0" rtlCol="0" anchor="t"/>
          <a:lstStyle/>
          <a:p>
            <a:pPr marL="0" indent="0">
              <a:lnSpc>
                <a:spcPts val="4950"/>
              </a:lnSpc>
              <a:buNone/>
            </a:pPr>
            <a:r>
              <a:rPr lang="en-US" sz="4800" dirty="0">
                <a:solidFill>
                  <a:srgbClr val="FFFFFF"/>
                </a:solidFill>
                <a:latin typeface="Unbounded" pitchFamily="34" charset="0"/>
                <a:ea typeface="Unbounded" pitchFamily="34" charset="-122"/>
                <a:cs typeface="Unbounded" pitchFamily="34" charset="-120"/>
              </a:rPr>
              <a:t>Recommendations</a:t>
            </a:r>
            <a:endParaRPr lang="en-US" sz="4800" dirty="0"/>
          </a:p>
        </p:txBody>
      </p:sp>
      <p:sp>
        <p:nvSpPr>
          <p:cNvPr id="20" name="TextBox 19">
            <a:extLst>
              <a:ext uri="{FF2B5EF4-FFF2-40B4-BE49-F238E27FC236}">
                <a16:creationId xmlns:a16="http://schemas.microsoft.com/office/drawing/2014/main" id="{163F0244-529E-823E-22C5-19450CECF85E}"/>
              </a:ext>
            </a:extLst>
          </p:cNvPr>
          <p:cNvSpPr txBox="1"/>
          <p:nvPr/>
        </p:nvSpPr>
        <p:spPr>
          <a:xfrm>
            <a:off x="2126339" y="1694755"/>
            <a:ext cx="9731124" cy="3398110"/>
          </a:xfrm>
          <a:prstGeom prst="rect">
            <a:avLst/>
          </a:prstGeom>
          <a:noFill/>
        </p:spPr>
        <p:txBody>
          <a:bodyPr wrap="square">
            <a:spAutoFit/>
          </a:bodyPr>
          <a:lstStyle/>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Actionable Insights: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Organizations should consider offering competitive salaries for senior roles to retain experienced talent.</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Expanding remote work opportunities could help companies attract top talent.</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Small &amp; </a:t>
            </a:r>
            <a:r>
              <a:rPr lang="en-IN" sz="1900" kern="10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Medium Enterprise companies may </a:t>
            </a: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need to offer additional benefits beyond salary to compete with larger firms for top talent.</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Companies operating in lower-paying regions should assess whether salary adjustments are needed to remain competitive globally."</a:t>
            </a:r>
          </a:p>
          <a:p>
            <a:pPr lvl="0">
              <a:lnSpc>
                <a:spcPct val="107000"/>
              </a:lnSpc>
              <a:spcAft>
                <a:spcPts val="800"/>
              </a:spcAft>
              <a:buSzPts val="1000"/>
              <a:tabLst>
                <a:tab pos="457200" algn="l"/>
              </a:tabLst>
            </a:pPr>
            <a:endPar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9EA2A4-336E-47C4-784E-9FBBBC4F160C}"/>
              </a:ext>
            </a:extLst>
          </p:cNvPr>
          <p:cNvSpPr txBox="1"/>
          <p:nvPr/>
        </p:nvSpPr>
        <p:spPr>
          <a:xfrm>
            <a:off x="3814063" y="5176730"/>
            <a:ext cx="9731125" cy="1838965"/>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1900" kern="100">
                <a:solidFill>
                  <a:schemeClr val="bg1"/>
                </a:solidFill>
                <a:effectLst/>
                <a:latin typeface="Cambria" panose="02040503050406030204" pitchFamily="18" charset="0"/>
                <a:ea typeface="Cambria" panose="02040503050406030204" pitchFamily="18" charset="0"/>
                <a:cs typeface="Times New Roman" panose="02020603050405020304" pitchFamily="18" charset="0"/>
              </a:defRPr>
            </a:lvl1pPr>
          </a:lstStyle>
          <a:p>
            <a:pPr lvl="0">
              <a:lnSpc>
                <a:spcPct val="107000"/>
              </a:lnSpc>
              <a:spcAft>
                <a:spcPts val="800"/>
              </a:spcAft>
              <a:buSzPts val="1000"/>
              <a:tabLst>
                <a:tab pos="457200" algn="l"/>
              </a:tabLst>
            </a:pPr>
            <a:r>
              <a:rPr lang="en-IN" kern="100" dirty="0">
                <a:effectLst/>
              </a:rPr>
              <a:t>Future Work:</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Further analysis could explore the impact of educational background and industry sector on salary trends.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Collecting additional data on job satisfaction and retention rates could provide more insights into the effectiveness of different compensation strategies.</a:t>
            </a:r>
          </a:p>
        </p:txBody>
      </p:sp>
    </p:spTree>
    <p:extLst>
      <p:ext uri="{BB962C8B-B14F-4D97-AF65-F5344CB8AC3E}">
        <p14:creationId xmlns:p14="http://schemas.microsoft.com/office/powerpoint/2010/main" val="217091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365284" y="672974"/>
            <a:ext cx="7351038" cy="726043"/>
          </a:xfrm>
          <a:prstGeom prst="rect">
            <a:avLst/>
          </a:prstGeom>
          <a:noFill/>
          <a:ln/>
        </p:spPr>
        <p:txBody>
          <a:bodyPr wrap="none" lIns="0" tIns="0" rIns="0" bIns="0" rtlCol="0" anchor="t"/>
          <a:lstStyle/>
          <a:p>
            <a:pPr marL="0" indent="0">
              <a:lnSpc>
                <a:spcPts val="4950"/>
              </a:lnSpc>
              <a:buNone/>
            </a:pPr>
            <a:r>
              <a:rPr lang="en-US" sz="4800" dirty="0">
                <a:solidFill>
                  <a:srgbClr val="FFFFFF"/>
                </a:solidFill>
                <a:latin typeface="Unbounded" pitchFamily="34" charset="0"/>
                <a:ea typeface="Unbounded" pitchFamily="34" charset="-122"/>
                <a:cs typeface="Unbounded" pitchFamily="34" charset="-120"/>
              </a:rPr>
              <a:t>Conclusion</a:t>
            </a:r>
          </a:p>
          <a:p>
            <a:pPr marL="0" indent="0">
              <a:lnSpc>
                <a:spcPts val="4950"/>
              </a:lnSpc>
              <a:buNone/>
            </a:pPr>
            <a:endParaRPr lang="en-US" sz="4800" dirty="0"/>
          </a:p>
        </p:txBody>
      </p:sp>
      <p:sp>
        <p:nvSpPr>
          <p:cNvPr id="20" name="TextBox 19">
            <a:extLst>
              <a:ext uri="{FF2B5EF4-FFF2-40B4-BE49-F238E27FC236}">
                <a16:creationId xmlns:a16="http://schemas.microsoft.com/office/drawing/2014/main" id="{163F0244-529E-823E-22C5-19450CECF85E}"/>
              </a:ext>
            </a:extLst>
          </p:cNvPr>
          <p:cNvSpPr txBox="1"/>
          <p:nvPr/>
        </p:nvSpPr>
        <p:spPr>
          <a:xfrm>
            <a:off x="3477408" y="2234041"/>
            <a:ext cx="7675583" cy="2151808"/>
          </a:xfrm>
          <a:prstGeom prst="rect">
            <a:avLst/>
          </a:prstGeom>
          <a:noFill/>
        </p:spPr>
        <p:txBody>
          <a:bodyPr wrap="square">
            <a:spAutoFit/>
          </a:bodyPr>
          <a:lstStyle/>
          <a:p>
            <a:pPr lvl="0">
              <a:lnSpc>
                <a:spcPct val="107000"/>
              </a:lnSpc>
              <a:spcAft>
                <a:spcPts val="800"/>
              </a:spcAft>
              <a:buSzPts val="1000"/>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Summary:</a:t>
            </a:r>
            <a:endParaRPr lang="en-IN"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This analysis provides a detailed view of salary trends within the data science industry, offering valuable insights for both employers and job seekers.</a:t>
            </a:r>
            <a:endParaRPr lang="en-IN" sz="1900" kern="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key takeaways highlight the importance of experience, company size, and remote work in determining compensation.</a:t>
            </a:r>
          </a:p>
        </p:txBody>
      </p:sp>
      <p:sp>
        <p:nvSpPr>
          <p:cNvPr id="3" name="TextBox 2">
            <a:extLst>
              <a:ext uri="{FF2B5EF4-FFF2-40B4-BE49-F238E27FC236}">
                <a16:creationId xmlns:a16="http://schemas.microsoft.com/office/drawing/2014/main" id="{449EA2A4-336E-47C4-784E-9FBBBC4F160C}"/>
              </a:ext>
            </a:extLst>
          </p:cNvPr>
          <p:cNvSpPr txBox="1"/>
          <p:nvPr/>
        </p:nvSpPr>
        <p:spPr>
          <a:xfrm>
            <a:off x="3477408" y="4884193"/>
            <a:ext cx="7675583" cy="1423531"/>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1900" kern="100">
                <a:solidFill>
                  <a:schemeClr val="bg1"/>
                </a:solidFill>
                <a:effectLst/>
                <a:latin typeface="Cambria" panose="02040503050406030204" pitchFamily="18" charset="0"/>
                <a:ea typeface="Cambria" panose="02040503050406030204" pitchFamily="18" charset="0"/>
                <a:cs typeface="Times New Roman" panose="02020603050405020304" pitchFamily="18" charset="0"/>
              </a:defRPr>
            </a:lvl1pPr>
          </a:lstStyle>
          <a:p>
            <a:pPr lvl="0">
              <a:lnSpc>
                <a:spcPct val="107000"/>
              </a:lnSpc>
              <a:spcAft>
                <a:spcPts val="800"/>
              </a:spcAft>
              <a:buSzPts val="1000"/>
              <a:tabLst>
                <a:tab pos="457200" algn="l"/>
              </a:tabLst>
            </a:pPr>
            <a:r>
              <a:rPr lang="en-IN" kern="100" dirty="0">
                <a:effectLst/>
              </a:rPr>
              <a:t>Final Thoughts: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900" kern="1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As the data science industry continues to grow, staying informed about salary trends will be crucial for both employers and employees to make informed decisions.</a:t>
            </a:r>
          </a:p>
        </p:txBody>
      </p:sp>
    </p:spTree>
    <p:extLst>
      <p:ext uri="{BB962C8B-B14F-4D97-AF65-F5344CB8AC3E}">
        <p14:creationId xmlns:p14="http://schemas.microsoft.com/office/powerpoint/2010/main" val="425826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856</Words>
  <Application>Microsoft Office PowerPoint</Application>
  <PresentationFormat>Custom</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Unbounded</vt:lpstr>
      <vt:lpstr>Cabin</vt:lpstr>
      <vt:lpstr>Cambria</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OMKAR RAHATE</cp:lastModifiedBy>
  <cp:revision>1</cp:revision>
  <dcterms:created xsi:type="dcterms:W3CDTF">2024-08-30T21:01:37Z</dcterms:created>
  <dcterms:modified xsi:type="dcterms:W3CDTF">2024-09-05T10:47:43Z</dcterms:modified>
</cp:coreProperties>
</file>