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1457" y="2129190"/>
            <a:ext cx="7160253" cy="1178887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Bahnschrift SemiBold Condensed" panose="020B0502040204020203" pitchFamily="34" charset="0"/>
              </a:rPr>
              <a:t>Voice Automated locking System</a:t>
            </a:r>
            <a:endParaRPr lang="en-IN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6699" y="5730272"/>
            <a:ext cx="7164945" cy="928106"/>
          </a:xfrm>
        </p:spPr>
        <p:txBody>
          <a:bodyPr>
            <a:normAutofit fontScale="70000"/>
          </a:bodyPr>
          <a:lstStyle/>
          <a:p>
            <a:pPr algn="r"/>
            <a:r>
              <a:rPr lang="en-IN" dirty="0" smtClean="0">
                <a:latin typeface="Bahnschrift SemiBold Condensed" panose="020B0502040204020203" pitchFamily="34" charset="0"/>
              </a:rPr>
              <a:t>               				         -BY    RItESH BHANSE - FS18IF010</a:t>
            </a:r>
            <a:endParaRPr lang="en-IN" dirty="0" smtClean="0">
              <a:latin typeface="Bahnschrift SemiBold Condensed" panose="020B0502040204020203" pitchFamily="34" charset="0"/>
            </a:endParaRPr>
          </a:p>
          <a:p>
            <a:pPr algn="r"/>
            <a:r>
              <a:rPr lang="en-IN" dirty="0" smtClean="0">
                <a:latin typeface="Bahnschrift SemiBold Condensed" panose="020B0502040204020203" pitchFamily="34" charset="0"/>
              </a:rPr>
              <a:t>OMKAR GAVADE – FS17IF015 </a:t>
            </a:r>
            <a:endParaRPr lang="en-IN" dirty="0">
              <a:latin typeface="Bahnschrift SemiBold Condensed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465" y="567690"/>
            <a:ext cx="2835910" cy="736600"/>
          </a:xfrm>
        </p:spPr>
        <p:txBody>
          <a:bodyPr>
            <a:normAutofit/>
          </a:bodyPr>
          <a:lstStyle/>
          <a:p>
            <a:r>
              <a:rPr lang="en-IN" sz="2665" dirty="0" smtClean="0">
                <a:latin typeface="Bahnschrift SemiBold Condensed" panose="020B0502040204020203" pitchFamily="34" charset="0"/>
              </a:rPr>
              <a:t>introduction:</a:t>
            </a:r>
            <a:endParaRPr lang="en-IN" sz="2665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292" y="1412359"/>
            <a:ext cx="9905999" cy="41513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>
                <a:latin typeface="Bahnschrift Light Condensed" panose="020B0502040204020203" pitchFamily="34" charset="0"/>
              </a:rPr>
              <a:t> In this evolutionary era, we present a part of smart home technology using </a:t>
            </a:r>
            <a:r>
              <a:rPr lang="en-IN" dirty="0">
                <a:latin typeface="Bahnschrift Light Condensed" panose="020B0502040204020203" pitchFamily="34" charset="0"/>
              </a:rPr>
              <a:t>Bluetooth in a </a:t>
            </a:r>
            <a:r>
              <a:rPr lang="en-IN" dirty="0" smtClean="0">
                <a:latin typeface="Bahnschrift Light Condensed" panose="020B0502040204020203" pitchFamily="34" charset="0"/>
              </a:rPr>
              <a:t>mobile device and also </a:t>
            </a:r>
            <a:r>
              <a:rPr lang="en-IN" dirty="0">
                <a:latin typeface="Bahnschrift Light Condensed" panose="020B0502040204020203" pitchFamily="34" charset="0"/>
              </a:rPr>
              <a:t>based on Android and Arduino </a:t>
            </a:r>
            <a:r>
              <a:rPr lang="en-IN" dirty="0" smtClean="0">
                <a:latin typeface="Bahnschrift Light Condensed" panose="020B0502040204020203" pitchFamily="34" charset="0"/>
              </a:rPr>
              <a:t>platform, introducing a system called </a:t>
            </a:r>
            <a:r>
              <a:rPr lang="en-IN" u="sng" dirty="0" smtClean="0">
                <a:solidFill>
                  <a:schemeClr val="accent3"/>
                </a:solidFill>
                <a:latin typeface="Bahnschrift Light Condensed" panose="020B0502040204020203" pitchFamily="34" charset="0"/>
              </a:rPr>
              <a:t>Voice Automated Locking System</a:t>
            </a:r>
            <a:r>
              <a:rPr lang="en-IN" dirty="0" smtClean="0">
                <a:latin typeface="Bahnschrift Light Condensed" panose="020B0502040204020203" pitchFamily="34" charset="0"/>
              </a:rPr>
              <a:t>.</a:t>
            </a:r>
            <a:endParaRPr lang="en-IN" dirty="0" smtClean="0">
              <a:latin typeface="Bahnschrift Ligh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>
                <a:latin typeface="Bahnschrift Light Condensed" panose="020B0502040204020203" pitchFamily="34" charset="0"/>
              </a:rPr>
              <a:t> As </a:t>
            </a:r>
            <a:r>
              <a:rPr lang="en-IN" dirty="0">
                <a:latin typeface="Bahnschrift Light Condensed" panose="020B0502040204020203" pitchFamily="34" charset="0"/>
              </a:rPr>
              <a:t>the title suggest its a smart lock which can be used anywhere </a:t>
            </a:r>
            <a:r>
              <a:rPr lang="en-IN" dirty="0" smtClean="0">
                <a:latin typeface="Bahnschrift Light Condensed" panose="020B0502040204020203" pitchFamily="34" charset="0"/>
              </a:rPr>
              <a:t>like for </a:t>
            </a:r>
            <a:r>
              <a:rPr lang="en-IN" dirty="0">
                <a:latin typeface="Bahnschrift Light Condensed" panose="020B0502040204020203" pitchFamily="34" charset="0"/>
              </a:rPr>
              <a:t>doors, boxes </a:t>
            </a:r>
            <a:r>
              <a:rPr lang="en-IN" dirty="0" err="1" smtClean="0">
                <a:latin typeface="Bahnschrift Light Condensed" panose="020B0502040204020203" pitchFamily="34" charset="0"/>
              </a:rPr>
              <a:t>etc</a:t>
            </a:r>
            <a:r>
              <a:rPr lang="en-IN" dirty="0" smtClean="0">
                <a:latin typeface="Bahnschrift Light Condensed" panose="020B0502040204020203" pitchFamily="34" charset="0"/>
              </a:rPr>
              <a:t> controlled by any smart phone as we have attached a Bluetooth module (for transmitting and receiving data),</a:t>
            </a:r>
            <a:endParaRPr lang="en-IN" dirty="0" smtClean="0">
              <a:latin typeface="Bahnschrift Ligh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>
                <a:latin typeface="Bahnschrift Light Condensed" panose="020B0502040204020203" pitchFamily="34" charset="0"/>
              </a:rPr>
              <a:t> Here, the user can give commands by voice command for opening and closing of the door.</a:t>
            </a:r>
            <a:endParaRPr lang="en-IN" dirty="0" smtClean="0">
              <a:latin typeface="Bahnschrift Light Condensed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721222"/>
            <a:ext cx="2825280" cy="41211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Bahnschrift SemiBold Condensed" panose="020B0502040204020203" pitchFamily="34" charset="0"/>
              </a:rPr>
              <a:t>Need of System?</a:t>
            </a:r>
            <a:endParaRPr lang="en-IN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38119"/>
            <a:ext cx="9905999" cy="39988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>
                <a:latin typeface="Bahnschrift Light Condensed" panose="020B0502040204020203" pitchFamily="34" charset="0"/>
              </a:rPr>
              <a:t> To solve problem faced by physically challenged people for opening and closing door.</a:t>
            </a:r>
            <a:endParaRPr lang="en-IN" dirty="0" smtClean="0">
              <a:latin typeface="Bahnschrift Ligh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Bahnschrift Light Condensed" panose="020B0502040204020203" pitchFamily="34" charset="0"/>
              </a:rPr>
              <a:t> </a:t>
            </a:r>
            <a:r>
              <a:rPr lang="en-IN" dirty="0" smtClean="0">
                <a:latin typeface="Bahnschrift Light Condensed" panose="020B0502040204020203" pitchFamily="34" charset="0"/>
              </a:rPr>
              <a:t>Used even when we </a:t>
            </a:r>
            <a:r>
              <a:rPr lang="en-IN" dirty="0">
                <a:latin typeface="Bahnschrift Light Condensed" panose="020B0502040204020203" pitchFamily="34" charset="0"/>
              </a:rPr>
              <a:t>at some point in time feel way too tired to get up and go from room to another just to open the door</a:t>
            </a:r>
            <a:r>
              <a:rPr lang="en-IN" dirty="0" smtClean="0">
                <a:latin typeface="Bahnschrift Light Condensed" panose="020B0502040204020203" pitchFamily="34" charset="0"/>
              </a:rPr>
              <a:t>.</a:t>
            </a:r>
            <a:endParaRPr lang="en-IN" dirty="0" smtClean="0">
              <a:latin typeface="Bahnschrift Ligh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Bahnschrift Light Condensed" panose="020B0502040204020203" pitchFamily="34" charset="0"/>
              </a:rPr>
              <a:t> </a:t>
            </a:r>
            <a:r>
              <a:rPr lang="en-IN" dirty="0" smtClean="0">
                <a:latin typeface="Bahnschrift Light Condensed" panose="020B0502040204020203" pitchFamily="34" charset="0"/>
              </a:rPr>
              <a:t>A safe, secure system in critical situations.</a:t>
            </a:r>
            <a:endParaRPr lang="en-IN" dirty="0" smtClean="0">
              <a:latin typeface="Bahnschrift Ligh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Bahnschrift Light Condensed" panose="020B0502040204020203" pitchFamily="34" charset="0"/>
              </a:rPr>
              <a:t> </a:t>
            </a:r>
            <a:r>
              <a:rPr lang="en-IN" dirty="0" smtClean="0">
                <a:latin typeface="Bahnschrift Light Condensed" panose="020B0502040204020203" pitchFamily="34" charset="0"/>
              </a:rPr>
              <a:t>For developing a luxurious, relaxed life for people as well as easier access to systems.</a:t>
            </a:r>
            <a:endParaRPr lang="en-IN" dirty="0">
              <a:latin typeface="Bahnschrift Light Condensed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1413" y="618519"/>
            <a:ext cx="2168457" cy="41179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Bahnschrift SemiBold Condensed" panose="020B0502040204020203" pitchFamily="34" charset="0"/>
              </a:rPr>
              <a:t>The Working </a:t>
            </a:r>
            <a:endParaRPr lang="en-IN" dirty="0">
              <a:latin typeface="Bahnschrift SemiBold Condensed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1413" y="1365160"/>
            <a:ext cx="9905999" cy="4713667"/>
          </a:xfrm>
        </p:spPr>
        <p:txBody>
          <a:bodyPr>
            <a:normAutofit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>
                <a:latin typeface="Bahnschrift Light Condensed" panose="020B0502040204020203" pitchFamily="34" charset="0"/>
              </a:rPr>
              <a:t> Firstly, open </a:t>
            </a:r>
            <a:r>
              <a:rPr lang="en-IN" dirty="0">
                <a:latin typeface="Bahnschrift Light Condensed" panose="020B0502040204020203" pitchFamily="34" charset="0"/>
              </a:rPr>
              <a:t>the app and </a:t>
            </a:r>
            <a:r>
              <a:rPr lang="en-IN" dirty="0" smtClean="0">
                <a:latin typeface="Bahnschrift Light Condensed" panose="020B0502040204020203" pitchFamily="34" charset="0"/>
              </a:rPr>
              <a:t>connect it to </a:t>
            </a:r>
            <a:r>
              <a:rPr lang="en-IN" dirty="0">
                <a:latin typeface="Bahnschrift Light Condensed" panose="020B0502040204020203" pitchFamily="34" charset="0"/>
              </a:rPr>
              <a:t>your Bluetooth Module</a:t>
            </a:r>
            <a:r>
              <a:rPr lang="en-IN" dirty="0" smtClean="0">
                <a:latin typeface="Bahnschrift Light Condensed" panose="020B0502040204020203" pitchFamily="34" charset="0"/>
              </a:rPr>
              <a:t>.</a:t>
            </a:r>
            <a:endParaRPr lang="en-IN" dirty="0">
              <a:latin typeface="Bahnschrift Ligh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>
                <a:latin typeface="Bahnschrift Light Condensed" panose="020B0502040204020203" pitchFamily="34" charset="0"/>
              </a:rPr>
              <a:t> After the successful connection of your app, you </a:t>
            </a:r>
            <a:r>
              <a:rPr lang="en-IN" dirty="0">
                <a:latin typeface="Bahnschrift Light Condensed" panose="020B0502040204020203" pitchFamily="34" charset="0"/>
              </a:rPr>
              <a:t>can give voice command.</a:t>
            </a:r>
            <a:endParaRPr lang="en-IN" dirty="0">
              <a:latin typeface="Bahnschrift Ligh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>
                <a:latin typeface="Bahnschrift Light Condensed" panose="020B0502040204020203" pitchFamily="34" charset="0"/>
              </a:rPr>
              <a:t> Once </a:t>
            </a:r>
            <a:r>
              <a:rPr lang="en-IN" dirty="0">
                <a:latin typeface="Bahnschrift Light Condensed" panose="020B0502040204020203" pitchFamily="34" charset="0"/>
              </a:rPr>
              <a:t>you send </a:t>
            </a:r>
            <a:r>
              <a:rPr lang="en-IN" dirty="0" smtClean="0">
                <a:latin typeface="Bahnschrift Light Condensed" panose="020B0502040204020203" pitchFamily="34" charset="0"/>
              </a:rPr>
              <a:t>‘open’, it will retract the latch bolt fromthe hook</a:t>
            </a:r>
            <a:endParaRPr lang="en-IN" dirty="0" smtClean="0">
              <a:latin typeface="Bahnschrift Light Condensed" panose="020B0502040204020203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IN" dirty="0" smtClean="0">
                <a:latin typeface="Bahnschrift Light Condensed" panose="020B0502040204020203" pitchFamily="34" charset="0"/>
              </a:rPr>
              <a:t>     across doar. </a:t>
            </a:r>
            <a:endParaRPr lang="en-IN" dirty="0" smtClean="0">
              <a:latin typeface="Bahnschrift Ligh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>
                <a:latin typeface="Bahnschrift Light Condensed" panose="020B0502040204020203" pitchFamily="34" charset="0"/>
              </a:rPr>
              <a:t> Similarly, it goes when you said ‘close’, latch bolt get extended </a:t>
            </a:r>
            <a:endParaRPr lang="en-IN" dirty="0" smtClean="0">
              <a:latin typeface="Bahnschrift Light Condensed" panose="020B0502040204020203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IN" dirty="0">
                <a:latin typeface="Bahnschrift Light Condensed" panose="020B0502040204020203" pitchFamily="34" charset="0"/>
              </a:rPr>
              <a:t>     in the hook</a:t>
            </a:r>
            <a:endParaRPr lang="en-IN" dirty="0">
              <a:latin typeface="Bahnschrift Light Condensed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44274"/>
            <a:ext cx="2219973" cy="424672"/>
          </a:xfrm>
        </p:spPr>
        <p:txBody>
          <a:bodyPr>
            <a:normAutofit fontScale="90000"/>
          </a:bodyPr>
          <a:lstStyle/>
          <a:p>
            <a:r>
              <a:rPr lang="en-IN" sz="2665" dirty="0" smtClean="0">
                <a:latin typeface="Bahnschrift SemiBold Condensed" panose="020B0502040204020203" pitchFamily="34" charset="0"/>
              </a:rPr>
              <a:t>Components:</a:t>
            </a:r>
            <a:endParaRPr lang="en-IN" sz="2665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777" y="1442438"/>
            <a:ext cx="5516964" cy="395381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>
                <a:latin typeface="Bahnschrift Light Condensed" panose="020B0502040204020203" pitchFamily="34" charset="0"/>
              </a:rPr>
              <a:t> Arduino board</a:t>
            </a:r>
            <a:endParaRPr lang="en-IN" dirty="0">
              <a:latin typeface="Bahnschrift Ligh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Bahnschrift Light Condensed" panose="020B0502040204020203" pitchFamily="34" charset="0"/>
              </a:rPr>
              <a:t> </a:t>
            </a:r>
            <a:r>
              <a:rPr lang="en-IN" dirty="0" smtClean="0">
                <a:latin typeface="Bahnschrift Light Condensed" panose="020B0502040204020203" pitchFamily="34" charset="0"/>
              </a:rPr>
              <a:t>A </a:t>
            </a:r>
            <a:r>
              <a:rPr lang="en-IN" dirty="0">
                <a:latin typeface="Bahnschrift Light Condensed" panose="020B0502040204020203" pitchFamily="34" charset="0"/>
              </a:rPr>
              <a:t>9v Battery.</a:t>
            </a:r>
            <a:endParaRPr lang="en-IN" dirty="0">
              <a:latin typeface="Bahnschrift Ligh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Bahnschrift Light Condensed" panose="020B0502040204020203" pitchFamily="34" charset="0"/>
              </a:rPr>
              <a:t> R</a:t>
            </a:r>
            <a:r>
              <a:rPr lang="en-IN" dirty="0" smtClean="0">
                <a:latin typeface="Bahnschrift Light Condensed" panose="020B0502040204020203" pitchFamily="34" charset="0"/>
              </a:rPr>
              <a:t>esistors </a:t>
            </a:r>
            <a:r>
              <a:rPr lang="en-IN" dirty="0">
                <a:latin typeface="Bahnschrift Light Condensed" panose="020B0502040204020203" pitchFamily="34" charset="0"/>
              </a:rPr>
              <a:t>(3.3k ohm, 1k ohm)</a:t>
            </a:r>
            <a:endParaRPr lang="en-IN" dirty="0">
              <a:latin typeface="Bahnschrift Ligh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Bahnschrift Light Condensed" panose="020B0502040204020203" pitchFamily="34" charset="0"/>
              </a:rPr>
              <a:t> </a:t>
            </a:r>
            <a:r>
              <a:rPr lang="en-IN" dirty="0" smtClean="0">
                <a:latin typeface="Bahnschrift Light Condensed" panose="020B0502040204020203" pitchFamily="34" charset="0"/>
              </a:rPr>
              <a:t>LCD </a:t>
            </a:r>
            <a:r>
              <a:rPr lang="en-IN" dirty="0">
                <a:latin typeface="Bahnschrift Light Condensed" panose="020B0502040204020203" pitchFamily="34" charset="0"/>
              </a:rPr>
              <a:t>display</a:t>
            </a:r>
            <a:endParaRPr lang="en-IN" dirty="0">
              <a:latin typeface="Bahnschrift Ligh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>
                <a:latin typeface="Bahnschrift Light Condensed" panose="020B0502040204020203" pitchFamily="34" charset="0"/>
              </a:rPr>
              <a:t> 5</a:t>
            </a:r>
            <a:r>
              <a:rPr lang="en-IN" dirty="0">
                <a:latin typeface="Bahnschrift Light Condensed" panose="020B0502040204020203" pitchFamily="34" charset="0"/>
              </a:rPr>
              <a:t>. 2' x 3' General purpose PCB</a:t>
            </a:r>
            <a:endParaRPr lang="en-IN" dirty="0">
              <a:latin typeface="Bahnschrift Ligh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>
                <a:latin typeface="Bahnschrift Light Condensed" panose="020B0502040204020203" pitchFamily="34" charset="0"/>
              </a:rPr>
              <a:t> Jumper </a:t>
            </a:r>
            <a:r>
              <a:rPr lang="en-IN" dirty="0">
                <a:latin typeface="Bahnschrift Light Condensed" panose="020B0502040204020203" pitchFamily="34" charset="0"/>
              </a:rPr>
              <a:t>wires ( 10 female to male, 3 male to male )</a:t>
            </a:r>
            <a:endParaRPr lang="en-IN" dirty="0">
              <a:latin typeface="Bahnschrift Ligh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Bahnschrift Light Condensed" panose="020B0502040204020203" pitchFamily="34" charset="0"/>
              </a:rPr>
              <a:t> </a:t>
            </a:r>
            <a:r>
              <a:rPr lang="en-IN" dirty="0" smtClean="0">
                <a:latin typeface="Bahnschrift Light Condensed" panose="020B0502040204020203" pitchFamily="34" charset="0"/>
              </a:rPr>
              <a:t>HC-05 </a:t>
            </a:r>
            <a:r>
              <a:rPr lang="en-IN" dirty="0">
                <a:latin typeface="Bahnschrift Light Condensed" panose="020B0502040204020203" pitchFamily="34" charset="0"/>
              </a:rPr>
              <a:t>Bluetooth </a:t>
            </a:r>
            <a:r>
              <a:rPr lang="en-IN" dirty="0" smtClean="0">
                <a:latin typeface="Bahnschrift Light Condensed" panose="020B0502040204020203" pitchFamily="34" charset="0"/>
              </a:rPr>
              <a:t>module</a:t>
            </a:r>
            <a:endParaRPr lang="en-IN" dirty="0">
              <a:latin typeface="Bahnschrift Light Condensed" panose="020B0502040204020203" pitchFamily="34" charset="0"/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6677186" y="1453169"/>
            <a:ext cx="4849406" cy="39538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Bahnschrift Light Condensed" panose="020B0502040204020203" pitchFamily="34" charset="0"/>
              </a:rPr>
              <a:t> Tower pro Sg-90 9g Servo motor</a:t>
            </a:r>
            <a:endParaRPr lang="en-IN" dirty="0">
              <a:latin typeface="Bahnschrift Ligh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Bahnschrift Light Condensed" panose="020B0502040204020203" pitchFamily="34" charset="0"/>
              </a:rPr>
              <a:t>  latch bolt , wooden frame</a:t>
            </a:r>
            <a:endParaRPr lang="en-IN" dirty="0">
              <a:latin typeface="Bahnschrift Ligh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Bahnschrift Light Condensed" panose="020B0502040204020203" pitchFamily="34" charset="0"/>
              </a:rPr>
              <a:t> Metal wire</a:t>
            </a:r>
            <a:endParaRPr lang="en-IN" dirty="0">
              <a:latin typeface="Bahnschrift Ligh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Bahnschrift Light Condensed" panose="020B0502040204020203" pitchFamily="34" charset="0"/>
              </a:rPr>
              <a:t> Double sided tape / Glue gun</a:t>
            </a:r>
            <a:endParaRPr lang="en-IN" dirty="0">
              <a:latin typeface="Bahnschrift Ligh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Bahnschrift Light Condensed" panose="020B0502040204020203" pitchFamily="34" charset="0"/>
              </a:rPr>
              <a:t> Male and female header pins</a:t>
            </a:r>
            <a:endParaRPr lang="en-IN" dirty="0">
              <a:latin typeface="Bahnschrift Ligh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Bahnschrift Light Condensed" panose="020B0502040204020203" pitchFamily="34" charset="0"/>
              </a:rPr>
              <a:t> Breadboard (For testing purpose)</a:t>
            </a:r>
            <a:endParaRPr lang="en-IN" dirty="0">
              <a:latin typeface="Bahnschrift Ligh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Bahnschrift Light Condensed" panose="020B0502040204020203" pitchFamily="34" charset="0"/>
              </a:rPr>
              <a:t> wooden sheet </a:t>
            </a:r>
            <a:endParaRPr lang="en-IN" dirty="0">
              <a:latin typeface="Bahnschrift Ligh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Bahnschrift Light Condensed" panose="020B0502040204020203" pitchFamily="34" charset="0"/>
              </a:rPr>
              <a:t> box for main body.</a:t>
            </a:r>
            <a:endParaRPr lang="en-IN" dirty="0">
              <a:latin typeface="Bahnschrift Light Condensed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319229" cy="489065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Bahnschrift SemiBold Condensed" panose="020B0502040204020203" pitchFamily="34" charset="0"/>
              </a:rPr>
              <a:t>Features and advantages</a:t>
            </a:r>
            <a:endParaRPr lang="en-IN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12360"/>
            <a:ext cx="9905999" cy="41899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</a:t>
            </a:r>
            <a:r>
              <a:rPr lang="en-IN" dirty="0" smtClean="0">
                <a:latin typeface="Bahnschrift Light Condensed" panose="020B0502040204020203" pitchFamily="34" charset="0"/>
              </a:rPr>
              <a:t>Managing the door from one place.</a:t>
            </a:r>
            <a:endParaRPr lang="en-IN" dirty="0" smtClean="0">
              <a:latin typeface="Bahnschrift Ligh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Bahnschrift Light Condensed" panose="020B0502040204020203" pitchFamily="34" charset="0"/>
              </a:rPr>
              <a:t> </a:t>
            </a:r>
            <a:r>
              <a:rPr lang="en-IN" dirty="0" smtClean="0">
                <a:latin typeface="Bahnschrift Light Condensed" panose="020B0502040204020203" pitchFamily="34" charset="0"/>
              </a:rPr>
              <a:t>Maximizing security.</a:t>
            </a:r>
            <a:endParaRPr lang="en-IN" dirty="0" smtClean="0">
              <a:latin typeface="Bahnschrift Ligh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Bahnschrift Light Condensed" panose="020B0502040204020203" pitchFamily="34" charset="0"/>
              </a:rPr>
              <a:t> </a:t>
            </a:r>
            <a:r>
              <a:rPr lang="en-IN" dirty="0" smtClean="0">
                <a:latin typeface="Bahnschrift Light Condensed" panose="020B0502040204020203" pitchFamily="34" charset="0"/>
              </a:rPr>
              <a:t>Improved appliance functionality.</a:t>
            </a:r>
            <a:endParaRPr lang="en-IN" dirty="0" smtClean="0">
              <a:latin typeface="Bahnschrift Ligh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Bahnschrift Light Condensed" panose="020B0502040204020203" pitchFamily="34" charset="0"/>
              </a:rPr>
              <a:t> </a:t>
            </a:r>
            <a:r>
              <a:rPr lang="en-IN" dirty="0" smtClean="0">
                <a:latin typeface="Bahnschrift Light Condensed" panose="020B0502040204020203" pitchFamily="34" charset="0"/>
              </a:rPr>
              <a:t>Better convenience and management insights.</a:t>
            </a:r>
            <a:endParaRPr lang="en-IN" dirty="0" smtClean="0">
              <a:latin typeface="Bahnschrift Ligh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Bahnschrift Light Condensed" panose="020B0502040204020203" pitchFamily="34" charset="0"/>
              </a:rPr>
              <a:t> </a:t>
            </a:r>
            <a:r>
              <a:rPr lang="en-IN" dirty="0" smtClean="0">
                <a:latin typeface="Bahnschrift Light Condensed" panose="020B0502040204020203" pitchFamily="34" charset="0"/>
              </a:rPr>
              <a:t>Ease to access, user-friendly and energy saving.</a:t>
            </a:r>
            <a:endParaRPr lang="en-IN" dirty="0" smtClean="0">
              <a:latin typeface="Bahnschrift Ligh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Bahnschrift Light Condensed" panose="020B0502040204020203" pitchFamily="34" charset="0"/>
              </a:rPr>
              <a:t> </a:t>
            </a:r>
            <a:r>
              <a:rPr lang="en-IN" dirty="0" smtClean="0">
                <a:latin typeface="Bahnschrift Light Condensed" panose="020B0502040204020203" pitchFamily="34" charset="0"/>
              </a:rPr>
              <a:t>Luxury, comfort and peace of mind.</a:t>
            </a:r>
            <a:endParaRPr lang="en-IN" dirty="0" smtClean="0">
              <a:latin typeface="Bahnschrift Ligh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Bahnschrift Light Condensed" panose="020B0502040204020203" pitchFamily="34" charset="0"/>
              </a:rPr>
              <a:t> </a:t>
            </a:r>
            <a:r>
              <a:rPr lang="en-IN" dirty="0" smtClean="0">
                <a:latin typeface="Bahnschrift Light Condensed" panose="020B0502040204020203" pitchFamily="34" charset="0"/>
              </a:rPr>
              <a:t>Time saving.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337918"/>
            <a:ext cx="2108414" cy="617158"/>
          </a:xfrm>
        </p:spPr>
        <p:txBody>
          <a:bodyPr>
            <a:normAutofit fontScale="90000"/>
          </a:bodyPr>
          <a:lstStyle/>
          <a:p>
            <a:r>
              <a:rPr lang="en-IN" sz="2800" dirty="0" smtClean="0">
                <a:latin typeface="Bahnschrift SemiBold Condensed" panose="020B0502040204020203" pitchFamily="34" charset="0"/>
              </a:rPr>
              <a:t>Conclusion</a:t>
            </a:r>
            <a:endParaRPr lang="en-IN" sz="2800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5042131"/>
            <a:ext cx="9905999" cy="109919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latin typeface="Bahnschrift Light Condensed" panose="020B0502040204020203" pitchFamily="34" charset="0"/>
              </a:rPr>
              <a:t>This system is a step ahead towards digital smart system. It will help our country to be developed more in digital way. </a:t>
            </a:r>
            <a:endParaRPr lang="en-IN" dirty="0">
              <a:latin typeface="Bahnschrift Light Condensed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3" y="5795319"/>
            <a:ext cx="2224216" cy="877330"/>
          </a:xfrm>
        </p:spPr>
        <p:txBody>
          <a:bodyPr>
            <a:normAutofit/>
          </a:bodyPr>
          <a:lstStyle/>
          <a:p>
            <a:r>
              <a:rPr lang="en-IN" sz="4800" dirty="0" smtClean="0">
                <a:latin typeface="Bahnschrift SemiBold Condensed" panose="020B0502040204020203" pitchFamily="34" charset="0"/>
              </a:rPr>
              <a:t>thankyou</a:t>
            </a:r>
            <a:endParaRPr lang="en-IN" sz="4800" dirty="0">
              <a:latin typeface="Bahnschrift SemiBold Condensed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2064</Words>
  <Application>WPS Presentation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Trebuchet MS</vt:lpstr>
      <vt:lpstr>Bahnschrift SemiBold Condensed</vt:lpstr>
      <vt:lpstr>Bahnschrift Light Condensed</vt:lpstr>
      <vt:lpstr>Microsoft YaHei</vt:lpstr>
      <vt:lpstr>Arial Unicode MS</vt:lpstr>
      <vt:lpstr>Tw Cen MT</vt:lpstr>
      <vt:lpstr>Calibri</vt:lpstr>
      <vt:lpstr>Circuit</vt:lpstr>
      <vt:lpstr>Voice Automated locking System</vt:lpstr>
      <vt:lpstr>Introduction</vt:lpstr>
      <vt:lpstr>Need of System?</vt:lpstr>
      <vt:lpstr>The Working </vt:lpstr>
      <vt:lpstr>Components</vt:lpstr>
      <vt:lpstr>Features and advantages</vt:lpstr>
      <vt:lpstr>Conclusion</vt:lpstr>
      <vt:lpstr>thankyou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Automated door locking System</dc:title>
  <dc:creator>Shahbaz Khan</dc:creator>
  <cp:lastModifiedBy>gavad</cp:lastModifiedBy>
  <cp:revision>19</cp:revision>
  <dcterms:created xsi:type="dcterms:W3CDTF">2019-10-15T11:04:00Z</dcterms:created>
  <dcterms:modified xsi:type="dcterms:W3CDTF">2021-06-18T19:17:23Z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1033-11.2.0.10094</vt:lpwstr>
  </property>
</Properties>
</file>