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4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6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9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180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10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99F293-2406-4A03-A590-58A93C18A43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D43D0F-9CD8-4987-AA5F-EA1C025A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1434-7BDB-51CD-AF8B-58E3AA0D5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5" y="1941920"/>
            <a:ext cx="9068586" cy="868922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 Network Design &amp;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CFCC0F-3504-35FA-7378-B0149E669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5" y="3280573"/>
            <a:ext cx="3088953" cy="8810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Akshat Gohil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23002171220002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Branch: CSE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E3D12-DAB1-722D-4EFC-B39847C4150B}"/>
              </a:ext>
            </a:extLst>
          </p:cNvPr>
          <p:cNvSpPr/>
          <p:nvPr/>
        </p:nvSpPr>
        <p:spPr>
          <a:xfrm>
            <a:off x="1561705" y="4384119"/>
            <a:ext cx="4162819" cy="86892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Om Keswani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2300217122012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Branch: CSE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90E59-E700-676B-1991-5CC3F01AA306}"/>
              </a:ext>
            </a:extLst>
          </p:cNvPr>
          <p:cNvSpPr/>
          <p:nvPr/>
        </p:nvSpPr>
        <p:spPr>
          <a:xfrm>
            <a:off x="4827637" y="3278338"/>
            <a:ext cx="2969345" cy="8810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Rahul Prajapati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23002171220016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Branch: CSE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02A58-7D15-0675-03F8-6541F6CF9881}"/>
              </a:ext>
            </a:extLst>
          </p:cNvPr>
          <p:cNvSpPr/>
          <p:nvPr/>
        </p:nvSpPr>
        <p:spPr>
          <a:xfrm>
            <a:off x="6095997" y="4371977"/>
            <a:ext cx="4534293" cy="881065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Harsh Rajpal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23002171220017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Branch: CSE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A1F1F95-494C-D024-73FF-E5822E2FA828}"/>
              </a:ext>
            </a:extLst>
          </p:cNvPr>
          <p:cNvSpPr txBox="1">
            <a:spLocks/>
          </p:cNvSpPr>
          <p:nvPr/>
        </p:nvSpPr>
        <p:spPr>
          <a:xfrm>
            <a:off x="1561705" y="2657472"/>
            <a:ext cx="1917940" cy="400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64DAB6-1F0E-2728-E1AE-EBB66164C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5" y="190247"/>
            <a:ext cx="1037180" cy="973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47199A-9D83-7D0D-C5BF-CCF9ED71A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06413" y="190247"/>
            <a:ext cx="3152518" cy="603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589854-5969-0960-543B-5821BE0F8E0D}"/>
              </a:ext>
            </a:extLst>
          </p:cNvPr>
          <p:cNvSpPr/>
          <p:nvPr/>
        </p:nvSpPr>
        <p:spPr>
          <a:xfrm>
            <a:off x="7890385" y="3278338"/>
            <a:ext cx="2739905" cy="8810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Harsh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Vataliya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22002171210202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Branch: CSE</a:t>
            </a:r>
          </a:p>
        </p:txBody>
      </p:sp>
    </p:spTree>
    <p:extLst>
      <p:ext uri="{BB962C8B-B14F-4D97-AF65-F5344CB8AC3E}">
        <p14:creationId xmlns:p14="http://schemas.microsoft.com/office/powerpoint/2010/main" val="337366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9D7C-FAF9-4A09-8D94-A50228D3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01446"/>
            <a:ext cx="10058400" cy="97307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1B2D-25C6-018B-B367-D826F8BB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24126"/>
            <a:ext cx="10058400" cy="35109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network is designed to support hotel operations by providing a secure, segmented, and efficient communication system across multiple departments and floors.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includes routers, switches, VLANs, access points, printers, and PCs assigned to various departments such as IT, Admin, Reception, Sales, HR, and Logistics.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well-designed hotel network ensures seamless communication between departments, improves guest experience, and secures sensitive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design and simulate a robust network using Cisco Packet Tracer, ensuring scalability, security, and efficient resource utilization for a multi-floor hotel environment.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7DC81-BE38-C52B-E022-88D60A05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0" y="428372"/>
            <a:ext cx="1037180" cy="973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0C6B3-B6F2-9555-9C27-661827D8B5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0772" y="428372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2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0E93-8207-45D4-53CB-9538A442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85213"/>
            <a:ext cx="10058400" cy="973074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BA5A-5080-27FE-6E2C-6A365DC9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1084"/>
            <a:ext cx="10058400" cy="3624417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addressing scheme is a structured approach to assign unique IP addresses to devices in a network, enabling seamless communication and management.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Allocation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192.168.1.0/24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192.168.2.0/24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192.168.3.0/24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192.168.4.0/24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192.168.5.0/24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192.168.6.0/24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192.168.7.0/24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192.168.8.0/24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872A2-3BC1-CDF7-8AD1-A89A4E86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0" y="428372"/>
            <a:ext cx="1037180" cy="973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874FC-0E88-F614-C31E-0E36B1BA1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0772" y="428372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347A-B7A9-2E6F-A9CB-95302ED7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41237"/>
            <a:ext cx="10058400" cy="97307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3D81-0867-1CB0-38C0-2ABD55EF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9742"/>
            <a:ext cx="10058400" cy="355528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(Virtual Local Area Network) is a network segmentation technique that groups devices into logical networks, regardless of their physical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Allocation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10: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20: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Department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30: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Department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40: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Department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50: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Department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60: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Department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70: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80: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52971-3178-2DD1-F634-E7E067EB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0" y="475997"/>
            <a:ext cx="1037180" cy="973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CB5DC-794D-8EC9-F583-9D58F16E9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0772" y="475997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E545-CD29-2253-D320-4DD346D8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89579"/>
            <a:ext cx="10058400" cy="808354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CBE6-EC51-A753-0E0B-284241C5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97933"/>
            <a:ext cx="10058400" cy="40371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design efficiently divides the hotel into distinct VLANs (e.g., IT, Admin, Sales, HR, Reception, etc.), ensuring logical segmentation and improved security for each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Interconnectivity between floors and departments is achieved using routers and switches, enabling seamless communication across the hotel.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VLANs enhances performance by reducing unnecessary traffic and isolating network segments to maintain data confidentiality.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access points provide coverage for mobile devices, enhancing accessibility for both staff and guests.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is scalable, allowing future expansions like adding more floors or departments without disrupting the existing configuration.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E419C-E3D5-A61D-B397-C0DB822F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0" y="475997"/>
            <a:ext cx="1037180" cy="973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5E49DC-D945-C89A-3CB2-0B2E41F8C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0772" y="475997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13098E-C26D-2CB7-698A-440F18A8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5" y="451228"/>
            <a:ext cx="1037180" cy="973074"/>
          </a:xfrm>
          <a:prstGeom prst="rect">
            <a:avLst/>
          </a:prstGeom>
        </p:spPr>
      </p:pic>
      <p:pic>
        <p:nvPicPr>
          <p:cNvPr id="7" name="Content Placeholder 6" descr="A close up of a thank you note&#10;&#10;Description automatically generated">
            <a:extLst>
              <a:ext uri="{FF2B5EF4-FFF2-40B4-BE49-F238E27FC236}">
                <a16:creationId xmlns:a16="http://schemas.microsoft.com/office/drawing/2014/main" id="{7AC8B3E7-11B2-CA29-E03D-0C7D3296F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6" y="1334813"/>
            <a:ext cx="9204762" cy="48452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A4138-CF4C-6CD7-6FF0-601A9202FF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6487" y="451228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238</TotalTime>
  <Words>427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Garamond</vt:lpstr>
      <vt:lpstr>Times New Roman</vt:lpstr>
      <vt:lpstr>Wingdings</vt:lpstr>
      <vt:lpstr>Savon</vt:lpstr>
      <vt:lpstr>Hotel Management Network Design &amp; Implementation</vt:lpstr>
      <vt:lpstr>Introduction</vt:lpstr>
      <vt:lpstr>IP Addressing Scheme</vt:lpstr>
      <vt:lpstr>VLAN Configuration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Adder Using NAND Gates</dc:title>
  <dc:creator>Piyush Kourani</dc:creator>
  <cp:lastModifiedBy>omkeswani11@gmail.com</cp:lastModifiedBy>
  <cp:revision>9</cp:revision>
  <dcterms:created xsi:type="dcterms:W3CDTF">2024-03-30T05:31:34Z</dcterms:created>
  <dcterms:modified xsi:type="dcterms:W3CDTF">2024-12-21T05:25:50Z</dcterms:modified>
</cp:coreProperties>
</file>