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42" autoAdjust="0"/>
  </p:normalViewPr>
  <p:slideViewPr>
    <p:cSldViewPr snapToGrid="0">
      <p:cViewPr varScale="1">
        <p:scale>
          <a:sx n="73" d="100"/>
          <a:sy n="73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9B3068B-BE35-424C-B058-41B318756C7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E418264-B828-467D-B50C-7DD8FDF5A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78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068B-BE35-424C-B058-41B318756C7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8264-B828-467D-B50C-7DD8FDF5A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068B-BE35-424C-B058-41B318756C7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8264-B828-467D-B50C-7DD8FDF5A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2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068B-BE35-424C-B058-41B318756C7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8264-B828-467D-B50C-7DD8FDF5A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9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9B3068B-BE35-424C-B058-41B318756C7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E418264-B828-467D-B50C-7DD8FDF5A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18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068B-BE35-424C-B058-41B318756C7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8264-B828-467D-B50C-7DD8FDF5A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068B-BE35-424C-B058-41B318756C7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8264-B828-467D-B50C-7DD8FDF5A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6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068B-BE35-424C-B058-41B318756C7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8264-B828-467D-B50C-7DD8FDF5A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4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068B-BE35-424C-B058-41B318756C7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8264-B828-467D-B50C-7DD8FDF5A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3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068B-BE35-424C-B058-41B318756C7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418264-B828-467D-B50C-7DD8FDF5A5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293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9B3068B-BE35-424C-B058-41B318756C7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418264-B828-467D-B50C-7DD8FDF5A59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2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9B3068B-BE35-424C-B058-41B318756C7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E418264-B828-467D-B50C-7DD8FDF5A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9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43DFB-169D-2BD1-5CEF-622ED2003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1450723"/>
          </a:xfrm>
        </p:spPr>
        <p:txBody>
          <a:bodyPr/>
          <a:lstStyle/>
          <a:p>
            <a:r>
              <a:rPr lang="en-US" sz="3200" b="1" i="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VPN in Cisco Packet Tracer</a:t>
            </a:r>
            <a:endParaRPr lang="en-US" sz="3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90801-912D-8917-DAF7-FCF861BE1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290" y="3247698"/>
            <a:ext cx="8812002" cy="819805"/>
          </a:xfrm>
        </p:spPr>
        <p:txBody>
          <a:bodyPr>
            <a:no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Practical Implementation of Virtual Private Network Using Cisco's Network Simulation Tool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5A257F-627C-78F4-EA4F-9605DB067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15" y="169927"/>
            <a:ext cx="1037180" cy="973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5F7E53-7DFB-892C-F5DF-D4510F4EEB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865773" y="169927"/>
            <a:ext cx="3152518" cy="6038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40776F-7248-C334-0401-A864F5E4BE63}"/>
              </a:ext>
            </a:extLst>
          </p:cNvPr>
          <p:cNvSpPr txBox="1"/>
          <p:nvPr/>
        </p:nvSpPr>
        <p:spPr>
          <a:xfrm>
            <a:off x="1995054" y="4198004"/>
            <a:ext cx="3701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 Keswani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Enrollment No.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23002171220012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27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9E10-2D4C-FDB8-096D-E1F128DD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47775"/>
            <a:ext cx="9601196" cy="1303867"/>
          </a:xfrm>
        </p:spPr>
        <p:txBody>
          <a:bodyPr/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937ED-EF99-99DF-B9FB-22381B251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51641"/>
            <a:ext cx="10058400" cy="381190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VPN (Virtual Private Network) ensures secure and encrypted data transmission over the internet.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secure remote access for employees, ensuring business continuity.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seamless interconnection between branch offices and data centers.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secure use of public Wi-Fi networks.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Encrypts communication to protect data from unauthorized access.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F4F552-A69D-AD11-DCA1-E910CD06F8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676487" y="451228"/>
            <a:ext cx="3152518" cy="603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34436B-4BD5-75D5-4DCD-2087C4DFD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5" y="451228"/>
            <a:ext cx="1037180" cy="9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9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E401-A881-97B0-2898-6C4FCEC8E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64079"/>
            <a:ext cx="9601196" cy="1303867"/>
          </a:xfrm>
        </p:spPr>
        <p:txBody>
          <a:bodyPr/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AF8CF-A320-7647-C59A-CAA6732E9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67946"/>
            <a:ext cx="10058400" cy="3367094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a secure VPN (Virtual Private Network) using Cisco Packet Tracer.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establish encrypted communication between two or more networks.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secure data transfer over public networks.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validate the connectivity and reliability of the VPN tunnel.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6B3069-93EC-9781-BBF0-55D776FE6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5" y="451228"/>
            <a:ext cx="1037180" cy="973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F5E475-C187-6338-FC0C-36C560F71F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676487" y="451228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0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4B3F-376E-86B5-CBDA-2757C4D1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145628"/>
            <a:ext cx="9601196" cy="1348633"/>
          </a:xfrm>
        </p:spPr>
        <p:txBody>
          <a:bodyPr/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VPN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B3DB2-AAC3-F6F3-82B3-A6C7BDC35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75143"/>
            <a:ext cx="9601196" cy="3777194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Encrypts data, ensuring secure communication and protecting against cyber threats.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Access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secure connection to networks and resources from any 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Protection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Masks IP addresses, ensuring user anonymity and privacy.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Bypasses Geo-Restrictions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access to region-restricted content and services.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38D028-1DC6-0877-7ED0-4AD1FF878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5" y="451228"/>
            <a:ext cx="1037180" cy="973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9B638A-04AD-8D46-5796-51CDF57F3A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676487" y="451228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5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082E-2D0F-B174-F00E-ECCC66726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45932"/>
            <a:ext cx="9601196" cy="1617894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4916E-5CAC-78A9-BD0B-60656E443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2563825"/>
            <a:ext cx="10058400" cy="376177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VPN Implementation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successfully demonstrated the configuration and operation of a secure VPN using Cisco Packet Tracer.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Security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VPNs enhance security by encrypting data and enabling secure communication over public networks.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integrating advanced VPN protocols and enhancing network security with additional measures like multi-factor authentication.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D6157B-DBA1-0FDB-4426-4585648D7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5" y="451228"/>
            <a:ext cx="1037180" cy="973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6989CB-1D8D-A038-CB03-0D657DA135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676487" y="451228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3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13098E-C26D-2CB7-698A-440F18A84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5" y="451228"/>
            <a:ext cx="1037180" cy="973074"/>
          </a:xfrm>
          <a:prstGeom prst="rect">
            <a:avLst/>
          </a:prstGeom>
        </p:spPr>
      </p:pic>
      <p:pic>
        <p:nvPicPr>
          <p:cNvPr id="7" name="Content Placeholder 6" descr="A close up of a thank you note&#10;&#10;Description automatically generated">
            <a:extLst>
              <a:ext uri="{FF2B5EF4-FFF2-40B4-BE49-F238E27FC236}">
                <a16:creationId xmlns:a16="http://schemas.microsoft.com/office/drawing/2014/main" id="{7AC8B3E7-11B2-CA29-E03D-0C7D3296F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6" y="1334813"/>
            <a:ext cx="9204762" cy="48452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8A4138-CF4C-6CD7-6FF0-601A9202FF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676487" y="451228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66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250</TotalTime>
  <Words>249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Garamond</vt:lpstr>
      <vt:lpstr>Times New Roman</vt:lpstr>
      <vt:lpstr>Savon</vt:lpstr>
      <vt:lpstr>VPN in Cisco Packet Tracer</vt:lpstr>
      <vt:lpstr>Introduction</vt:lpstr>
      <vt:lpstr>Objectives of the Project</vt:lpstr>
      <vt:lpstr>Advantages of VPN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the Mind of Messi: Exploring Lionel Messi's Personal Blog</dc:title>
  <dc:creator>Piyush Kourani</dc:creator>
  <cp:lastModifiedBy>omkeswani11@gmail.com</cp:lastModifiedBy>
  <cp:revision>27</cp:revision>
  <dcterms:created xsi:type="dcterms:W3CDTF">2024-03-29T06:21:56Z</dcterms:created>
  <dcterms:modified xsi:type="dcterms:W3CDTF">2024-12-20T14:49:29Z</dcterms:modified>
</cp:coreProperties>
</file>