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314" r:id="rId3"/>
    <p:sldId id="315" r:id="rId4"/>
    <p:sldId id="316" r:id="rId5"/>
    <p:sldId id="289" r:id="rId6"/>
    <p:sldId id="286" r:id="rId7"/>
    <p:sldId id="290" r:id="rId8"/>
    <p:sldId id="291" r:id="rId9"/>
    <p:sldId id="292" r:id="rId10"/>
    <p:sldId id="293" r:id="rId11"/>
    <p:sldId id="294" r:id="rId12"/>
    <p:sldId id="296" r:id="rId13"/>
    <p:sldId id="303" r:id="rId14"/>
    <p:sldId id="304" r:id="rId15"/>
    <p:sldId id="305" r:id="rId16"/>
    <p:sldId id="306" r:id="rId17"/>
    <p:sldId id="307" r:id="rId18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60" d="100"/>
          <a:sy n="60" d="100"/>
        </p:scale>
        <p:origin x="78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9825" y="2380615"/>
            <a:ext cx="9912349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63420" y="3673220"/>
            <a:ext cx="8265159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2E53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5695" y="2368422"/>
            <a:ext cx="996060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8429" y="1916404"/>
            <a:ext cx="713994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48429" y="6452587"/>
            <a:ext cx="231203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CS454 </a:t>
            </a:r>
            <a:r>
              <a:rPr dirty="0"/>
              <a:t>Fundamentals of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5609" y="6446122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E539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286" y="2738450"/>
            <a:ext cx="6344920" cy="173545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6370"/>
              </a:lnSpc>
              <a:spcBef>
                <a:spcPts val="910"/>
              </a:spcBef>
            </a:pPr>
            <a:r>
              <a:rPr sz="5900" spc="-145" dirty="0">
                <a:solidFill>
                  <a:srgbClr val="333E50"/>
                </a:solidFill>
              </a:rPr>
              <a:t>Introduction</a:t>
            </a:r>
            <a:r>
              <a:rPr sz="5900" spc="-740" dirty="0">
                <a:solidFill>
                  <a:srgbClr val="333E50"/>
                </a:solidFill>
              </a:rPr>
              <a:t> </a:t>
            </a:r>
            <a:r>
              <a:rPr sz="5900" spc="85" dirty="0">
                <a:solidFill>
                  <a:srgbClr val="333E50"/>
                </a:solidFill>
              </a:rPr>
              <a:t>to</a:t>
            </a:r>
            <a:r>
              <a:rPr sz="5900" spc="-925" dirty="0">
                <a:solidFill>
                  <a:srgbClr val="333E50"/>
                </a:solidFill>
              </a:rPr>
              <a:t> </a:t>
            </a:r>
            <a:r>
              <a:rPr sz="5900" spc="-320" dirty="0">
                <a:solidFill>
                  <a:srgbClr val="333E50"/>
                </a:solidFill>
              </a:rPr>
              <a:t>Cloud  </a:t>
            </a:r>
            <a:r>
              <a:rPr sz="5900" spc="-220" dirty="0">
                <a:solidFill>
                  <a:srgbClr val="333E50"/>
                </a:solidFill>
              </a:rPr>
              <a:t>Computing</a:t>
            </a:r>
            <a:endParaRPr sz="5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0662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Computing 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3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48429" y="1240282"/>
            <a:ext cx="7710171" cy="316355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marR="5080" indent="-457200" algn="just">
              <a:lnSpc>
                <a:spcPct val="90100"/>
              </a:lnSpc>
              <a:spcBef>
                <a:spcPts val="385"/>
              </a:spcBef>
              <a:buClr>
                <a:srgbClr val="2E5395"/>
              </a:buClr>
              <a:buAutoNum type="arabicPeriod" startAt="5"/>
              <a:tabLst>
                <a:tab pos="469900" algn="l"/>
              </a:tabLst>
            </a:pPr>
            <a:r>
              <a:rPr sz="2400" spc="-70" dirty="0">
                <a:cs typeface="Arial"/>
              </a:rPr>
              <a:t>Eliminates</a:t>
            </a:r>
            <a:r>
              <a:rPr sz="2400" spc="-150" dirty="0">
                <a:cs typeface="Arial"/>
              </a:rPr>
              <a:t> </a:t>
            </a:r>
            <a:r>
              <a:rPr sz="2400" spc="-20" dirty="0">
                <a:cs typeface="Arial"/>
              </a:rPr>
              <a:t>the</a:t>
            </a:r>
            <a:r>
              <a:rPr sz="2400" spc="-175" dirty="0">
                <a:cs typeface="Arial"/>
              </a:rPr>
              <a:t> </a:t>
            </a:r>
            <a:r>
              <a:rPr sz="2400" b="1" spc="-90" dirty="0">
                <a:cs typeface="Trebuchet MS"/>
              </a:rPr>
              <a:t>initial</a:t>
            </a:r>
            <a:r>
              <a:rPr sz="2400" b="1" spc="-225" dirty="0">
                <a:cs typeface="Trebuchet MS"/>
              </a:rPr>
              <a:t> </a:t>
            </a:r>
            <a:r>
              <a:rPr sz="2400" b="1" spc="-85" dirty="0">
                <a:cs typeface="Trebuchet MS"/>
              </a:rPr>
              <a:t>investment</a:t>
            </a:r>
            <a:r>
              <a:rPr sz="2400" b="1" spc="-229" dirty="0">
                <a:cs typeface="Trebuchet MS"/>
              </a:rPr>
              <a:t> </a:t>
            </a:r>
            <a:r>
              <a:rPr sz="2400" b="1" spc="-55" dirty="0">
                <a:cs typeface="Trebuchet MS"/>
              </a:rPr>
              <a:t>costs</a:t>
            </a:r>
            <a:r>
              <a:rPr sz="2400" b="1" spc="-229" dirty="0">
                <a:cs typeface="Trebuchet MS"/>
              </a:rPr>
              <a:t> </a:t>
            </a:r>
            <a:r>
              <a:rPr sz="2400" spc="15" dirty="0">
                <a:cs typeface="Arial"/>
              </a:rPr>
              <a:t>for</a:t>
            </a:r>
            <a:r>
              <a:rPr sz="2400" spc="-215" dirty="0">
                <a:cs typeface="Arial"/>
              </a:rPr>
              <a:t> </a:t>
            </a:r>
            <a:r>
              <a:rPr sz="2400" spc="-160" dirty="0">
                <a:cs typeface="Arial"/>
              </a:rPr>
              <a:t>a</a:t>
            </a:r>
            <a:r>
              <a:rPr sz="2400" spc="-200" dirty="0">
                <a:cs typeface="Arial"/>
              </a:rPr>
              <a:t> </a:t>
            </a:r>
            <a:r>
              <a:rPr sz="2400" spc="-40" dirty="0">
                <a:cs typeface="Arial"/>
              </a:rPr>
              <a:t>private  computing </a:t>
            </a:r>
            <a:r>
              <a:rPr sz="2400" spc="-35" dirty="0">
                <a:cs typeface="Arial"/>
              </a:rPr>
              <a:t>infrastructure </a:t>
            </a:r>
            <a:r>
              <a:rPr sz="2400" spc="-95" dirty="0">
                <a:cs typeface="Arial"/>
              </a:rPr>
              <a:t>and </a:t>
            </a:r>
            <a:r>
              <a:rPr sz="2400" spc="-20" dirty="0">
                <a:cs typeface="Arial"/>
              </a:rPr>
              <a:t>the </a:t>
            </a:r>
            <a:r>
              <a:rPr sz="2400" spc="-75" dirty="0">
                <a:cs typeface="Arial"/>
              </a:rPr>
              <a:t>maintenance </a:t>
            </a:r>
            <a:r>
              <a:rPr sz="2400" spc="-95" dirty="0">
                <a:cs typeface="Arial"/>
              </a:rPr>
              <a:t>and  </a:t>
            </a:r>
            <a:r>
              <a:rPr sz="2400" spc="-45" dirty="0">
                <a:cs typeface="Arial"/>
              </a:rPr>
              <a:t>operation</a:t>
            </a:r>
            <a:r>
              <a:rPr sz="2400" spc="-195" dirty="0">
                <a:cs typeface="Arial"/>
              </a:rPr>
              <a:t> </a:t>
            </a:r>
            <a:r>
              <a:rPr sz="2400" spc="-95" dirty="0">
                <a:cs typeface="Arial"/>
              </a:rPr>
              <a:t>costs.</a:t>
            </a:r>
            <a:endParaRPr sz="2400" dirty="0">
              <a:cs typeface="Arial"/>
            </a:endParaRPr>
          </a:p>
          <a:p>
            <a:pPr marL="469900" marR="53340" indent="-457200" algn="just">
              <a:lnSpc>
                <a:spcPts val="2590"/>
              </a:lnSpc>
              <a:spcBef>
                <a:spcPts val="1240"/>
              </a:spcBef>
              <a:buClr>
                <a:srgbClr val="2E5395"/>
              </a:buClr>
              <a:buAutoNum type="arabicPeriod" startAt="5"/>
              <a:tabLst>
                <a:tab pos="469900" algn="l"/>
              </a:tabLst>
            </a:pPr>
            <a:r>
              <a:rPr sz="2400" b="1" spc="-45" dirty="0">
                <a:cs typeface="Trebuchet MS"/>
              </a:rPr>
              <a:t>Cost </a:t>
            </a:r>
            <a:r>
              <a:rPr sz="2400" b="1" spc="-100" dirty="0">
                <a:cs typeface="Trebuchet MS"/>
              </a:rPr>
              <a:t>reduction</a:t>
            </a:r>
            <a:r>
              <a:rPr sz="2400" spc="-100" dirty="0">
                <a:cs typeface="Arial"/>
              </a:rPr>
              <a:t>: </a:t>
            </a:r>
            <a:r>
              <a:rPr sz="2400" spc="-50" dirty="0">
                <a:cs typeface="Arial"/>
              </a:rPr>
              <a:t>concentration </a:t>
            </a:r>
            <a:r>
              <a:rPr sz="2400" spc="15" dirty="0">
                <a:cs typeface="Arial"/>
              </a:rPr>
              <a:t>of </a:t>
            </a:r>
            <a:r>
              <a:rPr sz="2400" spc="-114" dirty="0">
                <a:cs typeface="Arial"/>
              </a:rPr>
              <a:t>resources</a:t>
            </a:r>
            <a:r>
              <a:rPr sz="2400" spc="-375" dirty="0">
                <a:cs typeface="Arial"/>
              </a:rPr>
              <a:t> </a:t>
            </a:r>
            <a:r>
              <a:rPr sz="2400" spc="-95" dirty="0">
                <a:cs typeface="Arial"/>
              </a:rPr>
              <a:t>creates  </a:t>
            </a:r>
            <a:r>
              <a:rPr sz="2400" spc="-20" dirty="0">
                <a:cs typeface="Arial"/>
              </a:rPr>
              <a:t>the</a:t>
            </a:r>
            <a:r>
              <a:rPr sz="2400" spc="-175" dirty="0">
                <a:cs typeface="Arial"/>
              </a:rPr>
              <a:t> </a:t>
            </a:r>
            <a:r>
              <a:rPr sz="2400" spc="-15" dirty="0">
                <a:cs typeface="Arial"/>
              </a:rPr>
              <a:t>opportunity</a:t>
            </a:r>
            <a:r>
              <a:rPr sz="2400" spc="-185" dirty="0">
                <a:cs typeface="Arial"/>
              </a:rPr>
              <a:t> </a:t>
            </a:r>
            <a:r>
              <a:rPr sz="2400" spc="50" dirty="0">
                <a:cs typeface="Arial"/>
              </a:rPr>
              <a:t>to</a:t>
            </a:r>
            <a:r>
              <a:rPr sz="2400" spc="-200" dirty="0">
                <a:cs typeface="Arial"/>
              </a:rPr>
              <a:t> </a:t>
            </a:r>
            <a:r>
              <a:rPr sz="2400" spc="-90" dirty="0">
                <a:cs typeface="Arial"/>
              </a:rPr>
              <a:t>pay</a:t>
            </a:r>
            <a:r>
              <a:rPr sz="2400" spc="-190" dirty="0">
                <a:cs typeface="Arial"/>
              </a:rPr>
              <a:t> </a:t>
            </a:r>
            <a:r>
              <a:rPr sz="2400" spc="-195" dirty="0">
                <a:cs typeface="Arial"/>
              </a:rPr>
              <a:t>as</a:t>
            </a:r>
            <a:r>
              <a:rPr sz="2400" spc="-200" dirty="0">
                <a:cs typeface="Arial"/>
              </a:rPr>
              <a:t> </a:t>
            </a:r>
            <a:r>
              <a:rPr sz="2400" spc="-70" dirty="0">
                <a:cs typeface="Arial"/>
              </a:rPr>
              <a:t>you</a:t>
            </a:r>
            <a:r>
              <a:rPr sz="2400" spc="-204" dirty="0">
                <a:cs typeface="Arial"/>
              </a:rPr>
              <a:t> </a:t>
            </a:r>
            <a:r>
              <a:rPr sz="2400" spc="-60" dirty="0">
                <a:cs typeface="Arial"/>
              </a:rPr>
              <a:t>go</a:t>
            </a:r>
            <a:r>
              <a:rPr sz="2400" spc="-200" dirty="0">
                <a:cs typeface="Arial"/>
              </a:rPr>
              <a:t> </a:t>
            </a:r>
            <a:r>
              <a:rPr sz="2400" spc="15" dirty="0">
                <a:cs typeface="Arial"/>
              </a:rPr>
              <a:t>for</a:t>
            </a:r>
            <a:r>
              <a:rPr sz="2400" spc="-215" dirty="0">
                <a:cs typeface="Arial"/>
              </a:rPr>
              <a:t> </a:t>
            </a:r>
            <a:r>
              <a:rPr sz="2400" spc="-40" dirty="0">
                <a:cs typeface="Arial"/>
              </a:rPr>
              <a:t>computing.</a:t>
            </a:r>
            <a:endParaRPr sz="2400" dirty="0">
              <a:cs typeface="Arial"/>
            </a:endParaRPr>
          </a:p>
          <a:p>
            <a:pPr marL="469900" indent="-457200" algn="just">
              <a:lnSpc>
                <a:spcPts val="2735"/>
              </a:lnSpc>
              <a:spcBef>
                <a:spcPts val="875"/>
              </a:spcBef>
              <a:buClr>
                <a:srgbClr val="2E5395"/>
              </a:buClr>
              <a:buAutoNum type="arabicPeriod" startAt="5"/>
              <a:tabLst>
                <a:tab pos="469900" algn="l"/>
              </a:tabLst>
            </a:pPr>
            <a:r>
              <a:rPr sz="2400" b="1" spc="-70" dirty="0">
                <a:cs typeface="Trebuchet MS"/>
              </a:rPr>
              <a:t>Elasticity</a:t>
            </a:r>
            <a:r>
              <a:rPr sz="2400" spc="-70" dirty="0">
                <a:cs typeface="Arial"/>
              </a:rPr>
              <a:t>: </a:t>
            </a:r>
            <a:r>
              <a:rPr sz="2400" spc="-20" dirty="0">
                <a:cs typeface="Arial"/>
              </a:rPr>
              <a:t>the </a:t>
            </a:r>
            <a:r>
              <a:rPr sz="2400" spc="-10" dirty="0">
                <a:cs typeface="Arial"/>
              </a:rPr>
              <a:t>ability </a:t>
            </a:r>
            <a:r>
              <a:rPr sz="2400" spc="50" dirty="0">
                <a:cs typeface="Arial"/>
              </a:rPr>
              <a:t>to </a:t>
            </a:r>
            <a:r>
              <a:rPr sz="2400" spc="-75" dirty="0">
                <a:cs typeface="Arial"/>
              </a:rPr>
              <a:t>accommodate</a:t>
            </a:r>
            <a:r>
              <a:rPr sz="2400" spc="-415" dirty="0">
                <a:cs typeface="Arial"/>
              </a:rPr>
              <a:t> </a:t>
            </a:r>
            <a:r>
              <a:rPr sz="2400" spc="-65" dirty="0">
                <a:cs typeface="Arial"/>
              </a:rPr>
              <a:t>workloads</a:t>
            </a:r>
            <a:endParaRPr sz="2400" dirty="0">
              <a:cs typeface="Arial"/>
            </a:endParaRPr>
          </a:p>
          <a:p>
            <a:pPr marL="469900" algn="just">
              <a:lnSpc>
                <a:spcPts val="2735"/>
              </a:lnSpc>
            </a:pPr>
            <a:r>
              <a:rPr sz="2400" spc="20" dirty="0">
                <a:cs typeface="Arial"/>
              </a:rPr>
              <a:t>with</a:t>
            </a:r>
            <a:r>
              <a:rPr sz="2400" spc="-180" dirty="0">
                <a:cs typeface="Arial"/>
              </a:rPr>
              <a:t> </a:t>
            </a:r>
            <a:r>
              <a:rPr sz="2400" spc="-70" dirty="0">
                <a:cs typeface="Arial"/>
              </a:rPr>
              <a:t>very</a:t>
            </a:r>
            <a:r>
              <a:rPr sz="2400" spc="-190" dirty="0">
                <a:cs typeface="Arial"/>
              </a:rPr>
              <a:t> </a:t>
            </a:r>
            <a:r>
              <a:rPr sz="2400" spc="-70" dirty="0">
                <a:cs typeface="Arial"/>
              </a:rPr>
              <a:t>large</a:t>
            </a:r>
            <a:r>
              <a:rPr sz="2400" spc="-185" dirty="0">
                <a:cs typeface="Arial"/>
              </a:rPr>
              <a:t> </a:t>
            </a:r>
            <a:r>
              <a:rPr sz="2400" spc="-70" dirty="0">
                <a:cs typeface="Arial"/>
              </a:rPr>
              <a:t>peak-to-average</a:t>
            </a:r>
            <a:r>
              <a:rPr sz="2400" spc="-195" dirty="0">
                <a:cs typeface="Arial"/>
              </a:rPr>
              <a:t> </a:t>
            </a:r>
            <a:r>
              <a:rPr sz="2400" spc="-45" dirty="0">
                <a:cs typeface="Arial"/>
              </a:rPr>
              <a:t>ratios.</a:t>
            </a:r>
            <a:endParaRPr sz="2400" dirty="0">
              <a:cs typeface="Arial"/>
            </a:endParaRPr>
          </a:p>
          <a:p>
            <a:pPr marL="469900" marR="424180" indent="-457200">
              <a:lnSpc>
                <a:spcPts val="2590"/>
              </a:lnSpc>
              <a:spcBef>
                <a:spcPts val="1240"/>
              </a:spcBef>
              <a:buClr>
                <a:srgbClr val="2E5395"/>
              </a:buClr>
              <a:buAutoNum type="arabicPeriod" startAt="8"/>
              <a:tabLst>
                <a:tab pos="469265" algn="l"/>
                <a:tab pos="469900" algn="l"/>
              </a:tabLst>
            </a:pPr>
            <a:r>
              <a:rPr sz="2400" b="1" spc="-80" dirty="0">
                <a:cs typeface="Trebuchet MS"/>
              </a:rPr>
              <a:t>User </a:t>
            </a:r>
            <a:r>
              <a:rPr sz="2400" b="1" spc="-110" dirty="0">
                <a:cs typeface="Trebuchet MS"/>
              </a:rPr>
              <a:t>convenience</a:t>
            </a:r>
            <a:r>
              <a:rPr sz="2400" spc="-110" dirty="0">
                <a:cs typeface="Arial"/>
              </a:rPr>
              <a:t>: </a:t>
            </a:r>
            <a:r>
              <a:rPr sz="2400" spc="-25" dirty="0">
                <a:cs typeface="Arial"/>
              </a:rPr>
              <a:t>virtualization </a:t>
            </a:r>
            <a:r>
              <a:rPr sz="2400" spc="-75" dirty="0">
                <a:cs typeface="Arial"/>
              </a:rPr>
              <a:t>allows </a:t>
            </a:r>
            <a:r>
              <a:rPr sz="2400" spc="-140" dirty="0">
                <a:cs typeface="Arial"/>
              </a:rPr>
              <a:t>users</a:t>
            </a:r>
            <a:r>
              <a:rPr sz="2400" spc="-200" dirty="0">
                <a:cs typeface="Arial"/>
              </a:rPr>
              <a:t> </a:t>
            </a:r>
            <a:r>
              <a:rPr sz="2400" spc="50" dirty="0">
                <a:cs typeface="Arial"/>
              </a:rPr>
              <a:t>to  </a:t>
            </a:r>
            <a:r>
              <a:rPr sz="2400" spc="-60" dirty="0">
                <a:cs typeface="Arial"/>
              </a:rPr>
              <a:t>operate </a:t>
            </a:r>
            <a:r>
              <a:rPr sz="2400" spc="-30" dirty="0">
                <a:cs typeface="Arial"/>
              </a:rPr>
              <a:t>in </a:t>
            </a:r>
            <a:r>
              <a:rPr sz="2400" spc="-25" dirty="0">
                <a:cs typeface="Arial"/>
              </a:rPr>
              <a:t>familiar </a:t>
            </a:r>
            <a:r>
              <a:rPr sz="2400" spc="-60" dirty="0">
                <a:cs typeface="Arial"/>
              </a:rPr>
              <a:t>environments </a:t>
            </a:r>
            <a:r>
              <a:rPr sz="2400" spc="-35" dirty="0">
                <a:cs typeface="Arial"/>
              </a:rPr>
              <a:t>rather than </a:t>
            </a:r>
            <a:r>
              <a:rPr sz="2400" spc="-25" dirty="0">
                <a:cs typeface="Arial"/>
              </a:rPr>
              <a:t>in  </a:t>
            </a:r>
            <a:r>
              <a:rPr sz="2400" spc="-55" dirty="0">
                <a:cs typeface="Arial"/>
              </a:rPr>
              <a:t>idiosyncratic</a:t>
            </a:r>
            <a:r>
              <a:rPr sz="2400" spc="-185" dirty="0">
                <a:cs typeface="Arial"/>
              </a:rPr>
              <a:t> </a:t>
            </a:r>
            <a:r>
              <a:rPr sz="2400" spc="-110" dirty="0">
                <a:cs typeface="Arial"/>
              </a:rPr>
              <a:t>ones.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462"/>
            <a:ext cx="15513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3600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clouds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48429" y="1477518"/>
            <a:ext cx="7060565" cy="429797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98500" marR="5080" indent="-183515" algn="just">
              <a:lnSpc>
                <a:spcPts val="2160"/>
              </a:lnSpc>
              <a:spcBef>
                <a:spcPts val="375"/>
              </a:spcBef>
            </a:pPr>
            <a:r>
              <a:rPr lang="en-US" sz="2000" spc="-15" dirty="0">
                <a:cs typeface="Arial"/>
              </a:rPr>
              <a:t>  T</a:t>
            </a:r>
            <a:r>
              <a:rPr sz="2000" spc="-15" dirty="0">
                <a:cs typeface="Arial"/>
              </a:rPr>
              <a:t>he</a:t>
            </a:r>
            <a:r>
              <a:rPr sz="2000" spc="-145" dirty="0">
                <a:cs typeface="Arial"/>
              </a:rPr>
              <a:t> </a:t>
            </a:r>
            <a:r>
              <a:rPr sz="2000" spc="-30" dirty="0">
                <a:cs typeface="Arial"/>
              </a:rPr>
              <a:t>infrastructure</a:t>
            </a:r>
            <a:r>
              <a:rPr sz="2000" spc="-155" dirty="0">
                <a:cs typeface="Arial"/>
              </a:rPr>
              <a:t> </a:t>
            </a:r>
            <a:r>
              <a:rPr sz="2000" spc="-85" dirty="0">
                <a:cs typeface="Arial"/>
              </a:rPr>
              <a:t>is</a:t>
            </a:r>
            <a:r>
              <a:rPr sz="2000" spc="-165" dirty="0">
                <a:cs typeface="Arial"/>
              </a:rPr>
              <a:t> </a:t>
            </a:r>
            <a:r>
              <a:rPr sz="2000" spc="-80" dirty="0">
                <a:cs typeface="Arial"/>
              </a:rPr>
              <a:t>made</a:t>
            </a:r>
            <a:r>
              <a:rPr sz="2000" spc="-150" dirty="0">
                <a:cs typeface="Arial"/>
              </a:rPr>
              <a:t> </a:t>
            </a:r>
            <a:r>
              <a:rPr sz="2000" spc="-65" dirty="0">
                <a:cs typeface="Arial"/>
              </a:rPr>
              <a:t>available</a:t>
            </a:r>
            <a:r>
              <a:rPr sz="2000" spc="-185" dirty="0">
                <a:cs typeface="Arial"/>
              </a:rPr>
              <a:t> </a:t>
            </a:r>
            <a:r>
              <a:rPr sz="2000" spc="45" dirty="0">
                <a:cs typeface="Arial"/>
              </a:rPr>
              <a:t>to</a:t>
            </a:r>
            <a:r>
              <a:rPr sz="2000" spc="-155" dirty="0">
                <a:cs typeface="Arial"/>
              </a:rPr>
              <a:t> </a:t>
            </a:r>
            <a:r>
              <a:rPr sz="2000" spc="-15" dirty="0">
                <a:cs typeface="Arial"/>
              </a:rPr>
              <a:t>the</a:t>
            </a:r>
            <a:r>
              <a:rPr sz="2000" spc="-155" dirty="0">
                <a:cs typeface="Arial"/>
              </a:rPr>
              <a:t> </a:t>
            </a:r>
            <a:r>
              <a:rPr sz="2000" spc="-65" dirty="0">
                <a:cs typeface="Arial"/>
              </a:rPr>
              <a:t>general</a:t>
            </a:r>
            <a:r>
              <a:rPr sz="2000" spc="-170" dirty="0">
                <a:cs typeface="Arial"/>
              </a:rPr>
              <a:t> </a:t>
            </a:r>
            <a:r>
              <a:rPr sz="2000" spc="-45" dirty="0">
                <a:cs typeface="Arial"/>
              </a:rPr>
              <a:t>public</a:t>
            </a:r>
            <a:r>
              <a:rPr sz="2000" spc="-160" dirty="0">
                <a:cs typeface="Arial"/>
              </a:rPr>
              <a:t> </a:t>
            </a:r>
            <a:r>
              <a:rPr sz="2000" spc="-25" dirty="0">
                <a:cs typeface="Arial"/>
              </a:rPr>
              <a:t>or</a:t>
            </a:r>
            <a:r>
              <a:rPr sz="2000" spc="-155" dirty="0">
                <a:cs typeface="Arial"/>
              </a:rPr>
              <a:t> </a:t>
            </a:r>
            <a:r>
              <a:rPr sz="2000" spc="-135" dirty="0">
                <a:cs typeface="Arial"/>
              </a:rPr>
              <a:t>a  </a:t>
            </a:r>
            <a:r>
              <a:rPr sz="2000" spc="-55" dirty="0">
                <a:cs typeface="Arial"/>
              </a:rPr>
              <a:t>large</a:t>
            </a:r>
            <a:r>
              <a:rPr sz="2000" spc="-170" dirty="0">
                <a:cs typeface="Arial"/>
              </a:rPr>
              <a:t> </a:t>
            </a:r>
            <a:r>
              <a:rPr sz="2000" spc="-35" dirty="0">
                <a:cs typeface="Arial"/>
              </a:rPr>
              <a:t>industry</a:t>
            </a:r>
            <a:r>
              <a:rPr sz="2000" spc="-150" dirty="0">
                <a:cs typeface="Arial"/>
              </a:rPr>
              <a:t> </a:t>
            </a:r>
            <a:r>
              <a:rPr sz="2000" spc="-45" dirty="0">
                <a:cs typeface="Arial"/>
              </a:rPr>
              <a:t>group</a:t>
            </a:r>
            <a:r>
              <a:rPr sz="2000" spc="-150" dirty="0">
                <a:cs typeface="Arial"/>
              </a:rPr>
              <a:t> </a:t>
            </a:r>
            <a:r>
              <a:rPr sz="2000" spc="-80" dirty="0">
                <a:cs typeface="Arial"/>
              </a:rPr>
              <a:t>and</a:t>
            </a:r>
            <a:r>
              <a:rPr sz="2000" spc="-160" dirty="0">
                <a:cs typeface="Arial"/>
              </a:rPr>
              <a:t> </a:t>
            </a:r>
            <a:r>
              <a:rPr sz="2000" spc="-85" dirty="0">
                <a:cs typeface="Arial"/>
              </a:rPr>
              <a:t>is</a:t>
            </a:r>
            <a:r>
              <a:rPr sz="2000" spc="-165" dirty="0">
                <a:cs typeface="Arial"/>
              </a:rPr>
              <a:t> </a:t>
            </a:r>
            <a:r>
              <a:rPr sz="2000" spc="-60" dirty="0">
                <a:cs typeface="Arial"/>
              </a:rPr>
              <a:t>owned</a:t>
            </a:r>
            <a:r>
              <a:rPr sz="2000" spc="-160" dirty="0">
                <a:cs typeface="Arial"/>
              </a:rPr>
              <a:t> </a:t>
            </a:r>
            <a:r>
              <a:rPr sz="2000" spc="-45" dirty="0">
                <a:cs typeface="Arial"/>
              </a:rPr>
              <a:t>by</a:t>
            </a:r>
            <a:r>
              <a:rPr sz="2000" spc="-145" dirty="0">
                <a:cs typeface="Arial"/>
              </a:rPr>
              <a:t> </a:t>
            </a:r>
            <a:r>
              <a:rPr sz="2000" spc="-10" dirty="0">
                <a:cs typeface="Arial"/>
              </a:rPr>
              <a:t>the</a:t>
            </a:r>
            <a:r>
              <a:rPr sz="2000" spc="-150" dirty="0">
                <a:cs typeface="Arial"/>
              </a:rPr>
              <a:t> </a:t>
            </a:r>
            <a:r>
              <a:rPr sz="2000" spc="-40" dirty="0">
                <a:cs typeface="Arial"/>
              </a:rPr>
              <a:t>organization</a:t>
            </a:r>
            <a:r>
              <a:rPr sz="2000" spc="-195" dirty="0">
                <a:cs typeface="Arial"/>
              </a:rPr>
              <a:t> </a:t>
            </a:r>
            <a:r>
              <a:rPr sz="2000" spc="-55" dirty="0">
                <a:cs typeface="Arial"/>
              </a:rPr>
              <a:t>selling  </a:t>
            </a:r>
            <a:r>
              <a:rPr sz="2000" spc="-60" dirty="0">
                <a:cs typeface="Arial"/>
              </a:rPr>
              <a:t>cloud</a:t>
            </a:r>
            <a:r>
              <a:rPr sz="2000" spc="-175" dirty="0">
                <a:cs typeface="Arial"/>
              </a:rPr>
              <a:t> </a:t>
            </a:r>
            <a:r>
              <a:rPr sz="2000" spc="-95" dirty="0">
                <a:cs typeface="Arial"/>
              </a:rPr>
              <a:t>services.</a:t>
            </a:r>
            <a:endParaRPr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buClr>
                <a:srgbClr val="2E5395"/>
              </a:buClr>
              <a:tabLst>
                <a:tab pos="195580" algn="l"/>
              </a:tabLst>
            </a:pPr>
            <a:r>
              <a:rPr sz="2400" b="1" spc="-70" dirty="0">
                <a:cs typeface="Arial"/>
              </a:rPr>
              <a:t>Private</a:t>
            </a:r>
            <a:r>
              <a:rPr sz="2400" b="1" spc="-310" dirty="0">
                <a:cs typeface="Arial"/>
              </a:rPr>
              <a:t> </a:t>
            </a:r>
            <a:r>
              <a:rPr sz="2400" b="1" spc="-105" dirty="0">
                <a:cs typeface="Arial"/>
              </a:rPr>
              <a:t>Cloud</a:t>
            </a:r>
            <a:endParaRPr sz="2400" b="1" dirty="0">
              <a:cs typeface="Arial"/>
            </a:endParaRPr>
          </a:p>
          <a:p>
            <a:pPr marL="514985" lvl="1">
              <a:lnSpc>
                <a:spcPct val="100000"/>
              </a:lnSpc>
              <a:spcBef>
                <a:spcPts val="90"/>
              </a:spcBef>
              <a:buClr>
                <a:srgbClr val="2E5395"/>
              </a:buClr>
              <a:tabLst>
                <a:tab pos="699135" algn="l"/>
              </a:tabLst>
            </a:pPr>
            <a:r>
              <a:rPr lang="en-US" sz="2000" spc="-15" dirty="0">
                <a:cs typeface="Arial"/>
              </a:rPr>
              <a:t>T</a:t>
            </a:r>
            <a:r>
              <a:rPr sz="2000" spc="-15" dirty="0">
                <a:cs typeface="Arial"/>
              </a:rPr>
              <a:t>he</a:t>
            </a:r>
            <a:r>
              <a:rPr sz="2000" spc="-145" dirty="0">
                <a:cs typeface="Arial"/>
              </a:rPr>
              <a:t> </a:t>
            </a:r>
            <a:r>
              <a:rPr sz="2000" spc="-30" dirty="0">
                <a:cs typeface="Arial"/>
              </a:rPr>
              <a:t>infrastructure</a:t>
            </a:r>
            <a:r>
              <a:rPr sz="2000" spc="-150" dirty="0">
                <a:cs typeface="Arial"/>
              </a:rPr>
              <a:t> </a:t>
            </a:r>
            <a:r>
              <a:rPr sz="2000" spc="-85" dirty="0">
                <a:cs typeface="Arial"/>
              </a:rPr>
              <a:t>is</a:t>
            </a:r>
            <a:r>
              <a:rPr sz="2000" spc="-155" dirty="0">
                <a:cs typeface="Arial"/>
              </a:rPr>
              <a:t> </a:t>
            </a:r>
            <a:r>
              <a:rPr sz="2000" spc="-50" dirty="0">
                <a:cs typeface="Arial"/>
              </a:rPr>
              <a:t>operated</a:t>
            </a:r>
            <a:r>
              <a:rPr sz="2000" spc="-155" dirty="0">
                <a:cs typeface="Arial"/>
              </a:rPr>
              <a:t> </a:t>
            </a:r>
            <a:r>
              <a:rPr sz="2000" spc="-65" dirty="0">
                <a:cs typeface="Arial"/>
              </a:rPr>
              <a:t>solely</a:t>
            </a:r>
            <a:r>
              <a:rPr sz="2000" spc="-160" dirty="0">
                <a:cs typeface="Arial"/>
              </a:rPr>
              <a:t> </a:t>
            </a:r>
            <a:r>
              <a:rPr sz="2000" spc="10" dirty="0">
                <a:cs typeface="Arial"/>
              </a:rPr>
              <a:t>for</a:t>
            </a:r>
            <a:r>
              <a:rPr sz="2000" spc="-145" dirty="0">
                <a:cs typeface="Arial"/>
              </a:rPr>
              <a:t> </a:t>
            </a:r>
            <a:r>
              <a:rPr sz="2000" spc="-95" dirty="0">
                <a:cs typeface="Arial"/>
              </a:rPr>
              <a:t>an</a:t>
            </a:r>
            <a:r>
              <a:rPr sz="2000" spc="-170" dirty="0">
                <a:cs typeface="Arial"/>
              </a:rPr>
              <a:t> </a:t>
            </a:r>
            <a:r>
              <a:rPr sz="2000" spc="-45" dirty="0">
                <a:cs typeface="Arial"/>
              </a:rPr>
              <a:t>organization.</a:t>
            </a:r>
            <a:endParaRPr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buClr>
                <a:srgbClr val="2E5395"/>
              </a:buClr>
              <a:tabLst>
                <a:tab pos="195580" algn="l"/>
              </a:tabLst>
            </a:pPr>
            <a:r>
              <a:rPr sz="2400" b="1" spc="-45" dirty="0">
                <a:cs typeface="Arial"/>
              </a:rPr>
              <a:t>Hybrid</a:t>
            </a:r>
            <a:r>
              <a:rPr sz="2400" b="1" spc="-290" dirty="0">
                <a:cs typeface="Arial"/>
              </a:rPr>
              <a:t> </a:t>
            </a:r>
            <a:r>
              <a:rPr sz="2400" b="1" spc="-105" dirty="0">
                <a:cs typeface="Arial"/>
              </a:rPr>
              <a:t>Cloud</a:t>
            </a:r>
            <a:endParaRPr sz="2400" b="1" dirty="0">
              <a:cs typeface="Arial"/>
            </a:endParaRPr>
          </a:p>
          <a:p>
            <a:pPr marL="514985" marR="165735" lvl="1">
              <a:lnSpc>
                <a:spcPts val="2160"/>
              </a:lnSpc>
              <a:spcBef>
                <a:spcPts val="360"/>
              </a:spcBef>
              <a:buClr>
                <a:srgbClr val="2E5395"/>
              </a:buClr>
              <a:tabLst>
                <a:tab pos="699135" algn="l"/>
              </a:tabLst>
            </a:pPr>
            <a:r>
              <a:rPr lang="en-US" sz="2000" spc="-40" dirty="0">
                <a:cs typeface="Arial"/>
              </a:rPr>
              <a:t>C</a:t>
            </a:r>
            <a:r>
              <a:rPr sz="2000" spc="-40" dirty="0">
                <a:cs typeface="Arial"/>
              </a:rPr>
              <a:t>omposition </a:t>
            </a:r>
            <a:r>
              <a:rPr sz="2000" spc="15" dirty="0">
                <a:cs typeface="Arial"/>
              </a:rPr>
              <a:t>of </a:t>
            </a:r>
            <a:r>
              <a:rPr sz="2000" spc="20" dirty="0">
                <a:cs typeface="Arial"/>
              </a:rPr>
              <a:t>two </a:t>
            </a:r>
            <a:r>
              <a:rPr sz="2000" spc="-25" dirty="0">
                <a:cs typeface="Arial"/>
              </a:rPr>
              <a:t>or </a:t>
            </a:r>
            <a:r>
              <a:rPr sz="2000" spc="-40" dirty="0">
                <a:cs typeface="Arial"/>
              </a:rPr>
              <a:t>more </a:t>
            </a:r>
            <a:r>
              <a:rPr sz="2000" spc="-105" dirty="0">
                <a:cs typeface="Arial"/>
              </a:rPr>
              <a:t>Clouds </a:t>
            </a:r>
            <a:r>
              <a:rPr sz="2000" spc="-50" dirty="0">
                <a:cs typeface="Arial"/>
              </a:rPr>
              <a:t>(public, </a:t>
            </a:r>
            <a:r>
              <a:rPr sz="2000" spc="-30" dirty="0">
                <a:cs typeface="Arial"/>
              </a:rPr>
              <a:t>private, </a:t>
            </a:r>
            <a:r>
              <a:rPr sz="2000" spc="-25" dirty="0">
                <a:cs typeface="Arial"/>
              </a:rPr>
              <a:t>or  </a:t>
            </a:r>
            <a:r>
              <a:rPr sz="2000" spc="-35" dirty="0">
                <a:cs typeface="Arial"/>
              </a:rPr>
              <a:t>community)</a:t>
            </a:r>
            <a:r>
              <a:rPr sz="2000" spc="-160" dirty="0">
                <a:cs typeface="Arial"/>
              </a:rPr>
              <a:t> as</a:t>
            </a:r>
            <a:r>
              <a:rPr sz="2000" spc="-165" dirty="0">
                <a:cs typeface="Arial"/>
              </a:rPr>
              <a:t> </a:t>
            </a:r>
            <a:r>
              <a:rPr sz="2000" spc="-70" dirty="0">
                <a:cs typeface="Arial"/>
              </a:rPr>
              <a:t>unique</a:t>
            </a:r>
            <a:r>
              <a:rPr sz="2000" spc="-155" dirty="0">
                <a:cs typeface="Arial"/>
              </a:rPr>
              <a:t> </a:t>
            </a:r>
            <a:r>
              <a:rPr sz="2000" spc="-20" dirty="0">
                <a:cs typeface="Arial"/>
              </a:rPr>
              <a:t>entities</a:t>
            </a:r>
            <a:r>
              <a:rPr sz="2000" spc="-150" dirty="0">
                <a:cs typeface="Arial"/>
              </a:rPr>
              <a:t> </a:t>
            </a:r>
            <a:r>
              <a:rPr sz="2000" dirty="0">
                <a:cs typeface="Arial"/>
              </a:rPr>
              <a:t>but</a:t>
            </a:r>
            <a:r>
              <a:rPr sz="2000" spc="-140" dirty="0">
                <a:cs typeface="Arial"/>
              </a:rPr>
              <a:t> </a:t>
            </a:r>
            <a:r>
              <a:rPr sz="2000" spc="-60" dirty="0">
                <a:cs typeface="Arial"/>
              </a:rPr>
              <a:t>bound</a:t>
            </a:r>
            <a:r>
              <a:rPr sz="2000" spc="-155" dirty="0">
                <a:cs typeface="Arial"/>
              </a:rPr>
              <a:t> </a:t>
            </a:r>
            <a:r>
              <a:rPr sz="2000" spc="-45" dirty="0">
                <a:cs typeface="Arial"/>
              </a:rPr>
              <a:t>by</a:t>
            </a:r>
            <a:r>
              <a:rPr sz="2000" spc="-155" dirty="0">
                <a:cs typeface="Arial"/>
              </a:rPr>
              <a:t> </a:t>
            </a:r>
            <a:r>
              <a:rPr sz="2000" spc="-130" dirty="0">
                <a:cs typeface="Arial"/>
              </a:rPr>
              <a:t>a</a:t>
            </a:r>
            <a:r>
              <a:rPr sz="2000" spc="-140" dirty="0">
                <a:cs typeface="Arial"/>
              </a:rPr>
              <a:t> </a:t>
            </a:r>
            <a:r>
              <a:rPr sz="2000" spc="-65" dirty="0">
                <a:cs typeface="Arial"/>
              </a:rPr>
              <a:t>standardised  </a:t>
            </a:r>
            <a:r>
              <a:rPr sz="2000" spc="-40" dirty="0">
                <a:cs typeface="Arial"/>
              </a:rPr>
              <a:t>technology</a:t>
            </a:r>
            <a:r>
              <a:rPr sz="2000" spc="-185" dirty="0">
                <a:cs typeface="Arial"/>
              </a:rPr>
              <a:t> </a:t>
            </a:r>
            <a:r>
              <a:rPr sz="2000" spc="20" dirty="0">
                <a:cs typeface="Arial"/>
              </a:rPr>
              <a:t>that</a:t>
            </a:r>
            <a:r>
              <a:rPr sz="2000" spc="-160" dirty="0">
                <a:cs typeface="Arial"/>
              </a:rPr>
              <a:t> </a:t>
            </a:r>
            <a:r>
              <a:rPr sz="2000" spc="-90" dirty="0">
                <a:cs typeface="Arial"/>
              </a:rPr>
              <a:t>enables</a:t>
            </a:r>
            <a:r>
              <a:rPr sz="2000" spc="-155" dirty="0">
                <a:cs typeface="Arial"/>
              </a:rPr>
              <a:t> </a:t>
            </a:r>
            <a:r>
              <a:rPr sz="2000" spc="-45" dirty="0">
                <a:cs typeface="Arial"/>
              </a:rPr>
              <a:t>data</a:t>
            </a:r>
            <a:r>
              <a:rPr sz="2000" spc="-165" dirty="0">
                <a:cs typeface="Arial"/>
              </a:rPr>
              <a:t> </a:t>
            </a:r>
            <a:r>
              <a:rPr sz="2000" spc="-80" dirty="0">
                <a:cs typeface="Arial"/>
              </a:rPr>
              <a:t>and</a:t>
            </a:r>
            <a:r>
              <a:rPr sz="2000" spc="-165" dirty="0">
                <a:cs typeface="Arial"/>
              </a:rPr>
              <a:t> </a:t>
            </a:r>
            <a:r>
              <a:rPr sz="2000" spc="-40" dirty="0">
                <a:cs typeface="Arial"/>
              </a:rPr>
              <a:t>application</a:t>
            </a:r>
            <a:r>
              <a:rPr sz="2000" spc="-200" dirty="0">
                <a:cs typeface="Arial"/>
              </a:rPr>
              <a:t> </a:t>
            </a:r>
            <a:r>
              <a:rPr sz="2000" spc="-10" dirty="0">
                <a:cs typeface="Arial"/>
              </a:rPr>
              <a:t>portability.</a:t>
            </a:r>
            <a:endParaRPr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buClr>
                <a:srgbClr val="2E5395"/>
              </a:buClr>
              <a:tabLst>
                <a:tab pos="195580" algn="l"/>
              </a:tabLst>
            </a:pPr>
            <a:r>
              <a:rPr sz="2400" b="1" spc="-35" dirty="0">
                <a:cs typeface="Arial"/>
              </a:rPr>
              <a:t>Other</a:t>
            </a:r>
            <a:r>
              <a:rPr sz="2400" b="1" spc="-185" dirty="0">
                <a:cs typeface="Arial"/>
              </a:rPr>
              <a:t> </a:t>
            </a:r>
            <a:r>
              <a:rPr sz="2400" b="1" spc="-65" dirty="0">
                <a:cs typeface="Arial"/>
              </a:rPr>
              <a:t>types:</a:t>
            </a:r>
            <a:r>
              <a:rPr sz="2400" b="1" spc="-175" dirty="0">
                <a:cs typeface="Arial"/>
              </a:rPr>
              <a:t> </a:t>
            </a:r>
            <a:r>
              <a:rPr sz="2400" b="1" spc="-60" dirty="0">
                <a:cs typeface="Arial"/>
              </a:rPr>
              <a:t>e.g.,</a:t>
            </a:r>
            <a:r>
              <a:rPr sz="2400" b="1" spc="-280" dirty="0">
                <a:cs typeface="Arial"/>
              </a:rPr>
              <a:t> </a:t>
            </a:r>
            <a:r>
              <a:rPr sz="2400" b="1" spc="-70" dirty="0">
                <a:cs typeface="Arial"/>
              </a:rPr>
              <a:t>Community/Federated</a:t>
            </a:r>
            <a:r>
              <a:rPr sz="2400" b="1" spc="-285" dirty="0">
                <a:cs typeface="Arial"/>
              </a:rPr>
              <a:t> </a:t>
            </a:r>
            <a:r>
              <a:rPr sz="2400" b="1" spc="-105" dirty="0">
                <a:cs typeface="Arial"/>
              </a:rPr>
              <a:t>Cloud</a:t>
            </a:r>
            <a:endParaRPr sz="2400" b="1" dirty="0">
              <a:cs typeface="Arial"/>
            </a:endParaRPr>
          </a:p>
          <a:p>
            <a:pPr marL="514985" marR="517525" lvl="1">
              <a:lnSpc>
                <a:spcPts val="2160"/>
              </a:lnSpc>
              <a:spcBef>
                <a:spcPts val="360"/>
              </a:spcBef>
              <a:buClr>
                <a:srgbClr val="2E5395"/>
              </a:buClr>
              <a:tabLst>
                <a:tab pos="699135" algn="l"/>
              </a:tabLst>
            </a:pPr>
            <a:r>
              <a:rPr lang="en-US" sz="2000" spc="-15" dirty="0">
                <a:cs typeface="Arial"/>
              </a:rPr>
              <a:t>T</a:t>
            </a:r>
            <a:r>
              <a:rPr sz="2000" spc="-15" dirty="0">
                <a:cs typeface="Arial"/>
              </a:rPr>
              <a:t>he</a:t>
            </a:r>
            <a:r>
              <a:rPr sz="2000" spc="-150" dirty="0">
                <a:cs typeface="Arial"/>
              </a:rPr>
              <a:t> </a:t>
            </a:r>
            <a:r>
              <a:rPr sz="2000" spc="-30" dirty="0">
                <a:cs typeface="Arial"/>
              </a:rPr>
              <a:t>infrastructure</a:t>
            </a:r>
            <a:r>
              <a:rPr sz="2000" spc="-160" dirty="0">
                <a:cs typeface="Arial"/>
              </a:rPr>
              <a:t> </a:t>
            </a:r>
            <a:r>
              <a:rPr sz="2000" spc="-85" dirty="0">
                <a:cs typeface="Arial"/>
              </a:rPr>
              <a:t>is</a:t>
            </a:r>
            <a:r>
              <a:rPr sz="2000" spc="-160" dirty="0">
                <a:cs typeface="Arial"/>
              </a:rPr>
              <a:t> </a:t>
            </a:r>
            <a:r>
              <a:rPr sz="2000" spc="-90" dirty="0">
                <a:cs typeface="Arial"/>
              </a:rPr>
              <a:t>shared</a:t>
            </a:r>
            <a:r>
              <a:rPr sz="2000" spc="-165" dirty="0">
                <a:cs typeface="Arial"/>
              </a:rPr>
              <a:t> </a:t>
            </a:r>
            <a:r>
              <a:rPr sz="2000" spc="-45" dirty="0">
                <a:cs typeface="Arial"/>
              </a:rPr>
              <a:t>by</a:t>
            </a:r>
            <a:r>
              <a:rPr sz="2000" spc="-150" dirty="0">
                <a:cs typeface="Arial"/>
              </a:rPr>
              <a:t> </a:t>
            </a:r>
            <a:r>
              <a:rPr sz="2000" spc="-90" dirty="0">
                <a:cs typeface="Arial"/>
              </a:rPr>
              <a:t>several</a:t>
            </a:r>
            <a:r>
              <a:rPr sz="2000" spc="-155" dirty="0">
                <a:cs typeface="Arial"/>
              </a:rPr>
              <a:t> </a:t>
            </a:r>
            <a:r>
              <a:rPr sz="2000" spc="-55" dirty="0">
                <a:cs typeface="Arial"/>
              </a:rPr>
              <a:t>organizations</a:t>
            </a:r>
            <a:r>
              <a:rPr sz="2000" spc="-190" dirty="0">
                <a:cs typeface="Arial"/>
              </a:rPr>
              <a:t> </a:t>
            </a:r>
            <a:r>
              <a:rPr sz="2000" spc="-125" dirty="0">
                <a:cs typeface="Arial"/>
              </a:rPr>
              <a:t>and  </a:t>
            </a:r>
            <a:r>
              <a:rPr sz="2000" spc="-60" dirty="0">
                <a:cs typeface="Arial"/>
              </a:rPr>
              <a:t>supports</a:t>
            </a:r>
            <a:r>
              <a:rPr sz="2000" spc="-170" dirty="0">
                <a:cs typeface="Arial"/>
              </a:rPr>
              <a:t> </a:t>
            </a:r>
            <a:r>
              <a:rPr sz="2000" spc="-135" dirty="0">
                <a:cs typeface="Arial"/>
              </a:rPr>
              <a:t>a</a:t>
            </a:r>
            <a:r>
              <a:rPr sz="2000" spc="-155" dirty="0">
                <a:cs typeface="Arial"/>
              </a:rPr>
              <a:t> </a:t>
            </a:r>
            <a:r>
              <a:rPr sz="2000" spc="-30" dirty="0">
                <a:cs typeface="Arial"/>
              </a:rPr>
              <a:t>community</a:t>
            </a:r>
            <a:r>
              <a:rPr sz="2000" spc="-155" dirty="0">
                <a:cs typeface="Arial"/>
              </a:rPr>
              <a:t> </a:t>
            </a:r>
            <a:r>
              <a:rPr sz="2000" spc="20" dirty="0">
                <a:cs typeface="Arial"/>
              </a:rPr>
              <a:t>that</a:t>
            </a:r>
            <a:r>
              <a:rPr sz="2000" spc="-160" dirty="0">
                <a:cs typeface="Arial"/>
              </a:rPr>
              <a:t> </a:t>
            </a:r>
            <a:r>
              <a:rPr sz="2000" spc="-130" dirty="0">
                <a:cs typeface="Arial"/>
              </a:rPr>
              <a:t>has</a:t>
            </a:r>
            <a:r>
              <a:rPr sz="2000" spc="-165" dirty="0">
                <a:cs typeface="Arial"/>
              </a:rPr>
              <a:t> </a:t>
            </a:r>
            <a:r>
              <a:rPr sz="2000" spc="-90" dirty="0">
                <a:cs typeface="Arial"/>
              </a:rPr>
              <a:t>shared</a:t>
            </a:r>
            <a:r>
              <a:rPr sz="2000" spc="-165" dirty="0">
                <a:cs typeface="Arial"/>
              </a:rPr>
              <a:t> </a:t>
            </a:r>
            <a:r>
              <a:rPr sz="2000" spc="-90" dirty="0">
                <a:cs typeface="Arial"/>
              </a:rPr>
              <a:t>concerns.</a:t>
            </a:r>
            <a:endParaRPr sz="2000" dirty="0"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1710" y="1015853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Public Cloud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3271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sz="3600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481073"/>
            <a:ext cx="62750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tabLst>
                <a:tab pos="469265" algn="l"/>
              </a:tabLst>
            </a:pPr>
            <a:r>
              <a:rPr spc="-150" dirty="0">
                <a:solidFill>
                  <a:srgbClr val="2E5395"/>
                </a:solidFill>
                <a:latin typeface="+mn-lt"/>
              </a:rPr>
              <a:t>1.</a:t>
            </a:r>
            <a:r>
              <a:rPr spc="-150" dirty="0">
                <a:solidFill>
                  <a:srgbClr val="2E5395"/>
                </a:solidFill>
              </a:rPr>
              <a:t>	</a:t>
            </a:r>
            <a:r>
              <a:rPr sz="2000" b="1" spc="-35" dirty="0">
                <a:latin typeface="+mn-lt"/>
              </a:rPr>
              <a:t>Availability</a:t>
            </a:r>
            <a:r>
              <a:rPr sz="2000" b="1" spc="-130" dirty="0">
                <a:latin typeface="+mn-lt"/>
              </a:rPr>
              <a:t> </a:t>
            </a:r>
            <a:r>
              <a:rPr sz="2000" b="1" spc="15" dirty="0">
                <a:latin typeface="+mn-lt"/>
              </a:rPr>
              <a:t>of</a:t>
            </a:r>
            <a:r>
              <a:rPr sz="2000" b="1" spc="-195" dirty="0">
                <a:latin typeface="+mn-lt"/>
              </a:rPr>
              <a:t> </a:t>
            </a:r>
            <a:r>
              <a:rPr sz="2000" b="1" spc="-100" dirty="0">
                <a:latin typeface="+mn-lt"/>
              </a:rPr>
              <a:t>service</a:t>
            </a:r>
            <a:r>
              <a:rPr sz="2000" spc="-100" dirty="0">
                <a:latin typeface="+mn-lt"/>
              </a:rPr>
              <a:t>:</a:t>
            </a:r>
            <a:r>
              <a:rPr sz="2000" spc="-175" dirty="0">
                <a:latin typeface="+mn-lt"/>
              </a:rPr>
              <a:t> </a:t>
            </a:r>
            <a:r>
              <a:rPr sz="2000" spc="-25" dirty="0">
                <a:latin typeface="+mn-lt"/>
              </a:rPr>
              <a:t>what</a:t>
            </a:r>
            <a:r>
              <a:rPr sz="2000" spc="-180" dirty="0">
                <a:latin typeface="+mn-lt"/>
              </a:rPr>
              <a:t> </a:t>
            </a:r>
            <a:r>
              <a:rPr sz="2000" spc="-120" dirty="0">
                <a:latin typeface="+mn-lt"/>
              </a:rPr>
              <a:t>happens</a:t>
            </a:r>
            <a:r>
              <a:rPr sz="2000" spc="-175" dirty="0">
                <a:latin typeface="+mn-lt"/>
              </a:rPr>
              <a:t> </a:t>
            </a:r>
            <a:r>
              <a:rPr sz="2000" spc="-80" dirty="0">
                <a:latin typeface="+mn-lt"/>
              </a:rPr>
              <a:t>when</a:t>
            </a:r>
            <a:r>
              <a:rPr sz="2000" spc="-175" dirty="0">
                <a:latin typeface="+mn-lt"/>
              </a:rPr>
              <a:t> </a:t>
            </a:r>
            <a:r>
              <a:rPr sz="2000" spc="-20" dirty="0">
                <a:latin typeface="+mn-lt"/>
              </a:rPr>
              <a:t>the  </a:t>
            </a:r>
            <a:r>
              <a:rPr sz="2000" spc="-110" dirty="0">
                <a:latin typeface="+mn-lt"/>
              </a:rPr>
              <a:t>service </a:t>
            </a:r>
            <a:r>
              <a:rPr sz="2000" spc="-50" dirty="0">
                <a:latin typeface="+mn-lt"/>
              </a:rPr>
              <a:t>provider </a:t>
            </a:r>
            <a:r>
              <a:rPr sz="2000" spc="-65" dirty="0">
                <a:latin typeface="+mn-lt"/>
              </a:rPr>
              <a:t>cannot</a:t>
            </a:r>
            <a:r>
              <a:rPr sz="2000" spc="-409" dirty="0">
                <a:latin typeface="+mn-lt"/>
              </a:rPr>
              <a:t> </a:t>
            </a:r>
            <a:r>
              <a:rPr sz="2000" spc="-90" dirty="0">
                <a:latin typeface="+mn-lt"/>
              </a:rPr>
              <a:t>deliver?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48429" y="2292222"/>
            <a:ext cx="7085965" cy="46865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863600" indent="-457200">
              <a:lnSpc>
                <a:spcPts val="2590"/>
              </a:lnSpc>
              <a:spcBef>
                <a:spcPts val="425"/>
              </a:spcBef>
              <a:buClr>
                <a:srgbClr val="2E5395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75" dirty="0">
                <a:cs typeface="Arial"/>
              </a:rPr>
              <a:t>Data </a:t>
            </a:r>
            <a:r>
              <a:rPr sz="2000" b="1" spc="-20" dirty="0">
                <a:cs typeface="Arial"/>
              </a:rPr>
              <a:t>confidentiality</a:t>
            </a:r>
            <a:r>
              <a:rPr sz="2000" b="1" spc="-515" dirty="0">
                <a:cs typeface="Arial"/>
              </a:rPr>
              <a:t> </a:t>
            </a:r>
            <a:r>
              <a:rPr sz="2000" spc="-25" dirty="0" smtClean="0">
                <a:cs typeface="Arial"/>
              </a:rPr>
              <a:t>, </a:t>
            </a:r>
            <a:r>
              <a:rPr sz="2000" spc="-160" dirty="0">
                <a:cs typeface="Arial"/>
              </a:rPr>
              <a:t>a </a:t>
            </a:r>
            <a:r>
              <a:rPr sz="2000" spc="-105" dirty="0">
                <a:cs typeface="Arial"/>
              </a:rPr>
              <a:t>serious  </a:t>
            </a:r>
            <a:r>
              <a:rPr sz="2000" spc="-45" dirty="0">
                <a:cs typeface="Arial"/>
              </a:rPr>
              <a:t>problem.</a:t>
            </a:r>
            <a:endParaRPr sz="2000" dirty="0">
              <a:cs typeface="Arial"/>
            </a:endParaRPr>
          </a:p>
          <a:p>
            <a:pPr marL="469900" marR="5080" indent="-457200">
              <a:lnSpc>
                <a:spcPct val="90000"/>
              </a:lnSpc>
              <a:spcBef>
                <a:spcPts val="1165"/>
              </a:spcBef>
              <a:buClr>
                <a:srgbClr val="2E5395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50" dirty="0">
                <a:cs typeface="Arial"/>
              </a:rPr>
              <a:t>Diversity </a:t>
            </a:r>
            <a:r>
              <a:rPr sz="2000" b="1" spc="15" dirty="0">
                <a:cs typeface="Arial"/>
              </a:rPr>
              <a:t>of </a:t>
            </a:r>
            <a:r>
              <a:rPr sz="2000" b="1" spc="-114" dirty="0">
                <a:cs typeface="Arial"/>
              </a:rPr>
              <a:t>services</a:t>
            </a:r>
            <a:r>
              <a:rPr sz="2000" spc="-114" dirty="0">
                <a:cs typeface="Arial"/>
              </a:rPr>
              <a:t>, </a:t>
            </a:r>
            <a:r>
              <a:rPr sz="2000" spc="-55" dirty="0">
                <a:cs typeface="Arial"/>
              </a:rPr>
              <a:t>data </a:t>
            </a:r>
            <a:r>
              <a:rPr sz="2000" spc="-50" dirty="0">
                <a:cs typeface="Arial"/>
              </a:rPr>
              <a:t>organization, </a:t>
            </a:r>
            <a:r>
              <a:rPr sz="2000" spc="-114" dirty="0">
                <a:cs typeface="Arial"/>
              </a:rPr>
              <a:t>user  </a:t>
            </a:r>
            <a:r>
              <a:rPr sz="2000" spc="-65" dirty="0">
                <a:cs typeface="Arial"/>
              </a:rPr>
              <a:t>interfaces </a:t>
            </a:r>
            <a:r>
              <a:rPr sz="2000" spc="-80" dirty="0">
                <a:cs typeface="Arial"/>
              </a:rPr>
              <a:t>available </a:t>
            </a:r>
            <a:r>
              <a:rPr sz="2000" dirty="0">
                <a:cs typeface="Arial"/>
              </a:rPr>
              <a:t>at </a:t>
            </a:r>
            <a:r>
              <a:rPr sz="2000" spc="-5" dirty="0">
                <a:cs typeface="Arial"/>
              </a:rPr>
              <a:t>different </a:t>
            </a:r>
            <a:r>
              <a:rPr sz="2000" spc="-110" dirty="0">
                <a:cs typeface="Arial"/>
              </a:rPr>
              <a:t>service </a:t>
            </a:r>
            <a:r>
              <a:rPr sz="2000" spc="-70" dirty="0">
                <a:cs typeface="Arial"/>
              </a:rPr>
              <a:t>providers  </a:t>
            </a:r>
            <a:r>
              <a:rPr sz="2000" spc="40" dirty="0">
                <a:cs typeface="Arial"/>
              </a:rPr>
              <a:t>limit</a:t>
            </a:r>
            <a:r>
              <a:rPr sz="2000" spc="-160" dirty="0">
                <a:cs typeface="Arial"/>
              </a:rPr>
              <a:t> </a:t>
            </a:r>
            <a:r>
              <a:rPr sz="2000" spc="-114" dirty="0">
                <a:cs typeface="Arial"/>
              </a:rPr>
              <a:t>user</a:t>
            </a:r>
            <a:r>
              <a:rPr sz="2000" spc="-215" dirty="0">
                <a:cs typeface="Arial"/>
              </a:rPr>
              <a:t> </a:t>
            </a:r>
            <a:r>
              <a:rPr sz="2000" dirty="0">
                <a:cs typeface="Arial"/>
              </a:rPr>
              <a:t>mobility;</a:t>
            </a:r>
            <a:r>
              <a:rPr sz="2000" spc="-180" dirty="0">
                <a:cs typeface="Arial"/>
              </a:rPr>
              <a:t> </a:t>
            </a:r>
            <a:r>
              <a:rPr sz="2000" spc="-110" dirty="0">
                <a:cs typeface="Arial"/>
              </a:rPr>
              <a:t>once</a:t>
            </a:r>
            <a:r>
              <a:rPr sz="2000" spc="-195" dirty="0">
                <a:cs typeface="Arial"/>
              </a:rPr>
              <a:t> </a:t>
            </a:r>
            <a:r>
              <a:rPr sz="2000" spc="-160" dirty="0">
                <a:cs typeface="Arial"/>
              </a:rPr>
              <a:t>a</a:t>
            </a:r>
            <a:r>
              <a:rPr sz="2000" spc="-200" dirty="0">
                <a:cs typeface="Arial"/>
              </a:rPr>
              <a:t> </a:t>
            </a:r>
            <a:r>
              <a:rPr sz="2000" spc="-65" dirty="0">
                <a:cs typeface="Arial"/>
              </a:rPr>
              <a:t>customer</a:t>
            </a:r>
            <a:r>
              <a:rPr sz="2000" spc="-204" dirty="0">
                <a:cs typeface="Arial"/>
              </a:rPr>
              <a:t> </a:t>
            </a:r>
            <a:r>
              <a:rPr sz="2000" spc="-105" dirty="0">
                <a:cs typeface="Arial"/>
              </a:rPr>
              <a:t>is</a:t>
            </a:r>
            <a:r>
              <a:rPr sz="2000" spc="-180" dirty="0">
                <a:cs typeface="Arial"/>
              </a:rPr>
              <a:t> </a:t>
            </a:r>
            <a:r>
              <a:rPr sz="2000" spc="-80" dirty="0">
                <a:cs typeface="Arial"/>
              </a:rPr>
              <a:t>hooked</a:t>
            </a:r>
            <a:r>
              <a:rPr sz="2000" spc="-195" dirty="0">
                <a:cs typeface="Arial"/>
              </a:rPr>
              <a:t> </a:t>
            </a:r>
            <a:r>
              <a:rPr sz="2000" spc="50" dirty="0">
                <a:cs typeface="Arial"/>
              </a:rPr>
              <a:t>to</a:t>
            </a:r>
            <a:r>
              <a:rPr sz="2000" spc="-200" dirty="0">
                <a:cs typeface="Arial"/>
              </a:rPr>
              <a:t> </a:t>
            </a:r>
            <a:r>
              <a:rPr sz="2000" spc="-95" dirty="0">
                <a:cs typeface="Arial"/>
              </a:rPr>
              <a:t>one  </a:t>
            </a:r>
            <a:r>
              <a:rPr sz="2000" spc="-50" dirty="0">
                <a:cs typeface="Arial"/>
              </a:rPr>
              <a:t>provider</a:t>
            </a:r>
            <a:r>
              <a:rPr sz="2000" spc="-190" dirty="0">
                <a:cs typeface="Arial"/>
              </a:rPr>
              <a:t> </a:t>
            </a:r>
            <a:r>
              <a:rPr sz="2000" spc="90" dirty="0">
                <a:cs typeface="Arial"/>
              </a:rPr>
              <a:t>it</a:t>
            </a:r>
            <a:r>
              <a:rPr sz="2000" spc="-175" dirty="0">
                <a:cs typeface="Arial"/>
              </a:rPr>
              <a:t> </a:t>
            </a:r>
            <a:r>
              <a:rPr sz="2000" spc="-105" dirty="0">
                <a:cs typeface="Arial"/>
              </a:rPr>
              <a:t>is</a:t>
            </a:r>
            <a:r>
              <a:rPr sz="2000" spc="-190" dirty="0">
                <a:cs typeface="Arial"/>
              </a:rPr>
              <a:t> </a:t>
            </a:r>
            <a:r>
              <a:rPr sz="2000" spc="-70" dirty="0">
                <a:cs typeface="Arial"/>
              </a:rPr>
              <a:t>hard</a:t>
            </a:r>
            <a:r>
              <a:rPr sz="2000" spc="-190" dirty="0">
                <a:cs typeface="Arial"/>
              </a:rPr>
              <a:t> </a:t>
            </a:r>
            <a:r>
              <a:rPr sz="2000" spc="50" dirty="0">
                <a:cs typeface="Arial"/>
              </a:rPr>
              <a:t>to</a:t>
            </a:r>
            <a:r>
              <a:rPr sz="2000" spc="-190" dirty="0">
                <a:cs typeface="Arial"/>
              </a:rPr>
              <a:t> </a:t>
            </a:r>
            <a:r>
              <a:rPr sz="2000" spc="-80" dirty="0">
                <a:cs typeface="Arial"/>
              </a:rPr>
              <a:t>move</a:t>
            </a:r>
            <a:r>
              <a:rPr sz="2000" spc="-195" dirty="0">
                <a:cs typeface="Arial"/>
              </a:rPr>
              <a:t> </a:t>
            </a:r>
            <a:r>
              <a:rPr sz="2000" spc="50" dirty="0">
                <a:cs typeface="Arial"/>
              </a:rPr>
              <a:t>to</a:t>
            </a:r>
            <a:r>
              <a:rPr sz="2000" spc="-200" dirty="0">
                <a:cs typeface="Arial"/>
              </a:rPr>
              <a:t> </a:t>
            </a:r>
            <a:r>
              <a:rPr sz="2000" spc="-65" dirty="0">
                <a:cs typeface="Arial"/>
              </a:rPr>
              <a:t>another.</a:t>
            </a:r>
            <a:endParaRPr sz="2000" dirty="0">
              <a:cs typeface="Arial"/>
            </a:endParaRPr>
          </a:p>
          <a:p>
            <a:pPr marL="469900" indent="-457200">
              <a:lnSpc>
                <a:spcPts val="2735"/>
              </a:lnSpc>
              <a:spcBef>
                <a:spcPts val="910"/>
              </a:spcBef>
              <a:buClr>
                <a:srgbClr val="2E5395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75" dirty="0">
                <a:cs typeface="Arial"/>
              </a:rPr>
              <a:t>Data</a:t>
            </a:r>
            <a:r>
              <a:rPr sz="2000" b="1" spc="-185" dirty="0">
                <a:cs typeface="Arial"/>
              </a:rPr>
              <a:t> </a:t>
            </a:r>
            <a:r>
              <a:rPr sz="2000" b="1" spc="-45" dirty="0">
                <a:cs typeface="Arial"/>
              </a:rPr>
              <a:t>transfer</a:t>
            </a:r>
            <a:r>
              <a:rPr sz="2000" b="1" spc="-200" dirty="0">
                <a:cs typeface="Arial"/>
              </a:rPr>
              <a:t> </a:t>
            </a:r>
            <a:r>
              <a:rPr sz="2000" b="1" spc="-30" dirty="0">
                <a:cs typeface="Arial"/>
              </a:rPr>
              <a:t>bottleneck</a:t>
            </a:r>
            <a:r>
              <a:rPr sz="2000" spc="-30" dirty="0">
                <a:cs typeface="Arial"/>
              </a:rPr>
              <a:t>;</a:t>
            </a:r>
            <a:r>
              <a:rPr sz="2000" spc="-180" dirty="0">
                <a:cs typeface="Arial"/>
              </a:rPr>
              <a:t> </a:t>
            </a:r>
            <a:r>
              <a:rPr sz="2000" spc="-75" dirty="0">
                <a:cs typeface="Arial"/>
              </a:rPr>
              <a:t>many</a:t>
            </a:r>
            <a:r>
              <a:rPr sz="2000" spc="-204" dirty="0">
                <a:cs typeface="Arial"/>
              </a:rPr>
              <a:t> </a:t>
            </a:r>
            <a:r>
              <a:rPr sz="2000" spc="-65" dirty="0">
                <a:cs typeface="Arial"/>
              </a:rPr>
              <a:t>applications</a:t>
            </a:r>
            <a:r>
              <a:rPr sz="2000" spc="-175" dirty="0">
                <a:cs typeface="Arial"/>
              </a:rPr>
              <a:t> </a:t>
            </a:r>
            <a:r>
              <a:rPr sz="2000" spc="-100" dirty="0">
                <a:cs typeface="Arial"/>
              </a:rPr>
              <a:t>are</a:t>
            </a:r>
            <a:endParaRPr sz="2000" dirty="0">
              <a:cs typeface="Arial"/>
            </a:endParaRPr>
          </a:p>
          <a:p>
            <a:pPr marL="469900">
              <a:lnSpc>
                <a:spcPts val="2735"/>
              </a:lnSpc>
            </a:pPr>
            <a:r>
              <a:rPr sz="2000" spc="-55" dirty="0">
                <a:cs typeface="Arial"/>
              </a:rPr>
              <a:t>data-intensive</a:t>
            </a:r>
            <a:r>
              <a:rPr sz="2000" spc="-55" dirty="0" smtClean="0">
                <a:cs typeface="Arial"/>
              </a:rPr>
              <a:t>.</a:t>
            </a:r>
            <a:endParaRPr lang="en-US" sz="2000" spc="-55" dirty="0">
              <a:cs typeface="Arial"/>
            </a:endParaRPr>
          </a:p>
          <a:p>
            <a:pPr marL="469900" marR="1517015" indent="-457200">
              <a:lnSpc>
                <a:spcPct val="80000"/>
              </a:lnSpc>
              <a:spcBef>
                <a:spcPts val="675"/>
              </a:spcBef>
              <a:buClr>
                <a:srgbClr val="2E5395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lang="en-US" sz="2000" b="1" spc="-90" dirty="0">
                <a:cs typeface="Arial"/>
              </a:rPr>
              <a:t>Performance </a:t>
            </a:r>
            <a:r>
              <a:rPr lang="en-US" sz="2000" b="1" spc="-35" dirty="0">
                <a:cs typeface="Arial"/>
              </a:rPr>
              <a:t>unpredictability</a:t>
            </a:r>
            <a:r>
              <a:rPr lang="en-US" sz="2000" spc="-35" dirty="0">
                <a:cs typeface="Arial"/>
              </a:rPr>
              <a:t>, </a:t>
            </a:r>
            <a:r>
              <a:rPr lang="en-US" sz="2000" spc="-95" dirty="0">
                <a:cs typeface="Arial"/>
              </a:rPr>
              <a:t>one </a:t>
            </a:r>
            <a:r>
              <a:rPr lang="en-US" sz="2000" spc="15" dirty="0">
                <a:cs typeface="Arial"/>
              </a:rPr>
              <a:t>of</a:t>
            </a:r>
            <a:r>
              <a:rPr lang="en-US" sz="2000" spc="-509" dirty="0">
                <a:cs typeface="Arial"/>
              </a:rPr>
              <a:t> </a:t>
            </a:r>
            <a:r>
              <a:rPr lang="en-US" sz="2000" spc="-20" dirty="0">
                <a:cs typeface="Arial"/>
              </a:rPr>
              <a:t>the  </a:t>
            </a:r>
            <a:r>
              <a:rPr lang="en-US" sz="2000" spc="-130" dirty="0">
                <a:cs typeface="Arial"/>
              </a:rPr>
              <a:t>consequences </a:t>
            </a:r>
            <a:r>
              <a:rPr lang="en-US" sz="2000" spc="15" dirty="0">
                <a:cs typeface="Arial"/>
              </a:rPr>
              <a:t>of </a:t>
            </a:r>
            <a:r>
              <a:rPr lang="en-US" sz="2000" spc="-100" dirty="0">
                <a:cs typeface="Arial"/>
              </a:rPr>
              <a:t>resource</a:t>
            </a:r>
            <a:r>
              <a:rPr lang="en-US" sz="2000" spc="-520" dirty="0">
                <a:cs typeface="Arial"/>
              </a:rPr>
              <a:t> </a:t>
            </a:r>
            <a:r>
              <a:rPr lang="en-US" sz="2000" spc="-80" dirty="0">
                <a:cs typeface="Arial"/>
              </a:rPr>
              <a:t>sharing.</a:t>
            </a:r>
            <a:endParaRPr lang="en-US" sz="2000" dirty="0">
              <a:cs typeface="Arial"/>
            </a:endParaRPr>
          </a:p>
          <a:p>
            <a:pPr marL="469900" marR="51435" indent="-457200">
              <a:lnSpc>
                <a:spcPct val="80000"/>
              </a:lnSpc>
              <a:spcBef>
                <a:spcPts val="1480"/>
              </a:spcBef>
              <a:buClr>
                <a:srgbClr val="2E5395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lang="en-US" sz="2000" b="1" spc="-145" dirty="0">
                <a:cs typeface="Arial"/>
              </a:rPr>
              <a:t>Resource </a:t>
            </a:r>
            <a:r>
              <a:rPr lang="en-US" sz="2000" b="1" spc="-65" dirty="0">
                <a:cs typeface="Arial"/>
              </a:rPr>
              <a:t>management</a:t>
            </a:r>
            <a:r>
              <a:rPr lang="en-US" sz="2000" spc="-65" dirty="0">
                <a:cs typeface="Arial"/>
              </a:rPr>
              <a:t>: </a:t>
            </a:r>
            <a:r>
              <a:rPr lang="en-US" sz="2000" spc="40" dirty="0">
                <a:cs typeface="Arial"/>
              </a:rPr>
              <a:t>It </a:t>
            </a:r>
            <a:r>
              <a:rPr lang="en-US" sz="2000" spc="-105" dirty="0">
                <a:cs typeface="Arial"/>
              </a:rPr>
              <a:t>is </a:t>
            </a:r>
            <a:r>
              <a:rPr lang="en-US" sz="2000" spc="-160" dirty="0">
                <a:cs typeface="Arial"/>
              </a:rPr>
              <a:t>a </a:t>
            </a:r>
            <a:r>
              <a:rPr lang="en-US" sz="2000" spc="-35" dirty="0">
                <a:cs typeface="Arial"/>
              </a:rPr>
              <a:t>big </a:t>
            </a:r>
            <a:r>
              <a:rPr lang="en-US" sz="2000" spc="-85" dirty="0">
                <a:cs typeface="Arial"/>
              </a:rPr>
              <a:t>challenge </a:t>
            </a:r>
            <a:r>
              <a:rPr lang="en-US" sz="2000" spc="50" dirty="0">
                <a:cs typeface="Arial"/>
              </a:rPr>
              <a:t>to  </a:t>
            </a:r>
            <a:r>
              <a:rPr lang="en-US" sz="2000" spc="-100" dirty="0">
                <a:cs typeface="Arial"/>
              </a:rPr>
              <a:t>manage </a:t>
            </a:r>
            <a:r>
              <a:rPr lang="en-US" sz="2000" spc="-5" dirty="0">
                <a:cs typeface="Arial"/>
              </a:rPr>
              <a:t>different </a:t>
            </a:r>
            <a:r>
              <a:rPr lang="en-US" sz="2000" spc="-65" dirty="0">
                <a:cs typeface="Arial"/>
              </a:rPr>
              <a:t>workloads </a:t>
            </a:r>
            <a:r>
              <a:rPr lang="en-US" sz="2000" spc="-55" dirty="0">
                <a:cs typeface="Arial"/>
              </a:rPr>
              <a:t>running </a:t>
            </a:r>
            <a:r>
              <a:rPr lang="en-US" sz="2000" spc="-65" dirty="0">
                <a:cs typeface="Arial"/>
              </a:rPr>
              <a:t>on </a:t>
            </a:r>
            <a:r>
              <a:rPr lang="en-US" sz="2000" spc="-70" dirty="0">
                <a:cs typeface="Arial"/>
              </a:rPr>
              <a:t>large </a:t>
            </a:r>
            <a:r>
              <a:rPr lang="en-US" sz="2000" spc="-55" dirty="0">
                <a:cs typeface="Arial"/>
              </a:rPr>
              <a:t>data  </a:t>
            </a:r>
            <a:r>
              <a:rPr lang="en-US" sz="2000" spc="-80" dirty="0">
                <a:cs typeface="Arial"/>
              </a:rPr>
              <a:t>centers.</a:t>
            </a:r>
            <a:r>
              <a:rPr lang="en-US" sz="2000" spc="-285" dirty="0">
                <a:cs typeface="Arial"/>
              </a:rPr>
              <a:t> </a:t>
            </a:r>
            <a:r>
              <a:rPr lang="en-US" sz="2000" spc="-75" dirty="0">
                <a:cs typeface="Arial"/>
              </a:rPr>
              <a:t>Are</a:t>
            </a:r>
            <a:r>
              <a:rPr lang="en-US" sz="2000" spc="-180" dirty="0">
                <a:cs typeface="Arial"/>
              </a:rPr>
              <a:t> </a:t>
            </a:r>
            <a:r>
              <a:rPr lang="en-US" sz="2000" spc="-50" dirty="0">
                <a:cs typeface="Arial"/>
              </a:rPr>
              <a:t>self-organization</a:t>
            </a:r>
            <a:r>
              <a:rPr lang="en-US" sz="2000" spc="-190" dirty="0">
                <a:cs typeface="Arial"/>
              </a:rPr>
              <a:t> </a:t>
            </a:r>
            <a:r>
              <a:rPr lang="en-US" sz="2000" spc="-95" dirty="0">
                <a:cs typeface="Arial"/>
              </a:rPr>
              <a:t>and</a:t>
            </a:r>
            <a:r>
              <a:rPr lang="en-US" sz="2000" spc="-175" dirty="0">
                <a:cs typeface="Arial"/>
              </a:rPr>
              <a:t> </a:t>
            </a:r>
            <a:r>
              <a:rPr lang="en-US" sz="2000" spc="-65" dirty="0">
                <a:cs typeface="Arial"/>
              </a:rPr>
              <a:t>self-management  </a:t>
            </a:r>
            <a:r>
              <a:rPr lang="en-US" sz="2000" spc="-20" dirty="0">
                <a:cs typeface="Arial"/>
              </a:rPr>
              <a:t>the</a:t>
            </a:r>
            <a:r>
              <a:rPr lang="en-US" sz="2000" spc="-180" dirty="0">
                <a:cs typeface="Arial"/>
              </a:rPr>
              <a:t> </a:t>
            </a:r>
            <a:r>
              <a:rPr lang="en-US" sz="2000" spc="-75" dirty="0">
                <a:cs typeface="Arial"/>
              </a:rPr>
              <a:t>solution?</a:t>
            </a:r>
            <a:endParaRPr lang="en-US" sz="2000" dirty="0">
              <a:cs typeface="Arial"/>
            </a:endParaRPr>
          </a:p>
          <a:p>
            <a:pPr marL="469900" marR="151130" indent="-457200">
              <a:lnSpc>
                <a:spcPct val="80000"/>
              </a:lnSpc>
              <a:spcBef>
                <a:spcPts val="1200"/>
              </a:spcBef>
              <a:buClr>
                <a:srgbClr val="2E5395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lang="en-US" sz="2000" b="1" spc="-65" dirty="0">
                <a:cs typeface="Arial"/>
              </a:rPr>
              <a:t>Security </a:t>
            </a:r>
            <a:r>
              <a:rPr lang="en-US" sz="2000" b="1" spc="-95" dirty="0">
                <a:cs typeface="Arial"/>
              </a:rPr>
              <a:t>and </a:t>
            </a:r>
            <a:r>
              <a:rPr lang="en-US" sz="2000" b="1" spc="-20" dirty="0">
                <a:cs typeface="Arial"/>
              </a:rPr>
              <a:t>confidentiality</a:t>
            </a:r>
            <a:r>
              <a:rPr lang="en-US" sz="2000" spc="-20" dirty="0">
                <a:cs typeface="Arial"/>
              </a:rPr>
              <a:t>: </a:t>
            </a:r>
            <a:r>
              <a:rPr lang="en-US" sz="2000" spc="-35" dirty="0">
                <a:cs typeface="Arial"/>
              </a:rPr>
              <a:t>major </a:t>
            </a:r>
            <a:r>
              <a:rPr lang="en-US" sz="2000" spc="-95" dirty="0">
                <a:cs typeface="Arial"/>
              </a:rPr>
              <a:t>concern </a:t>
            </a:r>
            <a:r>
              <a:rPr lang="en-US" sz="2000" spc="15" dirty="0">
                <a:cs typeface="Arial"/>
              </a:rPr>
              <a:t>for  </a:t>
            </a:r>
            <a:r>
              <a:rPr lang="en-US" sz="2000" spc="-85" dirty="0">
                <a:cs typeface="Arial"/>
              </a:rPr>
              <a:t>sensitive </a:t>
            </a:r>
            <a:r>
              <a:rPr lang="en-US" sz="2000" spc="-60" dirty="0">
                <a:cs typeface="Arial"/>
              </a:rPr>
              <a:t>applications, e.g., </a:t>
            </a:r>
            <a:r>
              <a:rPr lang="en-US" sz="2000" spc="-75" dirty="0">
                <a:cs typeface="Arial"/>
              </a:rPr>
              <a:t>healthcare</a:t>
            </a:r>
            <a:r>
              <a:rPr lang="en-US" sz="2000" spc="-495" dirty="0">
                <a:cs typeface="Arial"/>
              </a:rPr>
              <a:t> </a:t>
            </a:r>
            <a:r>
              <a:rPr lang="en-US" sz="2000" spc="-60" dirty="0">
                <a:cs typeface="Arial"/>
              </a:rPr>
              <a:t>applications.</a:t>
            </a:r>
            <a:endParaRPr lang="en-US" sz="2000" dirty="0">
              <a:cs typeface="Arial"/>
            </a:endParaRPr>
          </a:p>
          <a:p>
            <a:pPr marL="469900">
              <a:lnSpc>
                <a:spcPts val="2735"/>
              </a:lnSpc>
            </a:pPr>
            <a:endParaRPr 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08597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</a:rPr>
              <a:t>Cloud  </a:t>
            </a:r>
            <a:r>
              <a:rPr sz="3600" spc="-540" dirty="0">
                <a:solidFill>
                  <a:srgbClr val="FFFFFF"/>
                </a:solidFill>
              </a:rPr>
              <a:t>C</a:t>
            </a:r>
            <a:r>
              <a:rPr sz="3600" spc="-150" dirty="0">
                <a:solidFill>
                  <a:srgbClr val="FFFFFF"/>
                </a:solidFill>
              </a:rPr>
              <a:t>o</a:t>
            </a:r>
            <a:r>
              <a:rPr sz="3600" spc="-75" dirty="0">
                <a:solidFill>
                  <a:srgbClr val="FFFFFF"/>
                </a:solidFill>
              </a:rPr>
              <a:t>m</a:t>
            </a:r>
            <a:r>
              <a:rPr sz="3600" spc="-160" dirty="0">
                <a:solidFill>
                  <a:srgbClr val="FFFFFF"/>
                </a:solidFill>
              </a:rPr>
              <a:t>p</a:t>
            </a:r>
            <a:r>
              <a:rPr sz="3600" spc="-204" dirty="0">
                <a:solidFill>
                  <a:srgbClr val="FFFFFF"/>
                </a:solidFill>
              </a:rPr>
              <a:t>u</a:t>
            </a:r>
            <a:r>
              <a:rPr sz="3600" spc="185" dirty="0">
                <a:solidFill>
                  <a:srgbClr val="FFFFFF"/>
                </a:solidFill>
              </a:rPr>
              <a:t>t</a:t>
            </a:r>
            <a:r>
              <a:rPr sz="3600" spc="-20" dirty="0">
                <a:solidFill>
                  <a:srgbClr val="FFFFFF"/>
                </a:solidFill>
              </a:rPr>
              <a:t>i</a:t>
            </a:r>
            <a:r>
              <a:rPr sz="3600" spc="-170" dirty="0">
                <a:solidFill>
                  <a:srgbClr val="FFFFFF"/>
                </a:solidFill>
              </a:rPr>
              <a:t>n</a:t>
            </a:r>
            <a:r>
              <a:rPr sz="3600" spc="-65" dirty="0">
                <a:solidFill>
                  <a:srgbClr val="FFFFFF"/>
                </a:solidFill>
              </a:rPr>
              <a:t>g  </a:t>
            </a:r>
            <a:r>
              <a:rPr sz="3600" spc="-240" dirty="0">
                <a:solidFill>
                  <a:srgbClr val="FFFFFF"/>
                </a:solidFill>
              </a:rPr>
              <a:t>Services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028176" y="4232147"/>
            <a:ext cx="2479675" cy="405765"/>
            <a:chOff x="9028176" y="4232147"/>
            <a:chExt cx="2479675" cy="405765"/>
          </a:xfrm>
        </p:grpSpPr>
        <p:sp>
          <p:nvSpPr>
            <p:cNvPr id="4" name="object 4"/>
            <p:cNvSpPr/>
            <p:nvPr/>
          </p:nvSpPr>
          <p:spPr>
            <a:xfrm>
              <a:off x="9028176" y="4232147"/>
              <a:ext cx="2479675" cy="405765"/>
            </a:xfrm>
            <a:custGeom>
              <a:avLst/>
              <a:gdLst/>
              <a:ahLst/>
              <a:cxnLst/>
              <a:rect l="l" t="t" r="r" b="b"/>
              <a:pathLst>
                <a:path w="2479675" h="405764">
                  <a:moveTo>
                    <a:pt x="2479548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2479548" y="405383"/>
                  </a:lnTo>
                  <a:lnTo>
                    <a:pt x="2479548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8701" y="4270882"/>
              <a:ext cx="1702435" cy="301625"/>
            </a:xfrm>
            <a:custGeom>
              <a:avLst/>
              <a:gdLst/>
              <a:ahLst/>
              <a:cxnLst/>
              <a:rect l="l" t="t" r="r" b="b"/>
              <a:pathLst>
                <a:path w="1702434" h="301625">
                  <a:moveTo>
                    <a:pt x="257429" y="203835"/>
                  </a:moveTo>
                  <a:lnTo>
                    <a:pt x="218948" y="194056"/>
                  </a:lnTo>
                  <a:lnTo>
                    <a:pt x="214033" y="211328"/>
                  </a:lnTo>
                  <a:lnTo>
                    <a:pt x="207327" y="226339"/>
                  </a:lnTo>
                  <a:lnTo>
                    <a:pt x="176606" y="257733"/>
                  </a:lnTo>
                  <a:lnTo>
                    <a:pt x="133604" y="268224"/>
                  </a:lnTo>
                  <a:lnTo>
                    <a:pt x="120573" y="267373"/>
                  </a:lnTo>
                  <a:lnTo>
                    <a:pt x="84201" y="254508"/>
                  </a:lnTo>
                  <a:lnTo>
                    <a:pt x="56705" y="226009"/>
                  </a:lnTo>
                  <a:lnTo>
                    <a:pt x="42367" y="182981"/>
                  </a:lnTo>
                  <a:lnTo>
                    <a:pt x="39624" y="148209"/>
                  </a:lnTo>
                  <a:lnTo>
                    <a:pt x="40195" y="133870"/>
                  </a:lnTo>
                  <a:lnTo>
                    <a:pt x="48768" y="92202"/>
                  </a:lnTo>
                  <a:lnTo>
                    <a:pt x="70091" y="57797"/>
                  </a:lnTo>
                  <a:lnTo>
                    <a:pt x="105816" y="36957"/>
                  </a:lnTo>
                  <a:lnTo>
                    <a:pt x="136652" y="32893"/>
                  </a:lnTo>
                  <a:lnTo>
                    <a:pt x="150596" y="33807"/>
                  </a:lnTo>
                  <a:lnTo>
                    <a:pt x="194208" y="55816"/>
                  </a:lnTo>
                  <a:lnTo>
                    <a:pt x="214503" y="93726"/>
                  </a:lnTo>
                  <a:lnTo>
                    <a:pt x="252476" y="84836"/>
                  </a:lnTo>
                  <a:lnTo>
                    <a:pt x="236181" y="49009"/>
                  </a:lnTo>
                  <a:lnTo>
                    <a:pt x="195199" y="12484"/>
                  </a:lnTo>
                  <a:lnTo>
                    <a:pt x="158432" y="1384"/>
                  </a:lnTo>
                  <a:lnTo>
                    <a:pt x="137414" y="0"/>
                  </a:lnTo>
                  <a:lnTo>
                    <a:pt x="118554" y="1104"/>
                  </a:lnTo>
                  <a:lnTo>
                    <a:pt x="66802" y="17526"/>
                  </a:lnTo>
                  <a:lnTo>
                    <a:pt x="26936" y="53035"/>
                  </a:lnTo>
                  <a:lnTo>
                    <a:pt x="4292" y="105752"/>
                  </a:lnTo>
                  <a:lnTo>
                    <a:pt x="0" y="148336"/>
                  </a:lnTo>
                  <a:lnTo>
                    <a:pt x="952" y="168871"/>
                  </a:lnTo>
                  <a:lnTo>
                    <a:pt x="8623" y="207924"/>
                  </a:lnTo>
                  <a:lnTo>
                    <a:pt x="23952" y="243560"/>
                  </a:lnTo>
                  <a:lnTo>
                    <a:pt x="60198" y="281940"/>
                  </a:lnTo>
                  <a:lnTo>
                    <a:pt x="114338" y="299935"/>
                  </a:lnTo>
                  <a:lnTo>
                    <a:pt x="136779" y="301117"/>
                  </a:lnTo>
                  <a:lnTo>
                    <a:pt x="158661" y="299567"/>
                  </a:lnTo>
                  <a:lnTo>
                    <a:pt x="197192" y="287134"/>
                  </a:lnTo>
                  <a:lnTo>
                    <a:pt x="228371" y="262343"/>
                  </a:lnTo>
                  <a:lnTo>
                    <a:pt x="250139" y="226148"/>
                  </a:lnTo>
                  <a:lnTo>
                    <a:pt x="257429" y="203835"/>
                  </a:lnTo>
                  <a:close/>
                </a:path>
                <a:path w="1702434" h="301625">
                  <a:moveTo>
                    <a:pt x="485013" y="187706"/>
                  </a:moveTo>
                  <a:lnTo>
                    <a:pt x="478129" y="142862"/>
                  </a:lnTo>
                  <a:lnTo>
                    <a:pt x="458241" y="109982"/>
                  </a:lnTo>
                  <a:lnTo>
                    <a:pt x="448233" y="101193"/>
                  </a:lnTo>
                  <a:lnTo>
                    <a:pt x="448233" y="190627"/>
                  </a:lnTo>
                  <a:lnTo>
                    <a:pt x="447192" y="208927"/>
                  </a:lnTo>
                  <a:lnTo>
                    <a:pt x="430530" y="251333"/>
                  </a:lnTo>
                  <a:lnTo>
                    <a:pt x="386207" y="271526"/>
                  </a:lnTo>
                  <a:lnTo>
                    <a:pt x="373418" y="270268"/>
                  </a:lnTo>
                  <a:lnTo>
                    <a:pt x="334010" y="240030"/>
                  </a:lnTo>
                  <a:lnTo>
                    <a:pt x="324104" y="190627"/>
                  </a:lnTo>
                  <a:lnTo>
                    <a:pt x="325196" y="171704"/>
                  </a:lnTo>
                  <a:lnTo>
                    <a:pt x="341757" y="130048"/>
                  </a:lnTo>
                  <a:lnTo>
                    <a:pt x="386207" y="109982"/>
                  </a:lnTo>
                  <a:lnTo>
                    <a:pt x="398894" y="111252"/>
                  </a:lnTo>
                  <a:lnTo>
                    <a:pt x="438289" y="141465"/>
                  </a:lnTo>
                  <a:lnTo>
                    <a:pt x="448195" y="187706"/>
                  </a:lnTo>
                  <a:lnTo>
                    <a:pt x="448233" y="190627"/>
                  </a:lnTo>
                  <a:lnTo>
                    <a:pt x="448233" y="101193"/>
                  </a:lnTo>
                  <a:lnTo>
                    <a:pt x="442633" y="96469"/>
                  </a:lnTo>
                  <a:lnTo>
                    <a:pt x="425831" y="87541"/>
                  </a:lnTo>
                  <a:lnTo>
                    <a:pt x="407009" y="82181"/>
                  </a:lnTo>
                  <a:lnTo>
                    <a:pt x="386207" y="80391"/>
                  </a:lnTo>
                  <a:lnTo>
                    <a:pt x="367411" y="81876"/>
                  </a:lnTo>
                  <a:lnTo>
                    <a:pt x="319913" y="103886"/>
                  </a:lnTo>
                  <a:lnTo>
                    <a:pt x="295440" y="139687"/>
                  </a:lnTo>
                  <a:lnTo>
                    <a:pt x="287274" y="190627"/>
                  </a:lnTo>
                  <a:lnTo>
                    <a:pt x="288988" y="215823"/>
                  </a:lnTo>
                  <a:lnTo>
                    <a:pt x="302704" y="256781"/>
                  </a:lnTo>
                  <a:lnTo>
                    <a:pt x="329387" y="284975"/>
                  </a:lnTo>
                  <a:lnTo>
                    <a:pt x="365150" y="299212"/>
                  </a:lnTo>
                  <a:lnTo>
                    <a:pt x="386207" y="300990"/>
                  </a:lnTo>
                  <a:lnTo>
                    <a:pt x="399745" y="300189"/>
                  </a:lnTo>
                  <a:lnTo>
                    <a:pt x="437261" y="288036"/>
                  </a:lnTo>
                  <a:lnTo>
                    <a:pt x="458635" y="271526"/>
                  </a:lnTo>
                  <a:lnTo>
                    <a:pt x="466013" y="262826"/>
                  </a:lnTo>
                  <a:lnTo>
                    <a:pt x="472821" y="251841"/>
                  </a:lnTo>
                  <a:lnTo>
                    <a:pt x="478142" y="239052"/>
                  </a:lnTo>
                  <a:lnTo>
                    <a:pt x="481952" y="224116"/>
                  </a:lnTo>
                  <a:lnTo>
                    <a:pt x="484251" y="206997"/>
                  </a:lnTo>
                  <a:lnTo>
                    <a:pt x="485013" y="187706"/>
                  </a:lnTo>
                  <a:close/>
                </a:path>
                <a:path w="1702434" h="301625">
                  <a:moveTo>
                    <a:pt x="697611" y="296164"/>
                  </a:moveTo>
                  <a:lnTo>
                    <a:pt x="697484" y="154978"/>
                  </a:lnTo>
                  <a:lnTo>
                    <a:pt x="688352" y="111379"/>
                  </a:lnTo>
                  <a:lnTo>
                    <a:pt x="652449" y="84251"/>
                  </a:lnTo>
                  <a:lnTo>
                    <a:pt x="625475" y="80391"/>
                  </a:lnTo>
                  <a:lnTo>
                    <a:pt x="604850" y="82562"/>
                  </a:lnTo>
                  <a:lnTo>
                    <a:pt x="586803" y="89077"/>
                  </a:lnTo>
                  <a:lnTo>
                    <a:pt x="571322" y="99949"/>
                  </a:lnTo>
                  <a:lnTo>
                    <a:pt x="558419" y="115189"/>
                  </a:lnTo>
                  <a:lnTo>
                    <a:pt x="558419" y="85217"/>
                  </a:lnTo>
                  <a:lnTo>
                    <a:pt x="526161" y="85217"/>
                  </a:lnTo>
                  <a:lnTo>
                    <a:pt x="526161" y="296164"/>
                  </a:lnTo>
                  <a:lnTo>
                    <a:pt x="561975" y="296164"/>
                  </a:lnTo>
                  <a:lnTo>
                    <a:pt x="561975" y="180975"/>
                  </a:lnTo>
                  <a:lnTo>
                    <a:pt x="562991" y="162331"/>
                  </a:lnTo>
                  <a:lnTo>
                    <a:pt x="578485" y="125857"/>
                  </a:lnTo>
                  <a:lnTo>
                    <a:pt x="596303" y="115189"/>
                  </a:lnTo>
                  <a:lnTo>
                    <a:pt x="596696" y="114998"/>
                  </a:lnTo>
                  <a:lnTo>
                    <a:pt x="606945" y="112293"/>
                  </a:lnTo>
                  <a:lnTo>
                    <a:pt x="617982" y="111379"/>
                  </a:lnTo>
                  <a:lnTo>
                    <a:pt x="624903" y="111785"/>
                  </a:lnTo>
                  <a:lnTo>
                    <a:pt x="657733" y="135128"/>
                  </a:lnTo>
                  <a:lnTo>
                    <a:pt x="661924" y="296164"/>
                  </a:lnTo>
                  <a:lnTo>
                    <a:pt x="697611" y="296164"/>
                  </a:lnTo>
                  <a:close/>
                </a:path>
                <a:path w="1702434" h="301625">
                  <a:moveTo>
                    <a:pt x="912622" y="234188"/>
                  </a:moveTo>
                  <a:lnTo>
                    <a:pt x="899439" y="197827"/>
                  </a:lnTo>
                  <a:lnTo>
                    <a:pt x="859840" y="177444"/>
                  </a:lnTo>
                  <a:lnTo>
                    <a:pt x="806602" y="162369"/>
                  </a:lnTo>
                  <a:lnTo>
                    <a:pt x="800011" y="160426"/>
                  </a:lnTo>
                  <a:lnTo>
                    <a:pt x="778002" y="141732"/>
                  </a:lnTo>
                  <a:lnTo>
                    <a:pt x="778002" y="129794"/>
                  </a:lnTo>
                  <a:lnTo>
                    <a:pt x="812241" y="110363"/>
                  </a:lnTo>
                  <a:lnTo>
                    <a:pt x="823722" y="109855"/>
                  </a:lnTo>
                  <a:lnTo>
                    <a:pt x="833526" y="110426"/>
                  </a:lnTo>
                  <a:lnTo>
                    <a:pt x="867981" y="136690"/>
                  </a:lnTo>
                  <a:lnTo>
                    <a:pt x="869696" y="144399"/>
                  </a:lnTo>
                  <a:lnTo>
                    <a:pt x="904748" y="139573"/>
                  </a:lnTo>
                  <a:lnTo>
                    <a:pt x="887323" y="101155"/>
                  </a:lnTo>
                  <a:lnTo>
                    <a:pt x="844423" y="82207"/>
                  </a:lnTo>
                  <a:lnTo>
                    <a:pt x="821055" y="80391"/>
                  </a:lnTo>
                  <a:lnTo>
                    <a:pt x="812977" y="80657"/>
                  </a:lnTo>
                  <a:lnTo>
                    <a:pt x="773049" y="91059"/>
                  </a:lnTo>
                  <a:lnTo>
                    <a:pt x="746988" y="121208"/>
                  </a:lnTo>
                  <a:lnTo>
                    <a:pt x="743483" y="141732"/>
                  </a:lnTo>
                  <a:lnTo>
                    <a:pt x="743927" y="148793"/>
                  </a:lnTo>
                  <a:lnTo>
                    <a:pt x="767168" y="185648"/>
                  </a:lnTo>
                  <a:lnTo>
                    <a:pt x="810679" y="201980"/>
                  </a:lnTo>
                  <a:lnTo>
                    <a:pt x="842060" y="210312"/>
                  </a:lnTo>
                  <a:lnTo>
                    <a:pt x="852563" y="213525"/>
                  </a:lnTo>
                  <a:lnTo>
                    <a:pt x="860323" y="216408"/>
                  </a:lnTo>
                  <a:lnTo>
                    <a:pt x="865378" y="218948"/>
                  </a:lnTo>
                  <a:lnTo>
                    <a:pt x="872363" y="223520"/>
                  </a:lnTo>
                  <a:lnTo>
                    <a:pt x="875919" y="229870"/>
                  </a:lnTo>
                  <a:lnTo>
                    <a:pt x="875919" y="237998"/>
                  </a:lnTo>
                  <a:lnTo>
                    <a:pt x="848918" y="269036"/>
                  </a:lnTo>
                  <a:lnTo>
                    <a:pt x="827405" y="271526"/>
                  </a:lnTo>
                  <a:lnTo>
                    <a:pt x="815873" y="270814"/>
                  </a:lnTo>
                  <a:lnTo>
                    <a:pt x="778446" y="246430"/>
                  </a:lnTo>
                  <a:lnTo>
                    <a:pt x="772795" y="227584"/>
                  </a:lnTo>
                  <a:lnTo>
                    <a:pt x="737489" y="233172"/>
                  </a:lnTo>
                  <a:lnTo>
                    <a:pt x="755129" y="274320"/>
                  </a:lnTo>
                  <a:lnTo>
                    <a:pt x="791375" y="296710"/>
                  </a:lnTo>
                  <a:lnTo>
                    <a:pt x="827659" y="300990"/>
                  </a:lnTo>
                  <a:lnTo>
                    <a:pt x="839724" y="300456"/>
                  </a:lnTo>
                  <a:lnTo>
                    <a:pt x="881418" y="287553"/>
                  </a:lnTo>
                  <a:lnTo>
                    <a:pt x="899363" y="271526"/>
                  </a:lnTo>
                  <a:lnTo>
                    <a:pt x="902208" y="267843"/>
                  </a:lnTo>
                  <a:lnTo>
                    <a:pt x="906780" y="259816"/>
                  </a:lnTo>
                  <a:lnTo>
                    <a:pt x="910031" y="251548"/>
                  </a:lnTo>
                  <a:lnTo>
                    <a:pt x="911974" y="243001"/>
                  </a:lnTo>
                  <a:lnTo>
                    <a:pt x="912622" y="234188"/>
                  </a:lnTo>
                  <a:close/>
                </a:path>
                <a:path w="1702434" h="301625">
                  <a:moveTo>
                    <a:pt x="1126236" y="85217"/>
                  </a:moveTo>
                  <a:lnTo>
                    <a:pt x="1090422" y="85217"/>
                  </a:lnTo>
                  <a:lnTo>
                    <a:pt x="1090307" y="202184"/>
                  </a:lnTo>
                  <a:lnTo>
                    <a:pt x="1090053" y="210972"/>
                  </a:lnTo>
                  <a:lnTo>
                    <a:pt x="1076655" y="252183"/>
                  </a:lnTo>
                  <a:lnTo>
                    <a:pt x="1042301" y="269633"/>
                  </a:lnTo>
                  <a:lnTo>
                    <a:pt x="1034415" y="270129"/>
                  </a:lnTo>
                  <a:lnTo>
                    <a:pt x="1026693" y="269633"/>
                  </a:lnTo>
                  <a:lnTo>
                    <a:pt x="995248" y="246646"/>
                  </a:lnTo>
                  <a:lnTo>
                    <a:pt x="990981" y="85217"/>
                  </a:lnTo>
                  <a:lnTo>
                    <a:pt x="955167" y="85217"/>
                  </a:lnTo>
                  <a:lnTo>
                    <a:pt x="955243" y="222084"/>
                  </a:lnTo>
                  <a:lnTo>
                    <a:pt x="961707" y="263766"/>
                  </a:lnTo>
                  <a:lnTo>
                    <a:pt x="992378" y="293751"/>
                  </a:lnTo>
                  <a:lnTo>
                    <a:pt x="1027303" y="300990"/>
                  </a:lnTo>
                  <a:lnTo>
                    <a:pt x="1047343" y="298754"/>
                  </a:lnTo>
                  <a:lnTo>
                    <a:pt x="1065187" y="292036"/>
                  </a:lnTo>
                  <a:lnTo>
                    <a:pt x="1080820" y="280847"/>
                  </a:lnTo>
                  <a:lnTo>
                    <a:pt x="1089990" y="270129"/>
                  </a:lnTo>
                  <a:lnTo>
                    <a:pt x="1094232" y="265176"/>
                  </a:lnTo>
                  <a:lnTo>
                    <a:pt x="1094232" y="296164"/>
                  </a:lnTo>
                  <a:lnTo>
                    <a:pt x="1126236" y="296164"/>
                  </a:lnTo>
                  <a:lnTo>
                    <a:pt x="1126236" y="265176"/>
                  </a:lnTo>
                  <a:lnTo>
                    <a:pt x="1126236" y="85217"/>
                  </a:lnTo>
                  <a:close/>
                </a:path>
                <a:path w="1702434" h="301625">
                  <a:moveTo>
                    <a:pt x="1467358" y="296164"/>
                  </a:moveTo>
                  <a:lnTo>
                    <a:pt x="1467332" y="151104"/>
                  </a:lnTo>
                  <a:lnTo>
                    <a:pt x="1459484" y="111379"/>
                  </a:lnTo>
                  <a:lnTo>
                    <a:pt x="1429994" y="84759"/>
                  </a:lnTo>
                  <a:lnTo>
                    <a:pt x="1402207" y="80391"/>
                  </a:lnTo>
                  <a:lnTo>
                    <a:pt x="1383131" y="82702"/>
                  </a:lnTo>
                  <a:lnTo>
                    <a:pt x="1365910" y="89636"/>
                  </a:lnTo>
                  <a:lnTo>
                    <a:pt x="1350556" y="101180"/>
                  </a:lnTo>
                  <a:lnTo>
                    <a:pt x="1337056" y="117348"/>
                  </a:lnTo>
                  <a:lnTo>
                    <a:pt x="1334439" y="111379"/>
                  </a:lnTo>
                  <a:lnTo>
                    <a:pt x="1298829" y="82854"/>
                  </a:lnTo>
                  <a:lnTo>
                    <a:pt x="1277493" y="80391"/>
                  </a:lnTo>
                  <a:lnTo>
                    <a:pt x="1267218" y="80987"/>
                  </a:lnTo>
                  <a:lnTo>
                    <a:pt x="1225067" y="100850"/>
                  </a:lnTo>
                  <a:lnTo>
                    <a:pt x="1213485" y="114808"/>
                  </a:lnTo>
                  <a:lnTo>
                    <a:pt x="1213485" y="85217"/>
                  </a:lnTo>
                  <a:lnTo>
                    <a:pt x="1181481" y="85217"/>
                  </a:lnTo>
                  <a:lnTo>
                    <a:pt x="1181481" y="296164"/>
                  </a:lnTo>
                  <a:lnTo>
                    <a:pt x="1217295" y="296164"/>
                  </a:lnTo>
                  <a:lnTo>
                    <a:pt x="1217295" y="186690"/>
                  </a:lnTo>
                  <a:lnTo>
                    <a:pt x="1217650" y="173151"/>
                  </a:lnTo>
                  <a:lnTo>
                    <a:pt x="1226312" y="135458"/>
                  </a:lnTo>
                  <a:lnTo>
                    <a:pt x="1262100" y="111887"/>
                  </a:lnTo>
                  <a:lnTo>
                    <a:pt x="1269492" y="111379"/>
                  </a:lnTo>
                  <a:lnTo>
                    <a:pt x="1278775" y="112141"/>
                  </a:lnTo>
                  <a:lnTo>
                    <a:pt x="1306283" y="147967"/>
                  </a:lnTo>
                  <a:lnTo>
                    <a:pt x="1306830" y="296164"/>
                  </a:lnTo>
                  <a:lnTo>
                    <a:pt x="1342644" y="296164"/>
                  </a:lnTo>
                  <a:lnTo>
                    <a:pt x="1342669" y="173151"/>
                  </a:lnTo>
                  <a:lnTo>
                    <a:pt x="1350937" y="134772"/>
                  </a:lnTo>
                  <a:lnTo>
                    <a:pt x="1383652" y="112318"/>
                  </a:lnTo>
                  <a:lnTo>
                    <a:pt x="1394333" y="111379"/>
                  </a:lnTo>
                  <a:lnTo>
                    <a:pt x="1402461" y="111379"/>
                  </a:lnTo>
                  <a:lnTo>
                    <a:pt x="1409700" y="113284"/>
                  </a:lnTo>
                  <a:lnTo>
                    <a:pt x="1415796" y="117221"/>
                  </a:lnTo>
                  <a:lnTo>
                    <a:pt x="1421892" y="121031"/>
                  </a:lnTo>
                  <a:lnTo>
                    <a:pt x="1431683" y="158445"/>
                  </a:lnTo>
                  <a:lnTo>
                    <a:pt x="1431798" y="296164"/>
                  </a:lnTo>
                  <a:lnTo>
                    <a:pt x="1467358" y="296164"/>
                  </a:lnTo>
                  <a:close/>
                </a:path>
                <a:path w="1702434" h="301625">
                  <a:moveTo>
                    <a:pt x="1702435" y="190246"/>
                  </a:moveTo>
                  <a:lnTo>
                    <a:pt x="1695742" y="143878"/>
                  </a:lnTo>
                  <a:lnTo>
                    <a:pt x="1676107" y="109855"/>
                  </a:lnTo>
                  <a:lnTo>
                    <a:pt x="1664716" y="99695"/>
                  </a:lnTo>
                  <a:lnTo>
                    <a:pt x="1664716" y="170434"/>
                  </a:lnTo>
                  <a:lnTo>
                    <a:pt x="1546860" y="170434"/>
                  </a:lnTo>
                  <a:lnTo>
                    <a:pt x="1565402" y="126365"/>
                  </a:lnTo>
                  <a:lnTo>
                    <a:pt x="1606804" y="109855"/>
                  </a:lnTo>
                  <a:lnTo>
                    <a:pt x="1619796" y="111150"/>
                  </a:lnTo>
                  <a:lnTo>
                    <a:pt x="1656168" y="137934"/>
                  </a:lnTo>
                  <a:lnTo>
                    <a:pt x="1664716" y="170434"/>
                  </a:lnTo>
                  <a:lnTo>
                    <a:pt x="1664716" y="99695"/>
                  </a:lnTo>
                  <a:lnTo>
                    <a:pt x="1661223" y="96634"/>
                  </a:lnTo>
                  <a:lnTo>
                    <a:pt x="1644878" y="87617"/>
                  </a:lnTo>
                  <a:lnTo>
                    <a:pt x="1626603" y="82207"/>
                  </a:lnTo>
                  <a:lnTo>
                    <a:pt x="1606423" y="80391"/>
                  </a:lnTo>
                  <a:lnTo>
                    <a:pt x="1585607" y="82232"/>
                  </a:lnTo>
                  <a:lnTo>
                    <a:pt x="1550035" y="96951"/>
                  </a:lnTo>
                  <a:lnTo>
                    <a:pt x="1523288" y="126034"/>
                  </a:lnTo>
                  <a:lnTo>
                    <a:pt x="1509585" y="167373"/>
                  </a:lnTo>
                  <a:lnTo>
                    <a:pt x="1507871" y="192532"/>
                  </a:lnTo>
                  <a:lnTo>
                    <a:pt x="1509572" y="216827"/>
                  </a:lnTo>
                  <a:lnTo>
                    <a:pt x="1523187" y="256781"/>
                  </a:lnTo>
                  <a:lnTo>
                    <a:pt x="1549781" y="284924"/>
                  </a:lnTo>
                  <a:lnTo>
                    <a:pt x="1586496" y="299212"/>
                  </a:lnTo>
                  <a:lnTo>
                    <a:pt x="1608455" y="300990"/>
                  </a:lnTo>
                  <a:lnTo>
                    <a:pt x="1626006" y="299872"/>
                  </a:lnTo>
                  <a:lnTo>
                    <a:pt x="1668907" y="283083"/>
                  </a:lnTo>
                  <a:lnTo>
                    <a:pt x="1695970" y="248081"/>
                  </a:lnTo>
                  <a:lnTo>
                    <a:pt x="1701292" y="232791"/>
                  </a:lnTo>
                  <a:lnTo>
                    <a:pt x="1664335" y="228219"/>
                  </a:lnTo>
                  <a:lnTo>
                    <a:pt x="1659877" y="238798"/>
                  </a:lnTo>
                  <a:lnTo>
                    <a:pt x="1654708" y="247827"/>
                  </a:lnTo>
                  <a:lnTo>
                    <a:pt x="1618157" y="270891"/>
                  </a:lnTo>
                  <a:lnTo>
                    <a:pt x="1608709" y="271526"/>
                  </a:lnTo>
                  <a:lnTo>
                    <a:pt x="1596009" y="270383"/>
                  </a:lnTo>
                  <a:lnTo>
                    <a:pt x="1556639" y="242849"/>
                  </a:lnTo>
                  <a:lnTo>
                    <a:pt x="1544828" y="199771"/>
                  </a:lnTo>
                  <a:lnTo>
                    <a:pt x="1702181" y="199771"/>
                  </a:lnTo>
                  <a:lnTo>
                    <a:pt x="1702308" y="195580"/>
                  </a:lnTo>
                  <a:lnTo>
                    <a:pt x="1702435" y="19024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28176" y="2260092"/>
            <a:ext cx="2479675" cy="1908175"/>
            <a:chOff x="9028176" y="2260092"/>
            <a:chExt cx="2479675" cy="1908175"/>
          </a:xfrm>
        </p:grpSpPr>
        <p:sp>
          <p:nvSpPr>
            <p:cNvPr id="7" name="object 7"/>
            <p:cNvSpPr/>
            <p:nvPr/>
          </p:nvSpPr>
          <p:spPr>
            <a:xfrm>
              <a:off x="9028176" y="2260092"/>
              <a:ext cx="2479675" cy="1908175"/>
            </a:xfrm>
            <a:custGeom>
              <a:avLst/>
              <a:gdLst/>
              <a:ahLst/>
              <a:cxnLst/>
              <a:rect l="l" t="t" r="r" b="b"/>
              <a:pathLst>
                <a:path w="2479675" h="1908175">
                  <a:moveTo>
                    <a:pt x="2479548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2479548" y="1908048"/>
                  </a:lnTo>
                  <a:lnTo>
                    <a:pt x="24795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2764" y="2481072"/>
              <a:ext cx="626364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71914" y="3943858"/>
              <a:ext cx="1590675" cy="121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31146" y="3558159"/>
              <a:ext cx="755650" cy="294640"/>
            </a:xfrm>
            <a:custGeom>
              <a:avLst/>
              <a:gdLst/>
              <a:ahLst/>
              <a:cxnLst/>
              <a:rect l="l" t="t" r="r" b="b"/>
              <a:pathLst>
                <a:path w="755650" h="294639">
                  <a:moveTo>
                    <a:pt x="0" y="257047"/>
                  </a:moveTo>
                  <a:lnTo>
                    <a:pt x="0" y="279526"/>
                  </a:lnTo>
                  <a:lnTo>
                    <a:pt x="5673" y="282406"/>
                  </a:lnTo>
                  <a:lnTo>
                    <a:pt x="47434" y="293496"/>
                  </a:lnTo>
                  <a:lnTo>
                    <a:pt x="63246" y="294639"/>
                  </a:lnTo>
                  <a:lnTo>
                    <a:pt x="82841" y="293352"/>
                  </a:lnTo>
                  <a:lnTo>
                    <a:pt x="100091" y="289480"/>
                  </a:lnTo>
                  <a:lnTo>
                    <a:pt x="114984" y="283013"/>
                  </a:lnTo>
                  <a:lnTo>
                    <a:pt x="123827" y="276605"/>
                  </a:lnTo>
                  <a:lnTo>
                    <a:pt x="61975" y="276605"/>
                  </a:lnTo>
                  <a:lnTo>
                    <a:pt x="46380" y="275389"/>
                  </a:lnTo>
                  <a:lnTo>
                    <a:pt x="30845" y="271732"/>
                  </a:lnTo>
                  <a:lnTo>
                    <a:pt x="15380" y="265622"/>
                  </a:lnTo>
                  <a:lnTo>
                    <a:pt x="0" y="257047"/>
                  </a:lnTo>
                  <a:close/>
                </a:path>
                <a:path w="755650" h="294639">
                  <a:moveTo>
                    <a:pt x="87629" y="0"/>
                  </a:moveTo>
                  <a:lnTo>
                    <a:pt x="37784" y="11840"/>
                  </a:lnTo>
                  <a:lnTo>
                    <a:pt x="7477" y="44386"/>
                  </a:lnTo>
                  <a:lnTo>
                    <a:pt x="1650" y="72262"/>
                  </a:lnTo>
                  <a:lnTo>
                    <a:pt x="2367" y="83073"/>
                  </a:lnTo>
                  <a:lnTo>
                    <a:pt x="20921" y="120560"/>
                  </a:lnTo>
                  <a:lnTo>
                    <a:pt x="67945" y="153796"/>
                  </a:lnTo>
                  <a:lnTo>
                    <a:pt x="85663" y="164441"/>
                  </a:lnTo>
                  <a:lnTo>
                    <a:pt x="99964" y="173894"/>
                  </a:lnTo>
                  <a:lnTo>
                    <a:pt x="127047" y="204454"/>
                  </a:lnTo>
                  <a:lnTo>
                    <a:pt x="129921" y="224154"/>
                  </a:lnTo>
                  <a:lnTo>
                    <a:pt x="128847" y="235848"/>
                  </a:lnTo>
                  <a:lnTo>
                    <a:pt x="103052" y="268783"/>
                  </a:lnTo>
                  <a:lnTo>
                    <a:pt x="61975" y="276605"/>
                  </a:lnTo>
                  <a:lnTo>
                    <a:pt x="123827" y="276605"/>
                  </a:lnTo>
                  <a:lnTo>
                    <a:pt x="148814" y="236166"/>
                  </a:lnTo>
                  <a:lnTo>
                    <a:pt x="150240" y="220471"/>
                  </a:lnTo>
                  <a:lnTo>
                    <a:pt x="149409" y="209375"/>
                  </a:lnTo>
                  <a:lnTo>
                    <a:pt x="128774" y="170991"/>
                  </a:lnTo>
                  <a:lnTo>
                    <a:pt x="66321" y="129276"/>
                  </a:lnTo>
                  <a:lnTo>
                    <a:pt x="52101" y="119903"/>
                  </a:lnTo>
                  <a:lnTo>
                    <a:pt x="24987" y="89550"/>
                  </a:lnTo>
                  <a:lnTo>
                    <a:pt x="22098" y="69976"/>
                  </a:lnTo>
                  <a:lnTo>
                    <a:pt x="23167" y="59140"/>
                  </a:lnTo>
                  <a:lnTo>
                    <a:pt x="48353" y="26104"/>
                  </a:lnTo>
                  <a:lnTo>
                    <a:pt x="85089" y="17906"/>
                  </a:lnTo>
                  <a:lnTo>
                    <a:pt x="138556" y="17906"/>
                  </a:lnTo>
                  <a:lnTo>
                    <a:pt x="138556" y="8508"/>
                  </a:lnTo>
                  <a:lnTo>
                    <a:pt x="125813" y="4768"/>
                  </a:lnTo>
                  <a:lnTo>
                    <a:pt x="113093" y="2111"/>
                  </a:lnTo>
                  <a:lnTo>
                    <a:pt x="100373" y="525"/>
                  </a:lnTo>
                  <a:lnTo>
                    <a:pt x="87629" y="0"/>
                  </a:lnTo>
                  <a:close/>
                </a:path>
                <a:path w="755650" h="294639">
                  <a:moveTo>
                    <a:pt x="138556" y="17906"/>
                  </a:moveTo>
                  <a:lnTo>
                    <a:pt x="85089" y="17906"/>
                  </a:lnTo>
                  <a:lnTo>
                    <a:pt x="99069" y="18601"/>
                  </a:lnTo>
                  <a:lnTo>
                    <a:pt x="112633" y="20700"/>
                  </a:lnTo>
                  <a:lnTo>
                    <a:pt x="125791" y="24229"/>
                  </a:lnTo>
                  <a:lnTo>
                    <a:pt x="138556" y="29210"/>
                  </a:lnTo>
                  <a:lnTo>
                    <a:pt x="138556" y="17906"/>
                  </a:lnTo>
                  <a:close/>
                </a:path>
                <a:path w="755650" h="294639">
                  <a:moveTo>
                    <a:pt x="327322" y="97916"/>
                  </a:moveTo>
                  <a:lnTo>
                    <a:pt x="280034" y="97916"/>
                  </a:lnTo>
                  <a:lnTo>
                    <a:pt x="301611" y="102012"/>
                  </a:lnTo>
                  <a:lnTo>
                    <a:pt x="317007" y="114299"/>
                  </a:lnTo>
                  <a:lnTo>
                    <a:pt x="326237" y="134778"/>
                  </a:lnTo>
                  <a:lnTo>
                    <a:pt x="329310" y="163448"/>
                  </a:lnTo>
                  <a:lnTo>
                    <a:pt x="266700" y="172846"/>
                  </a:lnTo>
                  <a:lnTo>
                    <a:pt x="235862" y="181014"/>
                  </a:lnTo>
                  <a:lnTo>
                    <a:pt x="213836" y="194468"/>
                  </a:lnTo>
                  <a:lnTo>
                    <a:pt x="200620" y="213209"/>
                  </a:lnTo>
                  <a:lnTo>
                    <a:pt x="196214" y="237235"/>
                  </a:lnTo>
                  <a:lnTo>
                    <a:pt x="197264" y="249094"/>
                  </a:lnTo>
                  <a:lnTo>
                    <a:pt x="222269" y="285478"/>
                  </a:lnTo>
                  <a:lnTo>
                    <a:pt x="258952" y="294639"/>
                  </a:lnTo>
                  <a:lnTo>
                    <a:pt x="270027" y="293856"/>
                  </a:lnTo>
                  <a:lnTo>
                    <a:pt x="280590" y="291512"/>
                  </a:lnTo>
                  <a:lnTo>
                    <a:pt x="290653" y="287621"/>
                  </a:lnTo>
                  <a:lnTo>
                    <a:pt x="300227" y="282193"/>
                  </a:lnTo>
                  <a:lnTo>
                    <a:pt x="305663" y="278002"/>
                  </a:lnTo>
                  <a:lnTo>
                    <a:pt x="260984" y="278002"/>
                  </a:lnTo>
                  <a:lnTo>
                    <a:pt x="250817" y="277264"/>
                  </a:lnTo>
                  <a:lnTo>
                    <a:pt x="218424" y="252952"/>
                  </a:lnTo>
                  <a:lnTo>
                    <a:pt x="215392" y="236473"/>
                  </a:lnTo>
                  <a:lnTo>
                    <a:pt x="216201" y="225738"/>
                  </a:lnTo>
                  <a:lnTo>
                    <a:pt x="246062" y="194341"/>
                  </a:lnTo>
                  <a:lnTo>
                    <a:pt x="329310" y="180212"/>
                  </a:lnTo>
                  <a:lnTo>
                    <a:pt x="347599" y="180212"/>
                  </a:lnTo>
                  <a:lnTo>
                    <a:pt x="347599" y="157352"/>
                  </a:lnTo>
                  <a:lnTo>
                    <a:pt x="346527" y="139876"/>
                  </a:lnTo>
                  <a:lnTo>
                    <a:pt x="343312" y="124602"/>
                  </a:lnTo>
                  <a:lnTo>
                    <a:pt x="337954" y="111543"/>
                  </a:lnTo>
                  <a:lnTo>
                    <a:pt x="330453" y="100710"/>
                  </a:lnTo>
                  <a:lnTo>
                    <a:pt x="327322" y="97916"/>
                  </a:lnTo>
                  <a:close/>
                </a:path>
                <a:path w="755650" h="294639">
                  <a:moveTo>
                    <a:pt x="347599" y="248919"/>
                  </a:moveTo>
                  <a:lnTo>
                    <a:pt x="329310" y="248919"/>
                  </a:lnTo>
                  <a:lnTo>
                    <a:pt x="329310" y="289686"/>
                  </a:lnTo>
                  <a:lnTo>
                    <a:pt x="347599" y="289686"/>
                  </a:lnTo>
                  <a:lnTo>
                    <a:pt x="347599" y="248919"/>
                  </a:lnTo>
                  <a:close/>
                </a:path>
                <a:path w="755650" h="294639">
                  <a:moveTo>
                    <a:pt x="347599" y="180212"/>
                  </a:moveTo>
                  <a:lnTo>
                    <a:pt x="329310" y="180212"/>
                  </a:lnTo>
                  <a:lnTo>
                    <a:pt x="329310" y="200024"/>
                  </a:lnTo>
                  <a:lnTo>
                    <a:pt x="328096" y="216457"/>
                  </a:lnTo>
                  <a:lnTo>
                    <a:pt x="309879" y="256158"/>
                  </a:lnTo>
                  <a:lnTo>
                    <a:pt x="275036" y="276625"/>
                  </a:lnTo>
                  <a:lnTo>
                    <a:pt x="260984" y="278002"/>
                  </a:lnTo>
                  <a:lnTo>
                    <a:pt x="305663" y="278002"/>
                  </a:lnTo>
                  <a:lnTo>
                    <a:pt x="308939" y="275476"/>
                  </a:lnTo>
                  <a:lnTo>
                    <a:pt x="316579" y="267700"/>
                  </a:lnTo>
                  <a:lnTo>
                    <a:pt x="323123" y="258851"/>
                  </a:lnTo>
                  <a:lnTo>
                    <a:pt x="328549" y="248919"/>
                  </a:lnTo>
                  <a:lnTo>
                    <a:pt x="347599" y="248919"/>
                  </a:lnTo>
                  <a:lnTo>
                    <a:pt x="347599" y="180212"/>
                  </a:lnTo>
                  <a:close/>
                </a:path>
                <a:path w="755650" h="294639">
                  <a:moveTo>
                    <a:pt x="281812" y="81279"/>
                  </a:moveTo>
                  <a:lnTo>
                    <a:pt x="236168" y="90939"/>
                  </a:lnTo>
                  <a:lnTo>
                    <a:pt x="214629" y="102869"/>
                  </a:lnTo>
                  <a:lnTo>
                    <a:pt x="214629" y="124967"/>
                  </a:lnTo>
                  <a:lnTo>
                    <a:pt x="230653" y="113133"/>
                  </a:lnTo>
                  <a:lnTo>
                    <a:pt x="246903" y="104679"/>
                  </a:lnTo>
                  <a:lnTo>
                    <a:pt x="263368" y="99607"/>
                  </a:lnTo>
                  <a:lnTo>
                    <a:pt x="280034" y="97916"/>
                  </a:lnTo>
                  <a:lnTo>
                    <a:pt x="327322" y="97916"/>
                  </a:lnTo>
                  <a:lnTo>
                    <a:pt x="320925" y="92209"/>
                  </a:lnTo>
                  <a:lnTo>
                    <a:pt x="309657" y="86137"/>
                  </a:lnTo>
                  <a:lnTo>
                    <a:pt x="296628" y="82494"/>
                  </a:lnTo>
                  <a:lnTo>
                    <a:pt x="281812" y="81279"/>
                  </a:lnTo>
                  <a:close/>
                </a:path>
                <a:path w="755650" h="294639">
                  <a:moveTo>
                    <a:pt x="528387" y="97916"/>
                  </a:moveTo>
                  <a:lnTo>
                    <a:pt x="481202" y="97916"/>
                  </a:lnTo>
                  <a:lnTo>
                    <a:pt x="502779" y="102012"/>
                  </a:lnTo>
                  <a:lnTo>
                    <a:pt x="518175" y="114299"/>
                  </a:lnTo>
                  <a:lnTo>
                    <a:pt x="527405" y="134778"/>
                  </a:lnTo>
                  <a:lnTo>
                    <a:pt x="530478" y="163448"/>
                  </a:lnTo>
                  <a:lnTo>
                    <a:pt x="467868" y="172846"/>
                  </a:lnTo>
                  <a:lnTo>
                    <a:pt x="437030" y="181014"/>
                  </a:lnTo>
                  <a:lnTo>
                    <a:pt x="415004" y="194468"/>
                  </a:lnTo>
                  <a:lnTo>
                    <a:pt x="401788" y="213209"/>
                  </a:lnTo>
                  <a:lnTo>
                    <a:pt x="397382" y="237235"/>
                  </a:lnTo>
                  <a:lnTo>
                    <a:pt x="398432" y="249094"/>
                  </a:lnTo>
                  <a:lnTo>
                    <a:pt x="423437" y="285478"/>
                  </a:lnTo>
                  <a:lnTo>
                    <a:pt x="460121" y="294639"/>
                  </a:lnTo>
                  <a:lnTo>
                    <a:pt x="471195" y="293856"/>
                  </a:lnTo>
                  <a:lnTo>
                    <a:pt x="481758" y="291512"/>
                  </a:lnTo>
                  <a:lnTo>
                    <a:pt x="491821" y="287621"/>
                  </a:lnTo>
                  <a:lnTo>
                    <a:pt x="501396" y="282193"/>
                  </a:lnTo>
                  <a:lnTo>
                    <a:pt x="506831" y="278002"/>
                  </a:lnTo>
                  <a:lnTo>
                    <a:pt x="462152" y="278002"/>
                  </a:lnTo>
                  <a:lnTo>
                    <a:pt x="451985" y="277264"/>
                  </a:lnTo>
                  <a:lnTo>
                    <a:pt x="419592" y="252952"/>
                  </a:lnTo>
                  <a:lnTo>
                    <a:pt x="416559" y="236473"/>
                  </a:lnTo>
                  <a:lnTo>
                    <a:pt x="417369" y="225738"/>
                  </a:lnTo>
                  <a:lnTo>
                    <a:pt x="447230" y="194341"/>
                  </a:lnTo>
                  <a:lnTo>
                    <a:pt x="530478" y="180212"/>
                  </a:lnTo>
                  <a:lnTo>
                    <a:pt x="548767" y="180212"/>
                  </a:lnTo>
                  <a:lnTo>
                    <a:pt x="548767" y="157352"/>
                  </a:lnTo>
                  <a:lnTo>
                    <a:pt x="547693" y="139876"/>
                  </a:lnTo>
                  <a:lnTo>
                    <a:pt x="544464" y="124602"/>
                  </a:lnTo>
                  <a:lnTo>
                    <a:pt x="539069" y="111543"/>
                  </a:lnTo>
                  <a:lnTo>
                    <a:pt x="531495" y="100710"/>
                  </a:lnTo>
                  <a:lnTo>
                    <a:pt x="528387" y="97916"/>
                  </a:lnTo>
                  <a:close/>
                </a:path>
                <a:path w="755650" h="294639">
                  <a:moveTo>
                    <a:pt x="548767" y="248919"/>
                  </a:moveTo>
                  <a:lnTo>
                    <a:pt x="530478" y="248919"/>
                  </a:lnTo>
                  <a:lnTo>
                    <a:pt x="530478" y="289686"/>
                  </a:lnTo>
                  <a:lnTo>
                    <a:pt x="548767" y="289686"/>
                  </a:lnTo>
                  <a:lnTo>
                    <a:pt x="548767" y="248919"/>
                  </a:lnTo>
                  <a:close/>
                </a:path>
                <a:path w="755650" h="294639">
                  <a:moveTo>
                    <a:pt x="548767" y="180212"/>
                  </a:moveTo>
                  <a:lnTo>
                    <a:pt x="530478" y="180212"/>
                  </a:lnTo>
                  <a:lnTo>
                    <a:pt x="530478" y="200024"/>
                  </a:lnTo>
                  <a:lnTo>
                    <a:pt x="529264" y="216457"/>
                  </a:lnTo>
                  <a:lnTo>
                    <a:pt x="511048" y="256158"/>
                  </a:lnTo>
                  <a:lnTo>
                    <a:pt x="476204" y="276625"/>
                  </a:lnTo>
                  <a:lnTo>
                    <a:pt x="462152" y="278002"/>
                  </a:lnTo>
                  <a:lnTo>
                    <a:pt x="506831" y="278002"/>
                  </a:lnTo>
                  <a:lnTo>
                    <a:pt x="510107" y="275476"/>
                  </a:lnTo>
                  <a:lnTo>
                    <a:pt x="517747" y="267700"/>
                  </a:lnTo>
                  <a:lnTo>
                    <a:pt x="524291" y="258851"/>
                  </a:lnTo>
                  <a:lnTo>
                    <a:pt x="529717" y="248919"/>
                  </a:lnTo>
                  <a:lnTo>
                    <a:pt x="548767" y="248919"/>
                  </a:lnTo>
                  <a:lnTo>
                    <a:pt x="548767" y="180212"/>
                  </a:lnTo>
                  <a:close/>
                </a:path>
                <a:path w="755650" h="294639">
                  <a:moveTo>
                    <a:pt x="482980" y="81279"/>
                  </a:moveTo>
                  <a:lnTo>
                    <a:pt x="437336" y="90939"/>
                  </a:lnTo>
                  <a:lnTo>
                    <a:pt x="415798" y="102869"/>
                  </a:lnTo>
                  <a:lnTo>
                    <a:pt x="415798" y="124967"/>
                  </a:lnTo>
                  <a:lnTo>
                    <a:pt x="431821" y="113133"/>
                  </a:lnTo>
                  <a:lnTo>
                    <a:pt x="448071" y="104679"/>
                  </a:lnTo>
                  <a:lnTo>
                    <a:pt x="464536" y="99607"/>
                  </a:lnTo>
                  <a:lnTo>
                    <a:pt x="481202" y="97916"/>
                  </a:lnTo>
                  <a:lnTo>
                    <a:pt x="528387" y="97916"/>
                  </a:lnTo>
                  <a:lnTo>
                    <a:pt x="522039" y="92209"/>
                  </a:lnTo>
                  <a:lnTo>
                    <a:pt x="510809" y="86137"/>
                  </a:lnTo>
                  <a:lnTo>
                    <a:pt x="497794" y="82494"/>
                  </a:lnTo>
                  <a:lnTo>
                    <a:pt x="482980" y="81279"/>
                  </a:lnTo>
                  <a:close/>
                </a:path>
                <a:path w="755650" h="294639">
                  <a:moveTo>
                    <a:pt x="605027" y="257047"/>
                  </a:moveTo>
                  <a:lnTo>
                    <a:pt x="605027" y="279526"/>
                  </a:lnTo>
                  <a:lnTo>
                    <a:pt x="610701" y="282406"/>
                  </a:lnTo>
                  <a:lnTo>
                    <a:pt x="652462" y="293496"/>
                  </a:lnTo>
                  <a:lnTo>
                    <a:pt x="668274" y="294639"/>
                  </a:lnTo>
                  <a:lnTo>
                    <a:pt x="687869" y="293352"/>
                  </a:lnTo>
                  <a:lnTo>
                    <a:pt x="705119" y="289480"/>
                  </a:lnTo>
                  <a:lnTo>
                    <a:pt x="720012" y="283013"/>
                  </a:lnTo>
                  <a:lnTo>
                    <a:pt x="728855" y="276605"/>
                  </a:lnTo>
                  <a:lnTo>
                    <a:pt x="667003" y="276605"/>
                  </a:lnTo>
                  <a:lnTo>
                    <a:pt x="651408" y="275389"/>
                  </a:lnTo>
                  <a:lnTo>
                    <a:pt x="635873" y="271732"/>
                  </a:lnTo>
                  <a:lnTo>
                    <a:pt x="620408" y="265622"/>
                  </a:lnTo>
                  <a:lnTo>
                    <a:pt x="605027" y="257047"/>
                  </a:lnTo>
                  <a:close/>
                </a:path>
                <a:path w="755650" h="294639">
                  <a:moveTo>
                    <a:pt x="692657" y="0"/>
                  </a:moveTo>
                  <a:lnTo>
                    <a:pt x="642812" y="11840"/>
                  </a:lnTo>
                  <a:lnTo>
                    <a:pt x="612505" y="44386"/>
                  </a:lnTo>
                  <a:lnTo>
                    <a:pt x="606678" y="72262"/>
                  </a:lnTo>
                  <a:lnTo>
                    <a:pt x="607395" y="83073"/>
                  </a:lnTo>
                  <a:lnTo>
                    <a:pt x="625949" y="120560"/>
                  </a:lnTo>
                  <a:lnTo>
                    <a:pt x="672973" y="153796"/>
                  </a:lnTo>
                  <a:lnTo>
                    <a:pt x="690691" y="164441"/>
                  </a:lnTo>
                  <a:lnTo>
                    <a:pt x="704992" y="173894"/>
                  </a:lnTo>
                  <a:lnTo>
                    <a:pt x="732075" y="204454"/>
                  </a:lnTo>
                  <a:lnTo>
                    <a:pt x="734949" y="224154"/>
                  </a:lnTo>
                  <a:lnTo>
                    <a:pt x="733875" y="235848"/>
                  </a:lnTo>
                  <a:lnTo>
                    <a:pt x="708080" y="268783"/>
                  </a:lnTo>
                  <a:lnTo>
                    <a:pt x="667003" y="276605"/>
                  </a:lnTo>
                  <a:lnTo>
                    <a:pt x="728855" y="276605"/>
                  </a:lnTo>
                  <a:lnTo>
                    <a:pt x="753842" y="236166"/>
                  </a:lnTo>
                  <a:lnTo>
                    <a:pt x="755269" y="220471"/>
                  </a:lnTo>
                  <a:lnTo>
                    <a:pt x="754437" y="209375"/>
                  </a:lnTo>
                  <a:lnTo>
                    <a:pt x="733802" y="170991"/>
                  </a:lnTo>
                  <a:lnTo>
                    <a:pt x="671349" y="129276"/>
                  </a:lnTo>
                  <a:lnTo>
                    <a:pt x="657129" y="119903"/>
                  </a:lnTo>
                  <a:lnTo>
                    <a:pt x="630015" y="89550"/>
                  </a:lnTo>
                  <a:lnTo>
                    <a:pt x="627126" y="69976"/>
                  </a:lnTo>
                  <a:lnTo>
                    <a:pt x="628195" y="59140"/>
                  </a:lnTo>
                  <a:lnTo>
                    <a:pt x="653381" y="26104"/>
                  </a:lnTo>
                  <a:lnTo>
                    <a:pt x="690118" y="17906"/>
                  </a:lnTo>
                  <a:lnTo>
                    <a:pt x="743584" y="17906"/>
                  </a:lnTo>
                  <a:lnTo>
                    <a:pt x="743584" y="8508"/>
                  </a:lnTo>
                  <a:lnTo>
                    <a:pt x="730841" y="4768"/>
                  </a:lnTo>
                  <a:lnTo>
                    <a:pt x="718121" y="2111"/>
                  </a:lnTo>
                  <a:lnTo>
                    <a:pt x="705401" y="525"/>
                  </a:lnTo>
                  <a:lnTo>
                    <a:pt x="692657" y="0"/>
                  </a:lnTo>
                  <a:close/>
                </a:path>
                <a:path w="755650" h="294639">
                  <a:moveTo>
                    <a:pt x="743584" y="17906"/>
                  </a:moveTo>
                  <a:lnTo>
                    <a:pt x="690118" y="17906"/>
                  </a:lnTo>
                  <a:lnTo>
                    <a:pt x="704097" y="18601"/>
                  </a:lnTo>
                  <a:lnTo>
                    <a:pt x="717661" y="20700"/>
                  </a:lnTo>
                  <a:lnTo>
                    <a:pt x="730819" y="24229"/>
                  </a:lnTo>
                  <a:lnTo>
                    <a:pt x="743584" y="29210"/>
                  </a:lnTo>
                  <a:lnTo>
                    <a:pt x="743584" y="17906"/>
                  </a:lnTo>
                  <a:close/>
                </a:path>
              </a:pathLst>
            </a:custGeom>
            <a:solidFill>
              <a:srgbClr val="00ADEE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82511" y="4232147"/>
            <a:ext cx="2479675" cy="405765"/>
            <a:chOff x="6382511" y="4232147"/>
            <a:chExt cx="2479675" cy="405765"/>
          </a:xfrm>
        </p:grpSpPr>
        <p:sp>
          <p:nvSpPr>
            <p:cNvPr id="12" name="object 12"/>
            <p:cNvSpPr/>
            <p:nvPr/>
          </p:nvSpPr>
          <p:spPr>
            <a:xfrm>
              <a:off x="6382511" y="4232147"/>
              <a:ext cx="2479675" cy="405765"/>
            </a:xfrm>
            <a:custGeom>
              <a:avLst/>
              <a:gdLst/>
              <a:ahLst/>
              <a:cxnLst/>
              <a:rect l="l" t="t" r="r" b="b"/>
              <a:pathLst>
                <a:path w="2479675" h="405764">
                  <a:moveTo>
                    <a:pt x="2479547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2479547" y="405383"/>
                  </a:lnTo>
                  <a:lnTo>
                    <a:pt x="247954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0011" y="4275835"/>
              <a:ext cx="843915" cy="296545"/>
            </a:xfrm>
            <a:custGeom>
              <a:avLst/>
              <a:gdLst/>
              <a:ahLst/>
              <a:cxnLst/>
              <a:rect l="l" t="t" r="r" b="b"/>
              <a:pathLst>
                <a:path w="843915" h="296545">
                  <a:moveTo>
                    <a:pt x="219964" y="206756"/>
                  </a:moveTo>
                  <a:lnTo>
                    <a:pt x="205740" y="162687"/>
                  </a:lnTo>
                  <a:lnTo>
                    <a:pt x="180086" y="142227"/>
                  </a:lnTo>
                  <a:lnTo>
                    <a:pt x="180086" y="206756"/>
                  </a:lnTo>
                  <a:lnTo>
                    <a:pt x="180086" y="216027"/>
                  </a:lnTo>
                  <a:lnTo>
                    <a:pt x="178181" y="224282"/>
                  </a:lnTo>
                  <a:lnTo>
                    <a:pt x="174244" y="231394"/>
                  </a:lnTo>
                  <a:lnTo>
                    <a:pt x="170434" y="238379"/>
                  </a:lnTo>
                  <a:lnTo>
                    <a:pt x="132854" y="256120"/>
                  </a:lnTo>
                  <a:lnTo>
                    <a:pt x="111125" y="256921"/>
                  </a:lnTo>
                  <a:lnTo>
                    <a:pt x="38608" y="256921"/>
                  </a:lnTo>
                  <a:lnTo>
                    <a:pt x="38608" y="156718"/>
                  </a:lnTo>
                  <a:lnTo>
                    <a:pt x="105918" y="156718"/>
                  </a:lnTo>
                  <a:lnTo>
                    <a:pt x="148590" y="161544"/>
                  </a:lnTo>
                  <a:lnTo>
                    <a:pt x="177990" y="191554"/>
                  </a:lnTo>
                  <a:lnTo>
                    <a:pt x="180086" y="206756"/>
                  </a:lnTo>
                  <a:lnTo>
                    <a:pt x="180086" y="142227"/>
                  </a:lnTo>
                  <a:lnTo>
                    <a:pt x="177571" y="140855"/>
                  </a:lnTo>
                  <a:lnTo>
                    <a:pt x="165100" y="136271"/>
                  </a:lnTo>
                  <a:lnTo>
                    <a:pt x="174713" y="130822"/>
                  </a:lnTo>
                  <a:lnTo>
                    <a:pt x="183019" y="124561"/>
                  </a:lnTo>
                  <a:lnTo>
                    <a:pt x="185242" y="122301"/>
                  </a:lnTo>
                  <a:lnTo>
                    <a:pt x="190004" y="117487"/>
                  </a:lnTo>
                  <a:lnTo>
                    <a:pt x="205867" y="74422"/>
                  </a:lnTo>
                  <a:lnTo>
                    <a:pt x="205143" y="64528"/>
                  </a:lnTo>
                  <a:lnTo>
                    <a:pt x="203009" y="54825"/>
                  </a:lnTo>
                  <a:lnTo>
                    <a:pt x="199428" y="45339"/>
                  </a:lnTo>
                  <a:lnTo>
                    <a:pt x="194437" y="36068"/>
                  </a:lnTo>
                  <a:lnTo>
                    <a:pt x="193141" y="34290"/>
                  </a:lnTo>
                  <a:lnTo>
                    <a:pt x="188163" y="27444"/>
                  </a:lnTo>
                  <a:lnTo>
                    <a:pt x="180809" y="20040"/>
                  </a:lnTo>
                  <a:lnTo>
                    <a:pt x="172351" y="13817"/>
                  </a:lnTo>
                  <a:lnTo>
                    <a:pt x="167894" y="11455"/>
                  </a:lnTo>
                  <a:lnTo>
                    <a:pt x="167894" y="78994"/>
                  </a:lnTo>
                  <a:lnTo>
                    <a:pt x="167436" y="86360"/>
                  </a:lnTo>
                  <a:lnTo>
                    <a:pt x="138303" y="118999"/>
                  </a:lnTo>
                  <a:lnTo>
                    <a:pt x="101600" y="122301"/>
                  </a:lnTo>
                  <a:lnTo>
                    <a:pt x="38608" y="122301"/>
                  </a:lnTo>
                  <a:lnTo>
                    <a:pt x="38608" y="34290"/>
                  </a:lnTo>
                  <a:lnTo>
                    <a:pt x="96774" y="34290"/>
                  </a:lnTo>
                  <a:lnTo>
                    <a:pt x="141097" y="38354"/>
                  </a:lnTo>
                  <a:lnTo>
                    <a:pt x="167462" y="71970"/>
                  </a:lnTo>
                  <a:lnTo>
                    <a:pt x="167894" y="78994"/>
                  </a:lnTo>
                  <a:lnTo>
                    <a:pt x="167894" y="11455"/>
                  </a:lnTo>
                  <a:lnTo>
                    <a:pt x="125196" y="558"/>
                  </a:lnTo>
                  <a:lnTo>
                    <a:pt x="109347" y="0"/>
                  </a:lnTo>
                  <a:lnTo>
                    <a:pt x="0" y="0"/>
                  </a:lnTo>
                  <a:lnTo>
                    <a:pt x="0" y="291211"/>
                  </a:lnTo>
                  <a:lnTo>
                    <a:pt x="111125" y="291211"/>
                  </a:lnTo>
                  <a:lnTo>
                    <a:pt x="158115" y="286385"/>
                  </a:lnTo>
                  <a:lnTo>
                    <a:pt x="196100" y="266649"/>
                  </a:lnTo>
                  <a:lnTo>
                    <a:pt x="204114" y="256921"/>
                  </a:lnTo>
                  <a:lnTo>
                    <a:pt x="206768" y="253123"/>
                  </a:lnTo>
                  <a:lnTo>
                    <a:pt x="211328" y="244856"/>
                  </a:lnTo>
                  <a:lnTo>
                    <a:pt x="215138" y="235902"/>
                  </a:lnTo>
                  <a:lnTo>
                    <a:pt x="217830" y="226568"/>
                  </a:lnTo>
                  <a:lnTo>
                    <a:pt x="219430" y="216852"/>
                  </a:lnTo>
                  <a:lnTo>
                    <a:pt x="219964" y="206756"/>
                  </a:lnTo>
                  <a:close/>
                </a:path>
                <a:path w="843915" h="296545">
                  <a:moveTo>
                    <a:pt x="438658" y="80264"/>
                  </a:moveTo>
                  <a:lnTo>
                    <a:pt x="402844" y="80264"/>
                  </a:lnTo>
                  <a:lnTo>
                    <a:pt x="402729" y="197231"/>
                  </a:lnTo>
                  <a:lnTo>
                    <a:pt x="402475" y="206019"/>
                  </a:lnTo>
                  <a:lnTo>
                    <a:pt x="389077" y="247230"/>
                  </a:lnTo>
                  <a:lnTo>
                    <a:pt x="354672" y="264680"/>
                  </a:lnTo>
                  <a:lnTo>
                    <a:pt x="346837" y="265176"/>
                  </a:lnTo>
                  <a:lnTo>
                    <a:pt x="339051" y="264680"/>
                  </a:lnTo>
                  <a:lnTo>
                    <a:pt x="307619" y="241693"/>
                  </a:lnTo>
                  <a:lnTo>
                    <a:pt x="303276" y="80264"/>
                  </a:lnTo>
                  <a:lnTo>
                    <a:pt x="267589" y="80264"/>
                  </a:lnTo>
                  <a:lnTo>
                    <a:pt x="267703" y="221615"/>
                  </a:lnTo>
                  <a:lnTo>
                    <a:pt x="277190" y="265176"/>
                  </a:lnTo>
                  <a:lnTo>
                    <a:pt x="313055" y="291973"/>
                  </a:lnTo>
                  <a:lnTo>
                    <a:pt x="339725" y="296037"/>
                  </a:lnTo>
                  <a:lnTo>
                    <a:pt x="359752" y="293801"/>
                  </a:lnTo>
                  <a:lnTo>
                    <a:pt x="377571" y="287083"/>
                  </a:lnTo>
                  <a:lnTo>
                    <a:pt x="393192" y="275894"/>
                  </a:lnTo>
                  <a:lnTo>
                    <a:pt x="402399" y="265176"/>
                  </a:lnTo>
                  <a:lnTo>
                    <a:pt x="406654" y="260223"/>
                  </a:lnTo>
                  <a:lnTo>
                    <a:pt x="406654" y="291211"/>
                  </a:lnTo>
                  <a:lnTo>
                    <a:pt x="438658" y="291211"/>
                  </a:lnTo>
                  <a:lnTo>
                    <a:pt x="438658" y="260223"/>
                  </a:lnTo>
                  <a:lnTo>
                    <a:pt x="438658" y="80264"/>
                  </a:lnTo>
                  <a:close/>
                </a:path>
                <a:path w="843915" h="296545">
                  <a:moveTo>
                    <a:pt x="529844" y="80264"/>
                  </a:moveTo>
                  <a:lnTo>
                    <a:pt x="494030" y="80264"/>
                  </a:lnTo>
                  <a:lnTo>
                    <a:pt x="494030" y="291211"/>
                  </a:lnTo>
                  <a:lnTo>
                    <a:pt x="529844" y="291211"/>
                  </a:lnTo>
                  <a:lnTo>
                    <a:pt x="529844" y="80264"/>
                  </a:lnTo>
                  <a:close/>
                </a:path>
                <a:path w="843915" h="296545">
                  <a:moveTo>
                    <a:pt x="529844" y="0"/>
                  </a:moveTo>
                  <a:lnTo>
                    <a:pt x="494030" y="0"/>
                  </a:lnTo>
                  <a:lnTo>
                    <a:pt x="494030" y="41148"/>
                  </a:lnTo>
                  <a:lnTo>
                    <a:pt x="529844" y="41148"/>
                  </a:lnTo>
                  <a:lnTo>
                    <a:pt x="529844" y="0"/>
                  </a:lnTo>
                  <a:close/>
                </a:path>
                <a:path w="843915" h="296545">
                  <a:moveTo>
                    <a:pt x="618744" y="0"/>
                  </a:moveTo>
                  <a:lnTo>
                    <a:pt x="583057" y="0"/>
                  </a:lnTo>
                  <a:lnTo>
                    <a:pt x="583057" y="291211"/>
                  </a:lnTo>
                  <a:lnTo>
                    <a:pt x="618744" y="291211"/>
                  </a:lnTo>
                  <a:lnTo>
                    <a:pt x="618744" y="0"/>
                  </a:lnTo>
                  <a:close/>
                </a:path>
                <a:path w="843915" h="296545">
                  <a:moveTo>
                    <a:pt x="843788" y="0"/>
                  </a:moveTo>
                  <a:lnTo>
                    <a:pt x="811276" y="0"/>
                  </a:lnTo>
                  <a:lnTo>
                    <a:pt x="811276" y="188976"/>
                  </a:lnTo>
                  <a:lnTo>
                    <a:pt x="810247" y="207365"/>
                  </a:lnTo>
                  <a:lnTo>
                    <a:pt x="794766" y="247396"/>
                  </a:lnTo>
                  <a:lnTo>
                    <a:pt x="755015" y="266573"/>
                  </a:lnTo>
                  <a:lnTo>
                    <a:pt x="743762" y="265341"/>
                  </a:lnTo>
                  <a:lnTo>
                    <a:pt x="707199" y="235229"/>
                  </a:lnTo>
                  <a:lnTo>
                    <a:pt x="697611" y="185928"/>
                  </a:lnTo>
                  <a:lnTo>
                    <a:pt x="698601" y="166382"/>
                  </a:lnTo>
                  <a:lnTo>
                    <a:pt x="713613" y="124587"/>
                  </a:lnTo>
                  <a:lnTo>
                    <a:pt x="753364" y="105029"/>
                  </a:lnTo>
                  <a:lnTo>
                    <a:pt x="765124" y="106311"/>
                  </a:lnTo>
                  <a:lnTo>
                    <a:pt x="801839" y="136906"/>
                  </a:lnTo>
                  <a:lnTo>
                    <a:pt x="811276" y="188976"/>
                  </a:lnTo>
                  <a:lnTo>
                    <a:pt x="811276" y="0"/>
                  </a:lnTo>
                  <a:lnTo>
                    <a:pt x="808228" y="0"/>
                  </a:lnTo>
                  <a:lnTo>
                    <a:pt x="808228" y="104521"/>
                  </a:lnTo>
                  <a:lnTo>
                    <a:pt x="803198" y="98361"/>
                  </a:lnTo>
                  <a:lnTo>
                    <a:pt x="768057" y="77457"/>
                  </a:lnTo>
                  <a:lnTo>
                    <a:pt x="750062" y="75438"/>
                  </a:lnTo>
                  <a:lnTo>
                    <a:pt x="737323" y="76301"/>
                  </a:lnTo>
                  <a:lnTo>
                    <a:pt x="693039" y="96774"/>
                  </a:lnTo>
                  <a:lnTo>
                    <a:pt x="671322" y="128651"/>
                  </a:lnTo>
                  <a:lnTo>
                    <a:pt x="661441" y="170497"/>
                  </a:lnTo>
                  <a:lnTo>
                    <a:pt x="660781" y="185928"/>
                  </a:lnTo>
                  <a:lnTo>
                    <a:pt x="661504" y="201676"/>
                  </a:lnTo>
                  <a:lnTo>
                    <a:pt x="672465" y="243205"/>
                  </a:lnTo>
                  <a:lnTo>
                    <a:pt x="695248" y="274434"/>
                  </a:lnTo>
                  <a:lnTo>
                    <a:pt x="739241" y="295160"/>
                  </a:lnTo>
                  <a:lnTo>
                    <a:pt x="751586" y="296037"/>
                  </a:lnTo>
                  <a:lnTo>
                    <a:pt x="769899" y="294068"/>
                  </a:lnTo>
                  <a:lnTo>
                    <a:pt x="785825" y="288163"/>
                  </a:lnTo>
                  <a:lnTo>
                    <a:pt x="799388" y="278358"/>
                  </a:lnTo>
                  <a:lnTo>
                    <a:pt x="809066" y="266573"/>
                  </a:lnTo>
                  <a:lnTo>
                    <a:pt x="810641" y="264668"/>
                  </a:lnTo>
                  <a:lnTo>
                    <a:pt x="810641" y="291211"/>
                  </a:lnTo>
                  <a:lnTo>
                    <a:pt x="843788" y="291211"/>
                  </a:lnTo>
                  <a:lnTo>
                    <a:pt x="843788" y="264668"/>
                  </a:lnTo>
                  <a:lnTo>
                    <a:pt x="843788" y="105029"/>
                  </a:lnTo>
                  <a:lnTo>
                    <a:pt x="843788" y="1045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82511" y="2260092"/>
            <a:ext cx="2479675" cy="1908175"/>
            <a:chOff x="6382511" y="2260092"/>
            <a:chExt cx="2479675" cy="1908175"/>
          </a:xfrm>
        </p:grpSpPr>
        <p:sp>
          <p:nvSpPr>
            <p:cNvPr id="15" name="object 15"/>
            <p:cNvSpPr/>
            <p:nvPr/>
          </p:nvSpPr>
          <p:spPr>
            <a:xfrm>
              <a:off x="6382511" y="2260092"/>
              <a:ext cx="2479675" cy="1908175"/>
            </a:xfrm>
            <a:custGeom>
              <a:avLst/>
              <a:gdLst/>
              <a:ahLst/>
              <a:cxnLst/>
              <a:rect l="l" t="t" r="r" b="b"/>
              <a:pathLst>
                <a:path w="2479675" h="1908175">
                  <a:moveTo>
                    <a:pt x="2479547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2479547" y="1908048"/>
                  </a:lnTo>
                  <a:lnTo>
                    <a:pt x="24795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9083" y="2601468"/>
              <a:ext cx="894587" cy="702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0379" y="3943858"/>
              <a:ext cx="1548765" cy="121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8265" y="3456813"/>
              <a:ext cx="882650" cy="340360"/>
            </a:xfrm>
            <a:custGeom>
              <a:avLst/>
              <a:gdLst/>
              <a:ahLst/>
              <a:cxnLst/>
              <a:rect l="l" t="t" r="r" b="b"/>
              <a:pathLst>
                <a:path w="882650" h="340360">
                  <a:moveTo>
                    <a:pt x="79248" y="5461"/>
                  </a:moveTo>
                  <a:lnTo>
                    <a:pt x="0" y="5461"/>
                  </a:lnTo>
                  <a:lnTo>
                    <a:pt x="0" y="334137"/>
                  </a:lnTo>
                  <a:lnTo>
                    <a:pt x="22605" y="334137"/>
                  </a:lnTo>
                  <a:lnTo>
                    <a:pt x="22605" y="202311"/>
                  </a:lnTo>
                  <a:lnTo>
                    <a:pt x="69850" y="202311"/>
                  </a:lnTo>
                  <a:lnTo>
                    <a:pt x="95305" y="200475"/>
                  </a:lnTo>
                  <a:lnTo>
                    <a:pt x="117760" y="194960"/>
                  </a:lnTo>
                  <a:lnTo>
                    <a:pt x="137215" y="185755"/>
                  </a:lnTo>
                  <a:lnTo>
                    <a:pt x="142661" y="181482"/>
                  </a:lnTo>
                  <a:lnTo>
                    <a:pt x="22605" y="181482"/>
                  </a:lnTo>
                  <a:lnTo>
                    <a:pt x="22605" y="26288"/>
                  </a:lnTo>
                  <a:lnTo>
                    <a:pt x="152843" y="26288"/>
                  </a:lnTo>
                  <a:lnTo>
                    <a:pt x="141809" y="18694"/>
                  </a:lnTo>
                  <a:lnTo>
                    <a:pt x="123936" y="11350"/>
                  </a:lnTo>
                  <a:lnTo>
                    <a:pt x="103086" y="6935"/>
                  </a:lnTo>
                  <a:lnTo>
                    <a:pt x="79248" y="5461"/>
                  </a:lnTo>
                  <a:close/>
                </a:path>
                <a:path w="882650" h="340360">
                  <a:moveTo>
                    <a:pt x="152843" y="26288"/>
                  </a:moveTo>
                  <a:lnTo>
                    <a:pt x="75183" y="26288"/>
                  </a:lnTo>
                  <a:lnTo>
                    <a:pt x="112355" y="30910"/>
                  </a:lnTo>
                  <a:lnTo>
                    <a:pt x="138906" y="44783"/>
                  </a:lnTo>
                  <a:lnTo>
                    <a:pt x="154836" y="67919"/>
                  </a:lnTo>
                  <a:lnTo>
                    <a:pt x="160147" y="100329"/>
                  </a:lnTo>
                  <a:lnTo>
                    <a:pt x="158696" y="118590"/>
                  </a:lnTo>
                  <a:lnTo>
                    <a:pt x="137032" y="160274"/>
                  </a:lnTo>
                  <a:lnTo>
                    <a:pt x="90330" y="180151"/>
                  </a:lnTo>
                  <a:lnTo>
                    <a:pt x="69468" y="181482"/>
                  </a:lnTo>
                  <a:lnTo>
                    <a:pt x="142661" y="181482"/>
                  </a:lnTo>
                  <a:lnTo>
                    <a:pt x="176069" y="139334"/>
                  </a:lnTo>
                  <a:lnTo>
                    <a:pt x="183514" y="97536"/>
                  </a:lnTo>
                  <a:lnTo>
                    <a:pt x="181846" y="76319"/>
                  </a:lnTo>
                  <a:lnTo>
                    <a:pt x="176831" y="57816"/>
                  </a:lnTo>
                  <a:lnTo>
                    <a:pt x="168459" y="42029"/>
                  </a:lnTo>
                  <a:lnTo>
                    <a:pt x="156717" y="28956"/>
                  </a:lnTo>
                  <a:lnTo>
                    <a:pt x="152843" y="26288"/>
                  </a:lnTo>
                  <a:close/>
                </a:path>
                <a:path w="882650" h="340360">
                  <a:moveTo>
                    <a:pt x="389268" y="112902"/>
                  </a:moveTo>
                  <a:lnTo>
                    <a:pt x="334899" y="112902"/>
                  </a:lnTo>
                  <a:lnTo>
                    <a:pt x="359735" y="117639"/>
                  </a:lnTo>
                  <a:lnTo>
                    <a:pt x="377475" y="131841"/>
                  </a:lnTo>
                  <a:lnTo>
                    <a:pt x="388119" y="155497"/>
                  </a:lnTo>
                  <a:lnTo>
                    <a:pt x="391667" y="188594"/>
                  </a:lnTo>
                  <a:lnTo>
                    <a:pt x="319531" y="199389"/>
                  </a:lnTo>
                  <a:lnTo>
                    <a:pt x="283934" y="208817"/>
                  </a:lnTo>
                  <a:lnTo>
                    <a:pt x="258492" y="224329"/>
                  </a:lnTo>
                  <a:lnTo>
                    <a:pt x="243218" y="245913"/>
                  </a:lnTo>
                  <a:lnTo>
                    <a:pt x="238125" y="273557"/>
                  </a:lnTo>
                  <a:lnTo>
                    <a:pt x="239339" y="287301"/>
                  </a:lnTo>
                  <a:lnTo>
                    <a:pt x="257555" y="321056"/>
                  </a:lnTo>
                  <a:lnTo>
                    <a:pt x="294703" y="338683"/>
                  </a:lnTo>
                  <a:lnTo>
                    <a:pt x="310514" y="339851"/>
                  </a:lnTo>
                  <a:lnTo>
                    <a:pt x="323278" y="338949"/>
                  </a:lnTo>
                  <a:lnTo>
                    <a:pt x="335470" y="336248"/>
                  </a:lnTo>
                  <a:lnTo>
                    <a:pt x="347090" y="331761"/>
                  </a:lnTo>
                  <a:lnTo>
                    <a:pt x="358139" y="325500"/>
                  </a:lnTo>
                  <a:lnTo>
                    <a:pt x="364551" y="320548"/>
                  </a:lnTo>
                  <a:lnTo>
                    <a:pt x="312800" y="320548"/>
                  </a:lnTo>
                  <a:lnTo>
                    <a:pt x="301107" y="319712"/>
                  </a:lnTo>
                  <a:lnTo>
                    <a:pt x="268118" y="299868"/>
                  </a:lnTo>
                  <a:lnTo>
                    <a:pt x="260350" y="272669"/>
                  </a:lnTo>
                  <a:lnTo>
                    <a:pt x="261278" y="260336"/>
                  </a:lnTo>
                  <a:lnTo>
                    <a:pt x="284073" y="228814"/>
                  </a:lnTo>
                  <a:lnTo>
                    <a:pt x="327025" y="217169"/>
                  </a:lnTo>
                  <a:lnTo>
                    <a:pt x="391667" y="207772"/>
                  </a:lnTo>
                  <a:lnTo>
                    <a:pt x="412750" y="207772"/>
                  </a:lnTo>
                  <a:lnTo>
                    <a:pt x="412750" y="181482"/>
                  </a:lnTo>
                  <a:lnTo>
                    <a:pt x="411511" y="161317"/>
                  </a:lnTo>
                  <a:lnTo>
                    <a:pt x="407797" y="143700"/>
                  </a:lnTo>
                  <a:lnTo>
                    <a:pt x="401605" y="128654"/>
                  </a:lnTo>
                  <a:lnTo>
                    <a:pt x="392937" y="116204"/>
                  </a:lnTo>
                  <a:lnTo>
                    <a:pt x="389268" y="112902"/>
                  </a:lnTo>
                  <a:close/>
                </a:path>
                <a:path w="882650" h="340360">
                  <a:moveTo>
                    <a:pt x="412750" y="287147"/>
                  </a:moveTo>
                  <a:lnTo>
                    <a:pt x="391667" y="287147"/>
                  </a:lnTo>
                  <a:lnTo>
                    <a:pt x="391667" y="334137"/>
                  </a:lnTo>
                  <a:lnTo>
                    <a:pt x="412750" y="334137"/>
                  </a:lnTo>
                  <a:lnTo>
                    <a:pt x="412750" y="287147"/>
                  </a:lnTo>
                  <a:close/>
                </a:path>
                <a:path w="882650" h="340360">
                  <a:moveTo>
                    <a:pt x="412750" y="207772"/>
                  </a:moveTo>
                  <a:lnTo>
                    <a:pt x="391667" y="207772"/>
                  </a:lnTo>
                  <a:lnTo>
                    <a:pt x="391667" y="230759"/>
                  </a:lnTo>
                  <a:lnTo>
                    <a:pt x="390263" y="249666"/>
                  </a:lnTo>
                  <a:lnTo>
                    <a:pt x="369188" y="295529"/>
                  </a:lnTo>
                  <a:lnTo>
                    <a:pt x="329041" y="318978"/>
                  </a:lnTo>
                  <a:lnTo>
                    <a:pt x="312800" y="320548"/>
                  </a:lnTo>
                  <a:lnTo>
                    <a:pt x="364551" y="320548"/>
                  </a:lnTo>
                  <a:lnTo>
                    <a:pt x="368186" y="317740"/>
                  </a:lnTo>
                  <a:lnTo>
                    <a:pt x="376983" y="308752"/>
                  </a:lnTo>
                  <a:lnTo>
                    <a:pt x="384518" y="298551"/>
                  </a:lnTo>
                  <a:lnTo>
                    <a:pt x="390778" y="287147"/>
                  </a:lnTo>
                  <a:lnTo>
                    <a:pt x="412750" y="287147"/>
                  </a:lnTo>
                  <a:lnTo>
                    <a:pt x="412750" y="207772"/>
                  </a:lnTo>
                  <a:close/>
                </a:path>
                <a:path w="882650" h="340360">
                  <a:moveTo>
                    <a:pt x="336930" y="93725"/>
                  </a:moveTo>
                  <a:lnTo>
                    <a:pt x="294893" y="100964"/>
                  </a:lnTo>
                  <a:lnTo>
                    <a:pt x="259460" y="118617"/>
                  </a:lnTo>
                  <a:lnTo>
                    <a:pt x="259460" y="144145"/>
                  </a:lnTo>
                  <a:lnTo>
                    <a:pt x="277891" y="130476"/>
                  </a:lnTo>
                  <a:lnTo>
                    <a:pt x="296608" y="120713"/>
                  </a:lnTo>
                  <a:lnTo>
                    <a:pt x="315610" y="114855"/>
                  </a:lnTo>
                  <a:lnTo>
                    <a:pt x="334899" y="112902"/>
                  </a:lnTo>
                  <a:lnTo>
                    <a:pt x="389268" y="112902"/>
                  </a:lnTo>
                  <a:lnTo>
                    <a:pt x="382008" y="106370"/>
                  </a:lnTo>
                  <a:lnTo>
                    <a:pt x="369030" y="99345"/>
                  </a:lnTo>
                  <a:lnTo>
                    <a:pt x="354004" y="95130"/>
                  </a:lnTo>
                  <a:lnTo>
                    <a:pt x="336930" y="93725"/>
                  </a:lnTo>
                  <a:close/>
                </a:path>
                <a:path w="882650" h="340360">
                  <a:moveTo>
                    <a:pt x="620916" y="112902"/>
                  </a:moveTo>
                  <a:lnTo>
                    <a:pt x="566547" y="112902"/>
                  </a:lnTo>
                  <a:lnTo>
                    <a:pt x="591383" y="117639"/>
                  </a:lnTo>
                  <a:lnTo>
                    <a:pt x="609123" y="131841"/>
                  </a:lnTo>
                  <a:lnTo>
                    <a:pt x="619767" y="155497"/>
                  </a:lnTo>
                  <a:lnTo>
                    <a:pt x="623315" y="188594"/>
                  </a:lnTo>
                  <a:lnTo>
                    <a:pt x="551179" y="199389"/>
                  </a:lnTo>
                  <a:lnTo>
                    <a:pt x="515582" y="208817"/>
                  </a:lnTo>
                  <a:lnTo>
                    <a:pt x="490140" y="224329"/>
                  </a:lnTo>
                  <a:lnTo>
                    <a:pt x="474866" y="245913"/>
                  </a:lnTo>
                  <a:lnTo>
                    <a:pt x="469773" y="273557"/>
                  </a:lnTo>
                  <a:lnTo>
                    <a:pt x="470987" y="287301"/>
                  </a:lnTo>
                  <a:lnTo>
                    <a:pt x="489203" y="321056"/>
                  </a:lnTo>
                  <a:lnTo>
                    <a:pt x="526351" y="338683"/>
                  </a:lnTo>
                  <a:lnTo>
                    <a:pt x="542162" y="339851"/>
                  </a:lnTo>
                  <a:lnTo>
                    <a:pt x="554926" y="338949"/>
                  </a:lnTo>
                  <a:lnTo>
                    <a:pt x="567118" y="336248"/>
                  </a:lnTo>
                  <a:lnTo>
                    <a:pt x="578738" y="331761"/>
                  </a:lnTo>
                  <a:lnTo>
                    <a:pt x="589787" y="325500"/>
                  </a:lnTo>
                  <a:lnTo>
                    <a:pt x="596199" y="320548"/>
                  </a:lnTo>
                  <a:lnTo>
                    <a:pt x="544449" y="320548"/>
                  </a:lnTo>
                  <a:lnTo>
                    <a:pt x="532755" y="319712"/>
                  </a:lnTo>
                  <a:lnTo>
                    <a:pt x="499766" y="299868"/>
                  </a:lnTo>
                  <a:lnTo>
                    <a:pt x="491998" y="272669"/>
                  </a:lnTo>
                  <a:lnTo>
                    <a:pt x="492926" y="260336"/>
                  </a:lnTo>
                  <a:lnTo>
                    <a:pt x="515721" y="228814"/>
                  </a:lnTo>
                  <a:lnTo>
                    <a:pt x="558673" y="217169"/>
                  </a:lnTo>
                  <a:lnTo>
                    <a:pt x="623315" y="207772"/>
                  </a:lnTo>
                  <a:lnTo>
                    <a:pt x="644398" y="207772"/>
                  </a:lnTo>
                  <a:lnTo>
                    <a:pt x="644398" y="181482"/>
                  </a:lnTo>
                  <a:lnTo>
                    <a:pt x="643159" y="161317"/>
                  </a:lnTo>
                  <a:lnTo>
                    <a:pt x="639445" y="143700"/>
                  </a:lnTo>
                  <a:lnTo>
                    <a:pt x="633253" y="128654"/>
                  </a:lnTo>
                  <a:lnTo>
                    <a:pt x="624585" y="116204"/>
                  </a:lnTo>
                  <a:lnTo>
                    <a:pt x="620916" y="112902"/>
                  </a:lnTo>
                  <a:close/>
                </a:path>
                <a:path w="882650" h="340360">
                  <a:moveTo>
                    <a:pt x="644398" y="287147"/>
                  </a:moveTo>
                  <a:lnTo>
                    <a:pt x="623315" y="287147"/>
                  </a:lnTo>
                  <a:lnTo>
                    <a:pt x="623315" y="334137"/>
                  </a:lnTo>
                  <a:lnTo>
                    <a:pt x="644398" y="334137"/>
                  </a:lnTo>
                  <a:lnTo>
                    <a:pt x="644398" y="287147"/>
                  </a:lnTo>
                  <a:close/>
                </a:path>
                <a:path w="882650" h="340360">
                  <a:moveTo>
                    <a:pt x="644398" y="207772"/>
                  </a:moveTo>
                  <a:lnTo>
                    <a:pt x="623315" y="207772"/>
                  </a:lnTo>
                  <a:lnTo>
                    <a:pt x="623315" y="230759"/>
                  </a:lnTo>
                  <a:lnTo>
                    <a:pt x="621911" y="249666"/>
                  </a:lnTo>
                  <a:lnTo>
                    <a:pt x="600836" y="295529"/>
                  </a:lnTo>
                  <a:lnTo>
                    <a:pt x="560689" y="318978"/>
                  </a:lnTo>
                  <a:lnTo>
                    <a:pt x="544449" y="320548"/>
                  </a:lnTo>
                  <a:lnTo>
                    <a:pt x="596199" y="320548"/>
                  </a:lnTo>
                  <a:lnTo>
                    <a:pt x="599834" y="317740"/>
                  </a:lnTo>
                  <a:lnTo>
                    <a:pt x="608631" y="308752"/>
                  </a:lnTo>
                  <a:lnTo>
                    <a:pt x="616166" y="298551"/>
                  </a:lnTo>
                  <a:lnTo>
                    <a:pt x="622426" y="287147"/>
                  </a:lnTo>
                  <a:lnTo>
                    <a:pt x="644398" y="287147"/>
                  </a:lnTo>
                  <a:lnTo>
                    <a:pt x="644398" y="207772"/>
                  </a:lnTo>
                  <a:close/>
                </a:path>
                <a:path w="882650" h="340360">
                  <a:moveTo>
                    <a:pt x="568578" y="93725"/>
                  </a:moveTo>
                  <a:lnTo>
                    <a:pt x="526541" y="100964"/>
                  </a:lnTo>
                  <a:lnTo>
                    <a:pt x="491108" y="118617"/>
                  </a:lnTo>
                  <a:lnTo>
                    <a:pt x="491108" y="144145"/>
                  </a:lnTo>
                  <a:lnTo>
                    <a:pt x="509539" y="130476"/>
                  </a:lnTo>
                  <a:lnTo>
                    <a:pt x="528256" y="120713"/>
                  </a:lnTo>
                  <a:lnTo>
                    <a:pt x="547258" y="114855"/>
                  </a:lnTo>
                  <a:lnTo>
                    <a:pt x="566547" y="112902"/>
                  </a:lnTo>
                  <a:lnTo>
                    <a:pt x="620916" y="112902"/>
                  </a:lnTo>
                  <a:lnTo>
                    <a:pt x="613656" y="106370"/>
                  </a:lnTo>
                  <a:lnTo>
                    <a:pt x="600678" y="99345"/>
                  </a:lnTo>
                  <a:lnTo>
                    <a:pt x="585652" y="95130"/>
                  </a:lnTo>
                  <a:lnTo>
                    <a:pt x="568578" y="93725"/>
                  </a:lnTo>
                  <a:close/>
                </a:path>
                <a:path w="882650" h="340360">
                  <a:moveTo>
                    <a:pt x="709040" y="296544"/>
                  </a:moveTo>
                  <a:lnTo>
                    <a:pt x="709040" y="322453"/>
                  </a:lnTo>
                  <a:lnTo>
                    <a:pt x="715516" y="325784"/>
                  </a:lnTo>
                  <a:lnTo>
                    <a:pt x="753540" y="336851"/>
                  </a:lnTo>
                  <a:lnTo>
                    <a:pt x="781811" y="339851"/>
                  </a:lnTo>
                  <a:lnTo>
                    <a:pt x="804437" y="338353"/>
                  </a:lnTo>
                  <a:lnTo>
                    <a:pt x="824325" y="333867"/>
                  </a:lnTo>
                  <a:lnTo>
                    <a:pt x="841498" y="326403"/>
                  </a:lnTo>
                  <a:lnTo>
                    <a:pt x="851747" y="319024"/>
                  </a:lnTo>
                  <a:lnTo>
                    <a:pt x="780541" y="319024"/>
                  </a:lnTo>
                  <a:lnTo>
                    <a:pt x="762494" y="317619"/>
                  </a:lnTo>
                  <a:lnTo>
                    <a:pt x="744553" y="313404"/>
                  </a:lnTo>
                  <a:lnTo>
                    <a:pt x="726731" y="306379"/>
                  </a:lnTo>
                  <a:lnTo>
                    <a:pt x="709040" y="296544"/>
                  </a:lnTo>
                  <a:close/>
                </a:path>
                <a:path w="882650" h="340360">
                  <a:moveTo>
                    <a:pt x="810005" y="0"/>
                  </a:moveTo>
                  <a:lnTo>
                    <a:pt x="769413" y="6032"/>
                  </a:lnTo>
                  <a:lnTo>
                    <a:pt x="726035" y="37038"/>
                  </a:lnTo>
                  <a:lnTo>
                    <a:pt x="710818" y="83312"/>
                  </a:lnTo>
                  <a:lnTo>
                    <a:pt x="711652" y="95789"/>
                  </a:lnTo>
                  <a:lnTo>
                    <a:pt x="733036" y="139055"/>
                  </a:lnTo>
                  <a:lnTo>
                    <a:pt x="764659" y="163387"/>
                  </a:lnTo>
                  <a:lnTo>
                    <a:pt x="807755" y="189577"/>
                  </a:lnTo>
                  <a:lnTo>
                    <a:pt x="824229" y="200517"/>
                  </a:lnTo>
                  <a:lnTo>
                    <a:pt x="855551" y="235807"/>
                  </a:lnTo>
                  <a:lnTo>
                    <a:pt x="858901" y="258444"/>
                  </a:lnTo>
                  <a:lnTo>
                    <a:pt x="857642" y="272018"/>
                  </a:lnTo>
                  <a:lnTo>
                    <a:pt x="827815" y="310022"/>
                  </a:lnTo>
                  <a:lnTo>
                    <a:pt x="780541" y="319024"/>
                  </a:lnTo>
                  <a:lnTo>
                    <a:pt x="851747" y="319024"/>
                  </a:lnTo>
                  <a:lnTo>
                    <a:pt x="875696" y="288655"/>
                  </a:lnTo>
                  <a:lnTo>
                    <a:pt x="882268" y="254381"/>
                  </a:lnTo>
                  <a:lnTo>
                    <a:pt x="881316" y="241544"/>
                  </a:lnTo>
                  <a:lnTo>
                    <a:pt x="857480" y="197223"/>
                  </a:lnTo>
                  <a:lnTo>
                    <a:pt x="826809" y="173982"/>
                  </a:lnTo>
                  <a:lnTo>
                    <a:pt x="785423" y="149119"/>
                  </a:lnTo>
                  <a:lnTo>
                    <a:pt x="769016" y="138318"/>
                  </a:lnTo>
                  <a:lnTo>
                    <a:pt x="737774" y="103235"/>
                  </a:lnTo>
                  <a:lnTo>
                    <a:pt x="734440" y="80645"/>
                  </a:lnTo>
                  <a:lnTo>
                    <a:pt x="735657" y="68167"/>
                  </a:lnTo>
                  <a:lnTo>
                    <a:pt x="764668" y="30164"/>
                  </a:lnTo>
                  <a:lnTo>
                    <a:pt x="807084" y="20574"/>
                  </a:lnTo>
                  <a:lnTo>
                    <a:pt x="868679" y="20574"/>
                  </a:lnTo>
                  <a:lnTo>
                    <a:pt x="868679" y="9778"/>
                  </a:lnTo>
                  <a:lnTo>
                    <a:pt x="854011" y="5464"/>
                  </a:lnTo>
                  <a:lnTo>
                    <a:pt x="839342" y="2412"/>
                  </a:lnTo>
                  <a:lnTo>
                    <a:pt x="824674" y="599"/>
                  </a:lnTo>
                  <a:lnTo>
                    <a:pt x="810005" y="0"/>
                  </a:lnTo>
                  <a:close/>
                </a:path>
                <a:path w="882650" h="340360">
                  <a:moveTo>
                    <a:pt x="868679" y="20574"/>
                  </a:moveTo>
                  <a:lnTo>
                    <a:pt x="807084" y="20574"/>
                  </a:lnTo>
                  <a:lnTo>
                    <a:pt x="823227" y="21385"/>
                  </a:lnTo>
                  <a:lnTo>
                    <a:pt x="838882" y="23828"/>
                  </a:lnTo>
                  <a:lnTo>
                    <a:pt x="854037" y="27914"/>
                  </a:lnTo>
                  <a:lnTo>
                    <a:pt x="868679" y="33654"/>
                  </a:lnTo>
                  <a:lnTo>
                    <a:pt x="868679" y="20574"/>
                  </a:lnTo>
                  <a:close/>
                </a:path>
              </a:pathLst>
            </a:custGeom>
            <a:solidFill>
              <a:srgbClr val="00ADEE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736847" y="4232147"/>
            <a:ext cx="2479675" cy="405765"/>
            <a:chOff x="3736847" y="4232147"/>
            <a:chExt cx="2479675" cy="405765"/>
          </a:xfrm>
        </p:grpSpPr>
        <p:sp>
          <p:nvSpPr>
            <p:cNvPr id="20" name="object 20"/>
            <p:cNvSpPr/>
            <p:nvPr/>
          </p:nvSpPr>
          <p:spPr>
            <a:xfrm>
              <a:off x="3736847" y="4232147"/>
              <a:ext cx="2479675" cy="405765"/>
            </a:xfrm>
            <a:custGeom>
              <a:avLst/>
              <a:gdLst/>
              <a:ahLst/>
              <a:cxnLst/>
              <a:rect l="l" t="t" r="r" b="b"/>
              <a:pathLst>
                <a:path w="2479675" h="405764">
                  <a:moveTo>
                    <a:pt x="2479548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2479548" y="405383"/>
                  </a:lnTo>
                  <a:lnTo>
                    <a:pt x="2479548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0796" y="4276089"/>
              <a:ext cx="801370" cy="295910"/>
            </a:xfrm>
            <a:custGeom>
              <a:avLst/>
              <a:gdLst/>
              <a:ahLst/>
              <a:cxnLst/>
              <a:rect l="l" t="t" r="r" b="b"/>
              <a:pathLst>
                <a:path w="801370" h="295910">
                  <a:moveTo>
                    <a:pt x="228473" y="0"/>
                  </a:moveTo>
                  <a:lnTo>
                    <a:pt x="189865" y="0"/>
                  </a:lnTo>
                  <a:lnTo>
                    <a:pt x="189865" y="119380"/>
                  </a:lnTo>
                  <a:lnTo>
                    <a:pt x="38481" y="119380"/>
                  </a:lnTo>
                  <a:lnTo>
                    <a:pt x="38481" y="0"/>
                  </a:lnTo>
                  <a:lnTo>
                    <a:pt x="0" y="0"/>
                  </a:lnTo>
                  <a:lnTo>
                    <a:pt x="0" y="119380"/>
                  </a:lnTo>
                  <a:lnTo>
                    <a:pt x="0" y="153670"/>
                  </a:lnTo>
                  <a:lnTo>
                    <a:pt x="0" y="290830"/>
                  </a:lnTo>
                  <a:lnTo>
                    <a:pt x="38481" y="290830"/>
                  </a:lnTo>
                  <a:lnTo>
                    <a:pt x="38481" y="153670"/>
                  </a:lnTo>
                  <a:lnTo>
                    <a:pt x="189865" y="153670"/>
                  </a:lnTo>
                  <a:lnTo>
                    <a:pt x="189865" y="290830"/>
                  </a:lnTo>
                  <a:lnTo>
                    <a:pt x="228473" y="290830"/>
                  </a:lnTo>
                  <a:lnTo>
                    <a:pt x="228473" y="153670"/>
                  </a:lnTo>
                  <a:lnTo>
                    <a:pt x="228473" y="119380"/>
                  </a:lnTo>
                  <a:lnTo>
                    <a:pt x="228473" y="0"/>
                  </a:lnTo>
                  <a:close/>
                </a:path>
                <a:path w="801370" h="295910">
                  <a:moveTo>
                    <a:pt x="472694" y="182499"/>
                  </a:moveTo>
                  <a:lnTo>
                    <a:pt x="470954" y="158724"/>
                  </a:lnTo>
                  <a:lnTo>
                    <a:pt x="465772" y="137655"/>
                  </a:lnTo>
                  <a:lnTo>
                    <a:pt x="457149" y="119341"/>
                  </a:lnTo>
                  <a:lnTo>
                    <a:pt x="445909" y="104775"/>
                  </a:lnTo>
                  <a:lnTo>
                    <a:pt x="445135" y="103759"/>
                  </a:lnTo>
                  <a:lnTo>
                    <a:pt x="435914" y="95986"/>
                  </a:lnTo>
                  <a:lnTo>
                    <a:pt x="435914" y="185420"/>
                  </a:lnTo>
                  <a:lnTo>
                    <a:pt x="434873" y="203720"/>
                  </a:lnTo>
                  <a:lnTo>
                    <a:pt x="418211" y="246126"/>
                  </a:lnTo>
                  <a:lnTo>
                    <a:pt x="373888" y="266319"/>
                  </a:lnTo>
                  <a:lnTo>
                    <a:pt x="361099" y="265061"/>
                  </a:lnTo>
                  <a:lnTo>
                    <a:pt x="321691" y="234823"/>
                  </a:lnTo>
                  <a:lnTo>
                    <a:pt x="311785" y="185420"/>
                  </a:lnTo>
                  <a:lnTo>
                    <a:pt x="312877" y="166497"/>
                  </a:lnTo>
                  <a:lnTo>
                    <a:pt x="329438" y="124841"/>
                  </a:lnTo>
                  <a:lnTo>
                    <a:pt x="373888" y="104775"/>
                  </a:lnTo>
                  <a:lnTo>
                    <a:pt x="386575" y="106045"/>
                  </a:lnTo>
                  <a:lnTo>
                    <a:pt x="425970" y="136258"/>
                  </a:lnTo>
                  <a:lnTo>
                    <a:pt x="435876" y="182499"/>
                  </a:lnTo>
                  <a:lnTo>
                    <a:pt x="435914" y="185420"/>
                  </a:lnTo>
                  <a:lnTo>
                    <a:pt x="435914" y="95986"/>
                  </a:lnTo>
                  <a:lnTo>
                    <a:pt x="430314" y="91262"/>
                  </a:lnTo>
                  <a:lnTo>
                    <a:pt x="413499" y="82334"/>
                  </a:lnTo>
                  <a:lnTo>
                    <a:pt x="394690" y="76974"/>
                  </a:lnTo>
                  <a:lnTo>
                    <a:pt x="373888" y="75184"/>
                  </a:lnTo>
                  <a:lnTo>
                    <a:pt x="355092" y="76669"/>
                  </a:lnTo>
                  <a:lnTo>
                    <a:pt x="307594" y="98679"/>
                  </a:lnTo>
                  <a:lnTo>
                    <a:pt x="283121" y="134480"/>
                  </a:lnTo>
                  <a:lnTo>
                    <a:pt x="274955" y="185420"/>
                  </a:lnTo>
                  <a:lnTo>
                    <a:pt x="276656" y="210616"/>
                  </a:lnTo>
                  <a:lnTo>
                    <a:pt x="290322" y="251574"/>
                  </a:lnTo>
                  <a:lnTo>
                    <a:pt x="317017" y="279768"/>
                  </a:lnTo>
                  <a:lnTo>
                    <a:pt x="352831" y="294005"/>
                  </a:lnTo>
                  <a:lnTo>
                    <a:pt x="373888" y="295783"/>
                  </a:lnTo>
                  <a:lnTo>
                    <a:pt x="387426" y="294982"/>
                  </a:lnTo>
                  <a:lnTo>
                    <a:pt x="424942" y="282829"/>
                  </a:lnTo>
                  <a:lnTo>
                    <a:pt x="446316" y="266319"/>
                  </a:lnTo>
                  <a:lnTo>
                    <a:pt x="453694" y="257619"/>
                  </a:lnTo>
                  <a:lnTo>
                    <a:pt x="460502" y="246634"/>
                  </a:lnTo>
                  <a:lnTo>
                    <a:pt x="465823" y="233845"/>
                  </a:lnTo>
                  <a:lnTo>
                    <a:pt x="469646" y="218909"/>
                  </a:lnTo>
                  <a:lnTo>
                    <a:pt x="471932" y="201790"/>
                  </a:lnTo>
                  <a:lnTo>
                    <a:pt x="472694" y="182499"/>
                  </a:lnTo>
                  <a:close/>
                </a:path>
                <a:path w="801370" h="295910">
                  <a:moveTo>
                    <a:pt x="674751" y="228981"/>
                  </a:moveTo>
                  <a:lnTo>
                    <a:pt x="661543" y="192620"/>
                  </a:lnTo>
                  <a:lnTo>
                    <a:pt x="621982" y="172237"/>
                  </a:lnTo>
                  <a:lnTo>
                    <a:pt x="568731" y="157162"/>
                  </a:lnTo>
                  <a:lnTo>
                    <a:pt x="562140" y="155219"/>
                  </a:lnTo>
                  <a:lnTo>
                    <a:pt x="540131" y="136525"/>
                  </a:lnTo>
                  <a:lnTo>
                    <a:pt x="540131" y="124587"/>
                  </a:lnTo>
                  <a:lnTo>
                    <a:pt x="574306" y="105156"/>
                  </a:lnTo>
                  <a:lnTo>
                    <a:pt x="585724" y="104648"/>
                  </a:lnTo>
                  <a:lnTo>
                    <a:pt x="595604" y="105219"/>
                  </a:lnTo>
                  <a:lnTo>
                    <a:pt x="630110" y="131483"/>
                  </a:lnTo>
                  <a:lnTo>
                    <a:pt x="631825" y="139192"/>
                  </a:lnTo>
                  <a:lnTo>
                    <a:pt x="666877" y="134366"/>
                  </a:lnTo>
                  <a:lnTo>
                    <a:pt x="649452" y="95948"/>
                  </a:lnTo>
                  <a:lnTo>
                    <a:pt x="606552" y="77000"/>
                  </a:lnTo>
                  <a:lnTo>
                    <a:pt x="583184" y="75184"/>
                  </a:lnTo>
                  <a:lnTo>
                    <a:pt x="575081" y="75450"/>
                  </a:lnTo>
                  <a:lnTo>
                    <a:pt x="535178" y="85852"/>
                  </a:lnTo>
                  <a:lnTo>
                    <a:pt x="509092" y="116001"/>
                  </a:lnTo>
                  <a:lnTo>
                    <a:pt x="505485" y="136525"/>
                  </a:lnTo>
                  <a:lnTo>
                    <a:pt x="505955" y="143586"/>
                  </a:lnTo>
                  <a:lnTo>
                    <a:pt x="529272" y="180441"/>
                  </a:lnTo>
                  <a:lnTo>
                    <a:pt x="572808" y="196773"/>
                  </a:lnTo>
                  <a:lnTo>
                    <a:pt x="604139" y="205105"/>
                  </a:lnTo>
                  <a:lnTo>
                    <a:pt x="614641" y="208318"/>
                  </a:lnTo>
                  <a:lnTo>
                    <a:pt x="622427" y="211201"/>
                  </a:lnTo>
                  <a:lnTo>
                    <a:pt x="627507" y="213741"/>
                  </a:lnTo>
                  <a:lnTo>
                    <a:pt x="634492" y="218313"/>
                  </a:lnTo>
                  <a:lnTo>
                    <a:pt x="638048" y="224663"/>
                  </a:lnTo>
                  <a:lnTo>
                    <a:pt x="638048" y="232791"/>
                  </a:lnTo>
                  <a:lnTo>
                    <a:pt x="611009" y="263829"/>
                  </a:lnTo>
                  <a:lnTo>
                    <a:pt x="589534" y="266319"/>
                  </a:lnTo>
                  <a:lnTo>
                    <a:pt x="578002" y="265607"/>
                  </a:lnTo>
                  <a:lnTo>
                    <a:pt x="540575" y="241223"/>
                  </a:lnTo>
                  <a:lnTo>
                    <a:pt x="534924" y="222377"/>
                  </a:lnTo>
                  <a:lnTo>
                    <a:pt x="499618" y="227965"/>
                  </a:lnTo>
                  <a:lnTo>
                    <a:pt x="517258" y="269113"/>
                  </a:lnTo>
                  <a:lnTo>
                    <a:pt x="553504" y="291503"/>
                  </a:lnTo>
                  <a:lnTo>
                    <a:pt x="589788" y="295783"/>
                  </a:lnTo>
                  <a:lnTo>
                    <a:pt x="601853" y="295249"/>
                  </a:lnTo>
                  <a:lnTo>
                    <a:pt x="643470" y="282346"/>
                  </a:lnTo>
                  <a:lnTo>
                    <a:pt x="661454" y="266319"/>
                  </a:lnTo>
                  <a:lnTo>
                    <a:pt x="664337" y="262636"/>
                  </a:lnTo>
                  <a:lnTo>
                    <a:pt x="668909" y="254609"/>
                  </a:lnTo>
                  <a:lnTo>
                    <a:pt x="672160" y="246341"/>
                  </a:lnTo>
                  <a:lnTo>
                    <a:pt x="674103" y="237794"/>
                  </a:lnTo>
                  <a:lnTo>
                    <a:pt x="674751" y="228981"/>
                  </a:lnTo>
                  <a:close/>
                </a:path>
                <a:path w="801370" h="295910">
                  <a:moveTo>
                    <a:pt x="801370" y="290576"/>
                  </a:moveTo>
                  <a:lnTo>
                    <a:pt x="796391" y="260350"/>
                  </a:lnTo>
                  <a:lnTo>
                    <a:pt x="796163" y="258953"/>
                  </a:lnTo>
                  <a:lnTo>
                    <a:pt x="789686" y="259969"/>
                  </a:lnTo>
                  <a:lnTo>
                    <a:pt x="784479" y="260350"/>
                  </a:lnTo>
                  <a:lnTo>
                    <a:pt x="775208" y="260350"/>
                  </a:lnTo>
                  <a:lnTo>
                    <a:pt x="760222" y="241427"/>
                  </a:lnTo>
                  <a:lnTo>
                    <a:pt x="760222" y="107823"/>
                  </a:lnTo>
                  <a:lnTo>
                    <a:pt x="796163" y="107823"/>
                  </a:lnTo>
                  <a:lnTo>
                    <a:pt x="796163" y="80010"/>
                  </a:lnTo>
                  <a:lnTo>
                    <a:pt x="760222" y="80010"/>
                  </a:lnTo>
                  <a:lnTo>
                    <a:pt x="760222" y="6223"/>
                  </a:lnTo>
                  <a:lnTo>
                    <a:pt x="724662" y="27686"/>
                  </a:lnTo>
                  <a:lnTo>
                    <a:pt x="724662" y="80010"/>
                  </a:lnTo>
                  <a:lnTo>
                    <a:pt x="698373" y="80010"/>
                  </a:lnTo>
                  <a:lnTo>
                    <a:pt x="698373" y="107823"/>
                  </a:lnTo>
                  <a:lnTo>
                    <a:pt x="724662" y="107823"/>
                  </a:lnTo>
                  <a:lnTo>
                    <a:pt x="724662" y="229235"/>
                  </a:lnTo>
                  <a:lnTo>
                    <a:pt x="724916" y="243941"/>
                  </a:lnTo>
                  <a:lnTo>
                    <a:pt x="736981" y="283464"/>
                  </a:lnTo>
                  <a:lnTo>
                    <a:pt x="774319" y="293751"/>
                  </a:lnTo>
                  <a:lnTo>
                    <a:pt x="780427" y="293560"/>
                  </a:lnTo>
                  <a:lnTo>
                    <a:pt x="786980" y="292976"/>
                  </a:lnTo>
                  <a:lnTo>
                    <a:pt x="793953" y="291985"/>
                  </a:lnTo>
                  <a:lnTo>
                    <a:pt x="801370" y="29057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736847" y="2260092"/>
            <a:ext cx="2479675" cy="1908175"/>
            <a:chOff x="3736847" y="2260092"/>
            <a:chExt cx="2479675" cy="1908175"/>
          </a:xfrm>
        </p:grpSpPr>
        <p:sp>
          <p:nvSpPr>
            <p:cNvPr id="23" name="object 23"/>
            <p:cNvSpPr/>
            <p:nvPr/>
          </p:nvSpPr>
          <p:spPr>
            <a:xfrm>
              <a:off x="3736847" y="2260092"/>
              <a:ext cx="2479675" cy="1908175"/>
            </a:xfrm>
            <a:custGeom>
              <a:avLst/>
              <a:gdLst/>
              <a:ahLst/>
              <a:cxnLst/>
              <a:rect l="l" t="t" r="r" b="b"/>
              <a:pathLst>
                <a:path w="2479675" h="1908175">
                  <a:moveTo>
                    <a:pt x="2479548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2479548" y="1908048"/>
                  </a:lnTo>
                  <a:lnTo>
                    <a:pt x="24795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159" y="2700528"/>
              <a:ext cx="1295400" cy="612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1045" y="3947922"/>
              <a:ext cx="1869439" cy="140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5593" y="3555238"/>
              <a:ext cx="636905" cy="294640"/>
            </a:xfrm>
            <a:custGeom>
              <a:avLst/>
              <a:gdLst/>
              <a:ahLst/>
              <a:cxnLst/>
              <a:rect l="l" t="t" r="r" b="b"/>
              <a:pathLst>
                <a:path w="636904" h="294639">
                  <a:moveTo>
                    <a:pt x="19557" y="4699"/>
                  </a:moveTo>
                  <a:lnTo>
                    <a:pt x="0" y="4699"/>
                  </a:lnTo>
                  <a:lnTo>
                    <a:pt x="0" y="289687"/>
                  </a:lnTo>
                  <a:lnTo>
                    <a:pt x="19557" y="289687"/>
                  </a:lnTo>
                  <a:lnTo>
                    <a:pt x="19557" y="4699"/>
                  </a:lnTo>
                  <a:close/>
                </a:path>
                <a:path w="636904" h="294639">
                  <a:moveTo>
                    <a:pt x="208481" y="97917"/>
                  </a:moveTo>
                  <a:lnTo>
                    <a:pt x="161289" y="97917"/>
                  </a:lnTo>
                  <a:lnTo>
                    <a:pt x="182812" y="102012"/>
                  </a:lnTo>
                  <a:lnTo>
                    <a:pt x="198215" y="114300"/>
                  </a:lnTo>
                  <a:lnTo>
                    <a:pt x="207474" y="134778"/>
                  </a:lnTo>
                  <a:lnTo>
                    <a:pt x="210565" y="163449"/>
                  </a:lnTo>
                  <a:lnTo>
                    <a:pt x="147954" y="172847"/>
                  </a:lnTo>
                  <a:lnTo>
                    <a:pt x="117097" y="181014"/>
                  </a:lnTo>
                  <a:lnTo>
                    <a:pt x="95027" y="194468"/>
                  </a:lnTo>
                  <a:lnTo>
                    <a:pt x="81768" y="213209"/>
                  </a:lnTo>
                  <a:lnTo>
                    <a:pt x="77342" y="237236"/>
                  </a:lnTo>
                  <a:lnTo>
                    <a:pt x="78410" y="249092"/>
                  </a:lnTo>
                  <a:lnTo>
                    <a:pt x="103471" y="285424"/>
                  </a:lnTo>
                  <a:lnTo>
                    <a:pt x="140207" y="294639"/>
                  </a:lnTo>
                  <a:lnTo>
                    <a:pt x="151280" y="293856"/>
                  </a:lnTo>
                  <a:lnTo>
                    <a:pt x="161829" y="291512"/>
                  </a:lnTo>
                  <a:lnTo>
                    <a:pt x="171854" y="287621"/>
                  </a:lnTo>
                  <a:lnTo>
                    <a:pt x="181355" y="282194"/>
                  </a:lnTo>
                  <a:lnTo>
                    <a:pt x="186975" y="277875"/>
                  </a:lnTo>
                  <a:lnTo>
                    <a:pt x="142239" y="277875"/>
                  </a:lnTo>
                  <a:lnTo>
                    <a:pt x="132072" y="277139"/>
                  </a:lnTo>
                  <a:lnTo>
                    <a:pt x="99679" y="252841"/>
                  </a:lnTo>
                  <a:lnTo>
                    <a:pt x="96646" y="236347"/>
                  </a:lnTo>
                  <a:lnTo>
                    <a:pt x="97456" y="225629"/>
                  </a:lnTo>
                  <a:lnTo>
                    <a:pt x="127301" y="194325"/>
                  </a:lnTo>
                  <a:lnTo>
                    <a:pt x="210565" y="180212"/>
                  </a:lnTo>
                  <a:lnTo>
                    <a:pt x="228853" y="180212"/>
                  </a:lnTo>
                  <a:lnTo>
                    <a:pt x="228853" y="157353"/>
                  </a:lnTo>
                  <a:lnTo>
                    <a:pt x="227762" y="139876"/>
                  </a:lnTo>
                  <a:lnTo>
                    <a:pt x="224504" y="124602"/>
                  </a:lnTo>
                  <a:lnTo>
                    <a:pt x="219102" y="111543"/>
                  </a:lnTo>
                  <a:lnTo>
                    <a:pt x="211581" y="100711"/>
                  </a:lnTo>
                  <a:lnTo>
                    <a:pt x="208481" y="97917"/>
                  </a:lnTo>
                  <a:close/>
                </a:path>
                <a:path w="636904" h="294639">
                  <a:moveTo>
                    <a:pt x="228853" y="248919"/>
                  </a:moveTo>
                  <a:lnTo>
                    <a:pt x="210565" y="248919"/>
                  </a:lnTo>
                  <a:lnTo>
                    <a:pt x="210565" y="289687"/>
                  </a:lnTo>
                  <a:lnTo>
                    <a:pt x="228853" y="289687"/>
                  </a:lnTo>
                  <a:lnTo>
                    <a:pt x="228853" y="248919"/>
                  </a:lnTo>
                  <a:close/>
                </a:path>
                <a:path w="636904" h="294639">
                  <a:moveTo>
                    <a:pt x="228853" y="180212"/>
                  </a:moveTo>
                  <a:lnTo>
                    <a:pt x="210565" y="180212"/>
                  </a:lnTo>
                  <a:lnTo>
                    <a:pt x="210565" y="200025"/>
                  </a:lnTo>
                  <a:lnTo>
                    <a:pt x="209349" y="216404"/>
                  </a:lnTo>
                  <a:lnTo>
                    <a:pt x="191007" y="256159"/>
                  </a:lnTo>
                  <a:lnTo>
                    <a:pt x="156289" y="276518"/>
                  </a:lnTo>
                  <a:lnTo>
                    <a:pt x="142239" y="277875"/>
                  </a:lnTo>
                  <a:lnTo>
                    <a:pt x="186975" y="277875"/>
                  </a:lnTo>
                  <a:lnTo>
                    <a:pt x="190120" y="275459"/>
                  </a:lnTo>
                  <a:lnTo>
                    <a:pt x="197754" y="267652"/>
                  </a:lnTo>
                  <a:lnTo>
                    <a:pt x="204269" y="258798"/>
                  </a:lnTo>
                  <a:lnTo>
                    <a:pt x="209676" y="248919"/>
                  </a:lnTo>
                  <a:lnTo>
                    <a:pt x="228853" y="248919"/>
                  </a:lnTo>
                  <a:lnTo>
                    <a:pt x="228853" y="180212"/>
                  </a:lnTo>
                  <a:close/>
                </a:path>
                <a:path w="636904" h="294639">
                  <a:moveTo>
                    <a:pt x="163067" y="81153"/>
                  </a:moveTo>
                  <a:lnTo>
                    <a:pt x="117405" y="90886"/>
                  </a:lnTo>
                  <a:lnTo>
                    <a:pt x="95884" y="102869"/>
                  </a:lnTo>
                  <a:lnTo>
                    <a:pt x="95884" y="124968"/>
                  </a:lnTo>
                  <a:lnTo>
                    <a:pt x="111890" y="113133"/>
                  </a:lnTo>
                  <a:lnTo>
                    <a:pt x="128111" y="104679"/>
                  </a:lnTo>
                  <a:lnTo>
                    <a:pt x="144569" y="99607"/>
                  </a:lnTo>
                  <a:lnTo>
                    <a:pt x="161289" y="97917"/>
                  </a:lnTo>
                  <a:lnTo>
                    <a:pt x="208481" y="97917"/>
                  </a:lnTo>
                  <a:lnTo>
                    <a:pt x="202126" y="92190"/>
                  </a:lnTo>
                  <a:lnTo>
                    <a:pt x="190896" y="86074"/>
                  </a:lnTo>
                  <a:lnTo>
                    <a:pt x="177881" y="82387"/>
                  </a:lnTo>
                  <a:lnTo>
                    <a:pt x="163067" y="81153"/>
                  </a:lnTo>
                  <a:close/>
                </a:path>
                <a:path w="636904" h="294639">
                  <a:moveTo>
                    <a:pt x="409649" y="97917"/>
                  </a:moveTo>
                  <a:lnTo>
                    <a:pt x="362457" y="97917"/>
                  </a:lnTo>
                  <a:lnTo>
                    <a:pt x="383980" y="102012"/>
                  </a:lnTo>
                  <a:lnTo>
                    <a:pt x="399383" y="114300"/>
                  </a:lnTo>
                  <a:lnTo>
                    <a:pt x="408642" y="134778"/>
                  </a:lnTo>
                  <a:lnTo>
                    <a:pt x="411733" y="163449"/>
                  </a:lnTo>
                  <a:lnTo>
                    <a:pt x="349122" y="172847"/>
                  </a:lnTo>
                  <a:lnTo>
                    <a:pt x="318265" y="181014"/>
                  </a:lnTo>
                  <a:lnTo>
                    <a:pt x="296195" y="194468"/>
                  </a:lnTo>
                  <a:lnTo>
                    <a:pt x="282936" y="213209"/>
                  </a:lnTo>
                  <a:lnTo>
                    <a:pt x="278510" y="237236"/>
                  </a:lnTo>
                  <a:lnTo>
                    <a:pt x="279578" y="249092"/>
                  </a:lnTo>
                  <a:lnTo>
                    <a:pt x="304639" y="285424"/>
                  </a:lnTo>
                  <a:lnTo>
                    <a:pt x="341375" y="294639"/>
                  </a:lnTo>
                  <a:lnTo>
                    <a:pt x="352448" y="293856"/>
                  </a:lnTo>
                  <a:lnTo>
                    <a:pt x="362997" y="291512"/>
                  </a:lnTo>
                  <a:lnTo>
                    <a:pt x="373022" y="287621"/>
                  </a:lnTo>
                  <a:lnTo>
                    <a:pt x="382523" y="282194"/>
                  </a:lnTo>
                  <a:lnTo>
                    <a:pt x="388143" y="277875"/>
                  </a:lnTo>
                  <a:lnTo>
                    <a:pt x="343407" y="277875"/>
                  </a:lnTo>
                  <a:lnTo>
                    <a:pt x="333240" y="277139"/>
                  </a:lnTo>
                  <a:lnTo>
                    <a:pt x="300847" y="252841"/>
                  </a:lnTo>
                  <a:lnTo>
                    <a:pt x="297814" y="236347"/>
                  </a:lnTo>
                  <a:lnTo>
                    <a:pt x="298624" y="225629"/>
                  </a:lnTo>
                  <a:lnTo>
                    <a:pt x="328469" y="194325"/>
                  </a:lnTo>
                  <a:lnTo>
                    <a:pt x="411733" y="180212"/>
                  </a:lnTo>
                  <a:lnTo>
                    <a:pt x="430021" y="180212"/>
                  </a:lnTo>
                  <a:lnTo>
                    <a:pt x="430021" y="157353"/>
                  </a:lnTo>
                  <a:lnTo>
                    <a:pt x="428930" y="139876"/>
                  </a:lnTo>
                  <a:lnTo>
                    <a:pt x="425672" y="124602"/>
                  </a:lnTo>
                  <a:lnTo>
                    <a:pt x="420270" y="111543"/>
                  </a:lnTo>
                  <a:lnTo>
                    <a:pt x="412750" y="100711"/>
                  </a:lnTo>
                  <a:lnTo>
                    <a:pt x="409649" y="97917"/>
                  </a:lnTo>
                  <a:close/>
                </a:path>
                <a:path w="636904" h="294639">
                  <a:moveTo>
                    <a:pt x="430021" y="248919"/>
                  </a:moveTo>
                  <a:lnTo>
                    <a:pt x="411733" y="248919"/>
                  </a:lnTo>
                  <a:lnTo>
                    <a:pt x="411733" y="289687"/>
                  </a:lnTo>
                  <a:lnTo>
                    <a:pt x="430021" y="289687"/>
                  </a:lnTo>
                  <a:lnTo>
                    <a:pt x="430021" y="248919"/>
                  </a:lnTo>
                  <a:close/>
                </a:path>
                <a:path w="636904" h="294639">
                  <a:moveTo>
                    <a:pt x="430021" y="180212"/>
                  </a:moveTo>
                  <a:lnTo>
                    <a:pt x="411733" y="180212"/>
                  </a:lnTo>
                  <a:lnTo>
                    <a:pt x="411733" y="200025"/>
                  </a:lnTo>
                  <a:lnTo>
                    <a:pt x="410517" y="216404"/>
                  </a:lnTo>
                  <a:lnTo>
                    <a:pt x="392175" y="256159"/>
                  </a:lnTo>
                  <a:lnTo>
                    <a:pt x="357457" y="276518"/>
                  </a:lnTo>
                  <a:lnTo>
                    <a:pt x="343407" y="277875"/>
                  </a:lnTo>
                  <a:lnTo>
                    <a:pt x="388143" y="277875"/>
                  </a:lnTo>
                  <a:lnTo>
                    <a:pt x="391288" y="275459"/>
                  </a:lnTo>
                  <a:lnTo>
                    <a:pt x="398922" y="267652"/>
                  </a:lnTo>
                  <a:lnTo>
                    <a:pt x="405437" y="258798"/>
                  </a:lnTo>
                  <a:lnTo>
                    <a:pt x="410844" y="248919"/>
                  </a:lnTo>
                  <a:lnTo>
                    <a:pt x="430021" y="248919"/>
                  </a:lnTo>
                  <a:lnTo>
                    <a:pt x="430021" y="180212"/>
                  </a:lnTo>
                  <a:close/>
                </a:path>
                <a:path w="636904" h="294639">
                  <a:moveTo>
                    <a:pt x="364235" y="81153"/>
                  </a:moveTo>
                  <a:lnTo>
                    <a:pt x="318573" y="90886"/>
                  </a:lnTo>
                  <a:lnTo>
                    <a:pt x="297052" y="102869"/>
                  </a:lnTo>
                  <a:lnTo>
                    <a:pt x="297052" y="124968"/>
                  </a:lnTo>
                  <a:lnTo>
                    <a:pt x="313058" y="113133"/>
                  </a:lnTo>
                  <a:lnTo>
                    <a:pt x="329279" y="104679"/>
                  </a:lnTo>
                  <a:lnTo>
                    <a:pt x="345737" y="99607"/>
                  </a:lnTo>
                  <a:lnTo>
                    <a:pt x="362457" y="97917"/>
                  </a:lnTo>
                  <a:lnTo>
                    <a:pt x="409649" y="97917"/>
                  </a:lnTo>
                  <a:lnTo>
                    <a:pt x="403294" y="92190"/>
                  </a:lnTo>
                  <a:lnTo>
                    <a:pt x="392064" y="86074"/>
                  </a:lnTo>
                  <a:lnTo>
                    <a:pt x="379049" y="82387"/>
                  </a:lnTo>
                  <a:lnTo>
                    <a:pt x="364235" y="81153"/>
                  </a:lnTo>
                  <a:close/>
                </a:path>
                <a:path w="636904" h="294639">
                  <a:moveTo>
                    <a:pt x="486282" y="257048"/>
                  </a:moveTo>
                  <a:lnTo>
                    <a:pt x="486282" y="279526"/>
                  </a:lnTo>
                  <a:lnTo>
                    <a:pt x="491902" y="282406"/>
                  </a:lnTo>
                  <a:lnTo>
                    <a:pt x="533669" y="293496"/>
                  </a:lnTo>
                  <a:lnTo>
                    <a:pt x="549528" y="294639"/>
                  </a:lnTo>
                  <a:lnTo>
                    <a:pt x="569106" y="293334"/>
                  </a:lnTo>
                  <a:lnTo>
                    <a:pt x="586327" y="289432"/>
                  </a:lnTo>
                  <a:lnTo>
                    <a:pt x="601214" y="282959"/>
                  </a:lnTo>
                  <a:lnTo>
                    <a:pt x="610249" y="276479"/>
                  </a:lnTo>
                  <a:lnTo>
                    <a:pt x="548258" y="276479"/>
                  </a:lnTo>
                  <a:lnTo>
                    <a:pt x="532610" y="275264"/>
                  </a:lnTo>
                  <a:lnTo>
                    <a:pt x="517080" y="271621"/>
                  </a:lnTo>
                  <a:lnTo>
                    <a:pt x="501646" y="265549"/>
                  </a:lnTo>
                  <a:lnTo>
                    <a:pt x="486282" y="257048"/>
                  </a:lnTo>
                  <a:close/>
                </a:path>
                <a:path w="636904" h="294639">
                  <a:moveTo>
                    <a:pt x="573913" y="0"/>
                  </a:moveTo>
                  <a:lnTo>
                    <a:pt x="524013" y="11787"/>
                  </a:lnTo>
                  <a:lnTo>
                    <a:pt x="493760" y="44323"/>
                  </a:lnTo>
                  <a:lnTo>
                    <a:pt x="487933" y="72262"/>
                  </a:lnTo>
                  <a:lnTo>
                    <a:pt x="488648" y="83073"/>
                  </a:lnTo>
                  <a:lnTo>
                    <a:pt x="507150" y="120505"/>
                  </a:lnTo>
                  <a:lnTo>
                    <a:pt x="554227" y="153669"/>
                  </a:lnTo>
                  <a:lnTo>
                    <a:pt x="571946" y="164316"/>
                  </a:lnTo>
                  <a:lnTo>
                    <a:pt x="586247" y="173783"/>
                  </a:lnTo>
                  <a:lnTo>
                    <a:pt x="613330" y="204438"/>
                  </a:lnTo>
                  <a:lnTo>
                    <a:pt x="616203" y="224028"/>
                  </a:lnTo>
                  <a:lnTo>
                    <a:pt x="615130" y="235795"/>
                  </a:lnTo>
                  <a:lnTo>
                    <a:pt x="589264" y="268763"/>
                  </a:lnTo>
                  <a:lnTo>
                    <a:pt x="548258" y="276479"/>
                  </a:lnTo>
                  <a:lnTo>
                    <a:pt x="610249" y="276479"/>
                  </a:lnTo>
                  <a:lnTo>
                    <a:pt x="635097" y="236094"/>
                  </a:lnTo>
                  <a:lnTo>
                    <a:pt x="636523" y="220472"/>
                  </a:lnTo>
                  <a:lnTo>
                    <a:pt x="635692" y="209375"/>
                  </a:lnTo>
                  <a:lnTo>
                    <a:pt x="615001" y="170938"/>
                  </a:lnTo>
                  <a:lnTo>
                    <a:pt x="552531" y="129276"/>
                  </a:lnTo>
                  <a:lnTo>
                    <a:pt x="538305" y="119903"/>
                  </a:lnTo>
                  <a:lnTo>
                    <a:pt x="511254" y="89487"/>
                  </a:lnTo>
                  <a:lnTo>
                    <a:pt x="508380" y="69850"/>
                  </a:lnTo>
                  <a:lnTo>
                    <a:pt x="509432" y="59015"/>
                  </a:lnTo>
                  <a:lnTo>
                    <a:pt x="534618" y="26084"/>
                  </a:lnTo>
                  <a:lnTo>
                    <a:pt x="571372" y="17779"/>
                  </a:lnTo>
                  <a:lnTo>
                    <a:pt x="624839" y="17779"/>
                  </a:lnTo>
                  <a:lnTo>
                    <a:pt x="624839" y="8509"/>
                  </a:lnTo>
                  <a:lnTo>
                    <a:pt x="612096" y="4768"/>
                  </a:lnTo>
                  <a:lnTo>
                    <a:pt x="599376" y="2111"/>
                  </a:lnTo>
                  <a:lnTo>
                    <a:pt x="586656" y="525"/>
                  </a:lnTo>
                  <a:lnTo>
                    <a:pt x="573913" y="0"/>
                  </a:lnTo>
                  <a:close/>
                </a:path>
                <a:path w="636904" h="294639">
                  <a:moveTo>
                    <a:pt x="624839" y="17779"/>
                  </a:moveTo>
                  <a:lnTo>
                    <a:pt x="571372" y="17779"/>
                  </a:lnTo>
                  <a:lnTo>
                    <a:pt x="585352" y="18494"/>
                  </a:lnTo>
                  <a:lnTo>
                    <a:pt x="598916" y="20637"/>
                  </a:lnTo>
                  <a:lnTo>
                    <a:pt x="612074" y="24209"/>
                  </a:lnTo>
                  <a:lnTo>
                    <a:pt x="624839" y="29210"/>
                  </a:lnTo>
                  <a:lnTo>
                    <a:pt x="624839" y="17779"/>
                  </a:lnTo>
                  <a:close/>
                </a:path>
              </a:pathLst>
            </a:custGeom>
            <a:solidFill>
              <a:srgbClr val="00ADEE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340990"/>
            <a:ext cx="208597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</a:rPr>
              <a:t>Cloud  </a:t>
            </a:r>
            <a:r>
              <a:rPr sz="3600" spc="-540" dirty="0">
                <a:solidFill>
                  <a:srgbClr val="FFFFFF"/>
                </a:solidFill>
              </a:rPr>
              <a:t>C</a:t>
            </a:r>
            <a:r>
              <a:rPr sz="3600" spc="-150" dirty="0">
                <a:solidFill>
                  <a:srgbClr val="FFFFFF"/>
                </a:solidFill>
              </a:rPr>
              <a:t>o</a:t>
            </a:r>
            <a:r>
              <a:rPr sz="3600" spc="-75" dirty="0">
                <a:solidFill>
                  <a:srgbClr val="FFFFFF"/>
                </a:solidFill>
              </a:rPr>
              <a:t>m</a:t>
            </a:r>
            <a:r>
              <a:rPr sz="3600" spc="-160" dirty="0">
                <a:solidFill>
                  <a:srgbClr val="FFFFFF"/>
                </a:solidFill>
              </a:rPr>
              <a:t>p</a:t>
            </a:r>
            <a:r>
              <a:rPr sz="3600" spc="-204" dirty="0">
                <a:solidFill>
                  <a:srgbClr val="FFFFFF"/>
                </a:solidFill>
              </a:rPr>
              <a:t>u</a:t>
            </a:r>
            <a:r>
              <a:rPr sz="3600" spc="185" dirty="0">
                <a:solidFill>
                  <a:srgbClr val="FFFFFF"/>
                </a:solidFill>
              </a:rPr>
              <a:t>t</a:t>
            </a:r>
            <a:r>
              <a:rPr sz="3600" spc="-20" dirty="0">
                <a:solidFill>
                  <a:srgbClr val="FFFFFF"/>
                </a:solidFill>
              </a:rPr>
              <a:t>i</a:t>
            </a:r>
            <a:r>
              <a:rPr sz="3600" spc="-170" dirty="0">
                <a:solidFill>
                  <a:srgbClr val="FFFFFF"/>
                </a:solidFill>
              </a:rPr>
              <a:t>n</a:t>
            </a:r>
            <a:r>
              <a:rPr sz="3600" spc="-65" dirty="0">
                <a:solidFill>
                  <a:srgbClr val="FFFFFF"/>
                </a:solidFill>
              </a:rPr>
              <a:t>g  </a:t>
            </a:r>
            <a:r>
              <a:rPr sz="3600" spc="-220" dirty="0">
                <a:solidFill>
                  <a:srgbClr val="FFFFFF"/>
                </a:solidFill>
              </a:rPr>
              <a:t>(Service  </a:t>
            </a:r>
            <a:r>
              <a:rPr sz="3600" spc="-175" dirty="0">
                <a:solidFill>
                  <a:srgbClr val="FFFFFF"/>
                </a:solidFill>
              </a:rPr>
              <a:t>Models)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10355" y="1869948"/>
            <a:ext cx="7945120" cy="3738879"/>
            <a:chOff x="3610355" y="1869948"/>
            <a:chExt cx="7945120" cy="3738879"/>
          </a:xfrm>
        </p:grpSpPr>
        <p:sp>
          <p:nvSpPr>
            <p:cNvPr id="4" name="object 4"/>
            <p:cNvSpPr/>
            <p:nvPr/>
          </p:nvSpPr>
          <p:spPr>
            <a:xfrm>
              <a:off x="5623560" y="1874520"/>
              <a:ext cx="5927090" cy="3647440"/>
            </a:xfrm>
            <a:custGeom>
              <a:avLst/>
              <a:gdLst/>
              <a:ahLst/>
              <a:cxnLst/>
              <a:rect l="l" t="t" r="r" b="b"/>
              <a:pathLst>
                <a:path w="5927090" h="3647440">
                  <a:moveTo>
                    <a:pt x="5926836" y="0"/>
                  </a:moveTo>
                  <a:lnTo>
                    <a:pt x="0" y="0"/>
                  </a:lnTo>
                  <a:lnTo>
                    <a:pt x="0" y="3646932"/>
                  </a:lnTo>
                  <a:lnTo>
                    <a:pt x="5926836" y="3646932"/>
                  </a:lnTo>
                  <a:lnTo>
                    <a:pt x="59268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3560" y="1874520"/>
              <a:ext cx="5927090" cy="3647440"/>
            </a:xfrm>
            <a:custGeom>
              <a:avLst/>
              <a:gdLst/>
              <a:ahLst/>
              <a:cxnLst/>
              <a:rect l="l" t="t" r="r" b="b"/>
              <a:pathLst>
                <a:path w="5927090" h="3647440">
                  <a:moveTo>
                    <a:pt x="0" y="3646932"/>
                  </a:moveTo>
                  <a:lnTo>
                    <a:pt x="5926836" y="3646932"/>
                  </a:lnTo>
                  <a:lnTo>
                    <a:pt x="5926836" y="0"/>
                  </a:lnTo>
                  <a:lnTo>
                    <a:pt x="0" y="0"/>
                  </a:lnTo>
                  <a:lnTo>
                    <a:pt x="0" y="3646932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8750" y="2071116"/>
              <a:ext cx="909447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5955" y="2289302"/>
              <a:ext cx="1065276" cy="167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948" y="4834127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48907" y="4910201"/>
              <a:ext cx="502284" cy="144780"/>
            </a:xfrm>
            <a:custGeom>
              <a:avLst/>
              <a:gdLst/>
              <a:ahLst/>
              <a:cxnLst/>
              <a:rect l="l" t="t" r="r" b="b"/>
              <a:pathLst>
                <a:path w="502284" h="144779">
                  <a:moveTo>
                    <a:pt x="0" y="89535"/>
                  </a:moveTo>
                  <a:lnTo>
                    <a:pt x="0" y="104267"/>
                  </a:lnTo>
                  <a:lnTo>
                    <a:pt x="1397" y="105156"/>
                  </a:lnTo>
                  <a:lnTo>
                    <a:pt x="25019" y="110362"/>
                  </a:lnTo>
                  <a:lnTo>
                    <a:pt x="31750" y="110362"/>
                  </a:lnTo>
                  <a:lnTo>
                    <a:pt x="58991" y="99060"/>
                  </a:lnTo>
                  <a:lnTo>
                    <a:pt x="26416" y="99060"/>
                  </a:lnTo>
                  <a:lnTo>
                    <a:pt x="24002" y="98932"/>
                  </a:lnTo>
                  <a:lnTo>
                    <a:pt x="5969" y="93472"/>
                  </a:lnTo>
                  <a:lnTo>
                    <a:pt x="3683" y="92329"/>
                  </a:lnTo>
                  <a:lnTo>
                    <a:pt x="1650" y="90931"/>
                  </a:lnTo>
                  <a:lnTo>
                    <a:pt x="0" y="89535"/>
                  </a:lnTo>
                  <a:close/>
                </a:path>
                <a:path w="502284" h="144779">
                  <a:moveTo>
                    <a:pt x="47751" y="0"/>
                  </a:moveTo>
                  <a:lnTo>
                    <a:pt x="32512" y="0"/>
                  </a:lnTo>
                  <a:lnTo>
                    <a:pt x="28067" y="635"/>
                  </a:lnTo>
                  <a:lnTo>
                    <a:pt x="126" y="23749"/>
                  </a:lnTo>
                  <a:lnTo>
                    <a:pt x="126" y="32512"/>
                  </a:lnTo>
                  <a:lnTo>
                    <a:pt x="16128" y="53212"/>
                  </a:lnTo>
                  <a:lnTo>
                    <a:pt x="19431" y="55244"/>
                  </a:lnTo>
                  <a:lnTo>
                    <a:pt x="22860" y="57150"/>
                  </a:lnTo>
                  <a:lnTo>
                    <a:pt x="26543" y="58928"/>
                  </a:lnTo>
                  <a:lnTo>
                    <a:pt x="30099" y="60832"/>
                  </a:lnTo>
                  <a:lnTo>
                    <a:pt x="33400" y="62484"/>
                  </a:lnTo>
                  <a:lnTo>
                    <a:pt x="36449" y="64135"/>
                  </a:lnTo>
                  <a:lnTo>
                    <a:pt x="39497" y="65659"/>
                  </a:lnTo>
                  <a:lnTo>
                    <a:pt x="51562" y="79629"/>
                  </a:lnTo>
                  <a:lnTo>
                    <a:pt x="51562" y="87884"/>
                  </a:lnTo>
                  <a:lnTo>
                    <a:pt x="49657" y="91948"/>
                  </a:lnTo>
                  <a:lnTo>
                    <a:pt x="45847" y="94868"/>
                  </a:lnTo>
                  <a:lnTo>
                    <a:pt x="42037" y="97662"/>
                  </a:lnTo>
                  <a:lnTo>
                    <a:pt x="36322" y="99060"/>
                  </a:lnTo>
                  <a:lnTo>
                    <a:pt x="58991" y="99060"/>
                  </a:lnTo>
                  <a:lnTo>
                    <a:pt x="59436" y="98551"/>
                  </a:lnTo>
                  <a:lnTo>
                    <a:pt x="61735" y="94742"/>
                  </a:lnTo>
                  <a:lnTo>
                    <a:pt x="63626" y="91312"/>
                  </a:lnTo>
                  <a:lnTo>
                    <a:pt x="64643" y="86868"/>
                  </a:lnTo>
                  <a:lnTo>
                    <a:pt x="64530" y="77088"/>
                  </a:lnTo>
                  <a:lnTo>
                    <a:pt x="47244" y="55753"/>
                  </a:lnTo>
                  <a:lnTo>
                    <a:pt x="43815" y="53593"/>
                  </a:lnTo>
                  <a:lnTo>
                    <a:pt x="40132" y="51688"/>
                  </a:lnTo>
                  <a:lnTo>
                    <a:pt x="36322" y="49784"/>
                  </a:lnTo>
                  <a:lnTo>
                    <a:pt x="32639" y="47879"/>
                  </a:lnTo>
                  <a:lnTo>
                    <a:pt x="29337" y="46228"/>
                  </a:lnTo>
                  <a:lnTo>
                    <a:pt x="26543" y="44704"/>
                  </a:lnTo>
                  <a:lnTo>
                    <a:pt x="23622" y="43180"/>
                  </a:lnTo>
                  <a:lnTo>
                    <a:pt x="13208" y="30099"/>
                  </a:lnTo>
                  <a:lnTo>
                    <a:pt x="13208" y="24511"/>
                  </a:lnTo>
                  <a:lnTo>
                    <a:pt x="13843" y="21971"/>
                  </a:lnTo>
                  <a:lnTo>
                    <a:pt x="15240" y="19938"/>
                  </a:lnTo>
                  <a:lnTo>
                    <a:pt x="16510" y="17906"/>
                  </a:lnTo>
                  <a:lnTo>
                    <a:pt x="33147" y="11303"/>
                  </a:lnTo>
                  <a:lnTo>
                    <a:pt x="60198" y="11303"/>
                  </a:lnTo>
                  <a:lnTo>
                    <a:pt x="60198" y="3810"/>
                  </a:lnTo>
                  <a:lnTo>
                    <a:pt x="55372" y="1269"/>
                  </a:lnTo>
                  <a:lnTo>
                    <a:pt x="47751" y="0"/>
                  </a:lnTo>
                  <a:close/>
                </a:path>
                <a:path w="502284" h="144779">
                  <a:moveTo>
                    <a:pt x="60198" y="11303"/>
                  </a:moveTo>
                  <a:lnTo>
                    <a:pt x="45720" y="11303"/>
                  </a:lnTo>
                  <a:lnTo>
                    <a:pt x="53848" y="13588"/>
                  </a:lnTo>
                  <a:lnTo>
                    <a:pt x="60198" y="17906"/>
                  </a:lnTo>
                  <a:lnTo>
                    <a:pt x="60198" y="11303"/>
                  </a:lnTo>
                  <a:close/>
                </a:path>
                <a:path w="502284" h="144779">
                  <a:moveTo>
                    <a:pt x="95631" y="42799"/>
                  </a:moveTo>
                  <a:lnTo>
                    <a:pt x="83439" y="42799"/>
                  </a:lnTo>
                  <a:lnTo>
                    <a:pt x="83439" y="87884"/>
                  </a:lnTo>
                  <a:lnTo>
                    <a:pt x="84699" y="97645"/>
                  </a:lnTo>
                  <a:lnTo>
                    <a:pt x="88471" y="104632"/>
                  </a:lnTo>
                  <a:lnTo>
                    <a:pt x="94743" y="108833"/>
                  </a:lnTo>
                  <a:lnTo>
                    <a:pt x="103504" y="110236"/>
                  </a:lnTo>
                  <a:lnTo>
                    <a:pt x="108203" y="110236"/>
                  </a:lnTo>
                  <a:lnTo>
                    <a:pt x="112014" y="109347"/>
                  </a:lnTo>
                  <a:lnTo>
                    <a:pt x="114808" y="107823"/>
                  </a:lnTo>
                  <a:lnTo>
                    <a:pt x="114808" y="99949"/>
                  </a:lnTo>
                  <a:lnTo>
                    <a:pt x="102870" y="99949"/>
                  </a:lnTo>
                  <a:lnTo>
                    <a:pt x="99949" y="98806"/>
                  </a:lnTo>
                  <a:lnTo>
                    <a:pt x="98298" y="96647"/>
                  </a:lnTo>
                  <a:lnTo>
                    <a:pt x="96520" y="94487"/>
                  </a:lnTo>
                  <a:lnTo>
                    <a:pt x="95631" y="90805"/>
                  </a:lnTo>
                  <a:lnTo>
                    <a:pt x="95631" y="42799"/>
                  </a:lnTo>
                  <a:close/>
                </a:path>
                <a:path w="502284" h="144779">
                  <a:moveTo>
                    <a:pt x="114808" y="97409"/>
                  </a:moveTo>
                  <a:lnTo>
                    <a:pt x="112649" y="99060"/>
                  </a:lnTo>
                  <a:lnTo>
                    <a:pt x="109982" y="99949"/>
                  </a:lnTo>
                  <a:lnTo>
                    <a:pt x="114808" y="99949"/>
                  </a:lnTo>
                  <a:lnTo>
                    <a:pt x="114808" y="97409"/>
                  </a:lnTo>
                  <a:close/>
                </a:path>
                <a:path w="502284" h="144779">
                  <a:moveTo>
                    <a:pt x="114808" y="32385"/>
                  </a:moveTo>
                  <a:lnTo>
                    <a:pt x="70358" y="32385"/>
                  </a:lnTo>
                  <a:lnTo>
                    <a:pt x="70358" y="42799"/>
                  </a:lnTo>
                  <a:lnTo>
                    <a:pt x="114808" y="42799"/>
                  </a:lnTo>
                  <a:lnTo>
                    <a:pt x="114808" y="32385"/>
                  </a:lnTo>
                  <a:close/>
                </a:path>
                <a:path w="502284" h="144779">
                  <a:moveTo>
                    <a:pt x="95631" y="9779"/>
                  </a:moveTo>
                  <a:lnTo>
                    <a:pt x="83439" y="13716"/>
                  </a:lnTo>
                  <a:lnTo>
                    <a:pt x="83439" y="32385"/>
                  </a:lnTo>
                  <a:lnTo>
                    <a:pt x="95631" y="32385"/>
                  </a:lnTo>
                  <a:lnTo>
                    <a:pt x="95631" y="9779"/>
                  </a:lnTo>
                  <a:close/>
                </a:path>
                <a:path w="502284" h="144779">
                  <a:moveTo>
                    <a:pt x="163449" y="30606"/>
                  </a:moveTo>
                  <a:lnTo>
                    <a:pt x="127238" y="54244"/>
                  </a:lnTo>
                  <a:lnTo>
                    <a:pt x="124587" y="71374"/>
                  </a:lnTo>
                  <a:lnTo>
                    <a:pt x="125225" y="79728"/>
                  </a:lnTo>
                  <a:lnTo>
                    <a:pt x="153622" y="109696"/>
                  </a:lnTo>
                  <a:lnTo>
                    <a:pt x="161671" y="110362"/>
                  </a:lnTo>
                  <a:lnTo>
                    <a:pt x="169890" y="109672"/>
                  </a:lnTo>
                  <a:lnTo>
                    <a:pt x="177228" y="107600"/>
                  </a:lnTo>
                  <a:lnTo>
                    <a:pt x="183709" y="104147"/>
                  </a:lnTo>
                  <a:lnTo>
                    <a:pt x="188466" y="100075"/>
                  </a:lnTo>
                  <a:lnTo>
                    <a:pt x="154813" y="100075"/>
                  </a:lnTo>
                  <a:lnTo>
                    <a:pt x="148590" y="97409"/>
                  </a:lnTo>
                  <a:lnTo>
                    <a:pt x="139446" y="86994"/>
                  </a:lnTo>
                  <a:lnTo>
                    <a:pt x="137200" y="80010"/>
                  </a:lnTo>
                  <a:lnTo>
                    <a:pt x="137271" y="61087"/>
                  </a:lnTo>
                  <a:lnTo>
                    <a:pt x="139319" y="54101"/>
                  </a:lnTo>
                  <a:lnTo>
                    <a:pt x="148463" y="43434"/>
                  </a:lnTo>
                  <a:lnTo>
                    <a:pt x="154686" y="40767"/>
                  </a:lnTo>
                  <a:lnTo>
                    <a:pt x="189701" y="40767"/>
                  </a:lnTo>
                  <a:lnTo>
                    <a:pt x="184755" y="36447"/>
                  </a:lnTo>
                  <a:lnTo>
                    <a:pt x="178577" y="33194"/>
                  </a:lnTo>
                  <a:lnTo>
                    <a:pt x="171471" y="31251"/>
                  </a:lnTo>
                  <a:lnTo>
                    <a:pt x="163449" y="30606"/>
                  </a:lnTo>
                  <a:close/>
                </a:path>
                <a:path w="502284" h="144779">
                  <a:moveTo>
                    <a:pt x="189701" y="40767"/>
                  </a:moveTo>
                  <a:lnTo>
                    <a:pt x="170434" y="40767"/>
                  </a:lnTo>
                  <a:lnTo>
                    <a:pt x="176529" y="43434"/>
                  </a:lnTo>
                  <a:lnTo>
                    <a:pt x="185039" y="53721"/>
                  </a:lnTo>
                  <a:lnTo>
                    <a:pt x="187071" y="61087"/>
                  </a:lnTo>
                  <a:lnTo>
                    <a:pt x="187071" y="80010"/>
                  </a:lnTo>
                  <a:lnTo>
                    <a:pt x="185039" y="87249"/>
                  </a:lnTo>
                  <a:lnTo>
                    <a:pt x="176529" y="97536"/>
                  </a:lnTo>
                  <a:lnTo>
                    <a:pt x="170434" y="100075"/>
                  </a:lnTo>
                  <a:lnTo>
                    <a:pt x="188466" y="100075"/>
                  </a:lnTo>
                  <a:lnTo>
                    <a:pt x="199644" y="70104"/>
                  </a:lnTo>
                  <a:lnTo>
                    <a:pt x="199110" y="62279"/>
                  </a:lnTo>
                  <a:lnTo>
                    <a:pt x="198987" y="61087"/>
                  </a:lnTo>
                  <a:lnTo>
                    <a:pt x="197246" y="53562"/>
                  </a:lnTo>
                  <a:lnTo>
                    <a:pt x="194232" y="46779"/>
                  </a:lnTo>
                  <a:lnTo>
                    <a:pt x="189992" y="41021"/>
                  </a:lnTo>
                  <a:lnTo>
                    <a:pt x="189701" y="40767"/>
                  </a:lnTo>
                  <a:close/>
                </a:path>
                <a:path w="502284" h="144779">
                  <a:moveTo>
                    <a:pt x="231901" y="32385"/>
                  </a:moveTo>
                  <a:lnTo>
                    <a:pt x="219710" y="32385"/>
                  </a:lnTo>
                  <a:lnTo>
                    <a:pt x="219710" y="108585"/>
                  </a:lnTo>
                  <a:lnTo>
                    <a:pt x="231901" y="108585"/>
                  </a:lnTo>
                  <a:lnTo>
                    <a:pt x="231901" y="61213"/>
                  </a:lnTo>
                  <a:lnTo>
                    <a:pt x="233679" y="54482"/>
                  </a:lnTo>
                  <a:lnTo>
                    <a:pt x="238294" y="48006"/>
                  </a:lnTo>
                  <a:lnTo>
                    <a:pt x="231901" y="48006"/>
                  </a:lnTo>
                  <a:lnTo>
                    <a:pt x="231901" y="32385"/>
                  </a:lnTo>
                  <a:close/>
                </a:path>
                <a:path w="502284" h="144779">
                  <a:moveTo>
                    <a:pt x="255397" y="30987"/>
                  </a:moveTo>
                  <a:lnTo>
                    <a:pt x="247776" y="30987"/>
                  </a:lnTo>
                  <a:lnTo>
                    <a:pt x="243713" y="32512"/>
                  </a:lnTo>
                  <a:lnTo>
                    <a:pt x="240157" y="35560"/>
                  </a:lnTo>
                  <a:lnTo>
                    <a:pt x="236600" y="38481"/>
                  </a:lnTo>
                  <a:lnTo>
                    <a:pt x="233934" y="42672"/>
                  </a:lnTo>
                  <a:lnTo>
                    <a:pt x="232283" y="48006"/>
                  </a:lnTo>
                  <a:lnTo>
                    <a:pt x="238294" y="48006"/>
                  </a:lnTo>
                  <a:lnTo>
                    <a:pt x="240665" y="44704"/>
                  </a:lnTo>
                  <a:lnTo>
                    <a:pt x="244983" y="42291"/>
                  </a:lnTo>
                  <a:lnTo>
                    <a:pt x="259461" y="42291"/>
                  </a:lnTo>
                  <a:lnTo>
                    <a:pt x="259461" y="32004"/>
                  </a:lnTo>
                  <a:lnTo>
                    <a:pt x="257810" y="31368"/>
                  </a:lnTo>
                  <a:lnTo>
                    <a:pt x="255397" y="30987"/>
                  </a:lnTo>
                  <a:close/>
                </a:path>
                <a:path w="502284" h="144779">
                  <a:moveTo>
                    <a:pt x="259461" y="42291"/>
                  </a:moveTo>
                  <a:lnTo>
                    <a:pt x="254253" y="42291"/>
                  </a:lnTo>
                  <a:lnTo>
                    <a:pt x="257301" y="43053"/>
                  </a:lnTo>
                  <a:lnTo>
                    <a:pt x="259461" y="44704"/>
                  </a:lnTo>
                  <a:lnTo>
                    <a:pt x="259461" y="42291"/>
                  </a:lnTo>
                  <a:close/>
                </a:path>
                <a:path w="502284" h="144779">
                  <a:moveTo>
                    <a:pt x="322682" y="40767"/>
                  </a:moveTo>
                  <a:lnTo>
                    <a:pt x="310134" y="40767"/>
                  </a:lnTo>
                  <a:lnTo>
                    <a:pt x="315341" y="47243"/>
                  </a:lnTo>
                  <a:lnTo>
                    <a:pt x="315341" y="60198"/>
                  </a:lnTo>
                  <a:lnTo>
                    <a:pt x="273748" y="71405"/>
                  </a:lnTo>
                  <a:lnTo>
                    <a:pt x="267462" y="88265"/>
                  </a:lnTo>
                  <a:lnTo>
                    <a:pt x="267462" y="94996"/>
                  </a:lnTo>
                  <a:lnTo>
                    <a:pt x="269494" y="100330"/>
                  </a:lnTo>
                  <a:lnTo>
                    <a:pt x="273812" y="104267"/>
                  </a:lnTo>
                  <a:lnTo>
                    <a:pt x="278129" y="108331"/>
                  </a:lnTo>
                  <a:lnTo>
                    <a:pt x="284099" y="110362"/>
                  </a:lnTo>
                  <a:lnTo>
                    <a:pt x="291719" y="110362"/>
                  </a:lnTo>
                  <a:lnTo>
                    <a:pt x="298959" y="109505"/>
                  </a:lnTo>
                  <a:lnTo>
                    <a:pt x="305260" y="106934"/>
                  </a:lnTo>
                  <a:lnTo>
                    <a:pt x="310632" y="102647"/>
                  </a:lnTo>
                  <a:lnTo>
                    <a:pt x="312541" y="100075"/>
                  </a:lnTo>
                  <a:lnTo>
                    <a:pt x="290068" y="100075"/>
                  </a:lnTo>
                  <a:lnTo>
                    <a:pt x="286512" y="98932"/>
                  </a:lnTo>
                  <a:lnTo>
                    <a:pt x="281177" y="94106"/>
                  </a:lnTo>
                  <a:lnTo>
                    <a:pt x="279908" y="91186"/>
                  </a:lnTo>
                  <a:lnTo>
                    <a:pt x="279908" y="82296"/>
                  </a:lnTo>
                  <a:lnTo>
                    <a:pt x="281304" y="78740"/>
                  </a:lnTo>
                  <a:lnTo>
                    <a:pt x="287147" y="74675"/>
                  </a:lnTo>
                  <a:lnTo>
                    <a:pt x="291338" y="73279"/>
                  </a:lnTo>
                  <a:lnTo>
                    <a:pt x="315341" y="69976"/>
                  </a:lnTo>
                  <a:lnTo>
                    <a:pt x="327660" y="69976"/>
                  </a:lnTo>
                  <a:lnTo>
                    <a:pt x="327660" y="58928"/>
                  </a:lnTo>
                  <a:lnTo>
                    <a:pt x="325971" y="46519"/>
                  </a:lnTo>
                  <a:lnTo>
                    <a:pt x="322682" y="40767"/>
                  </a:lnTo>
                  <a:close/>
                </a:path>
                <a:path w="502284" h="144779">
                  <a:moveTo>
                    <a:pt x="327660" y="96647"/>
                  </a:moveTo>
                  <a:lnTo>
                    <a:pt x="315341" y="96647"/>
                  </a:lnTo>
                  <a:lnTo>
                    <a:pt x="315341" y="108585"/>
                  </a:lnTo>
                  <a:lnTo>
                    <a:pt x="327660" y="108585"/>
                  </a:lnTo>
                  <a:lnTo>
                    <a:pt x="327660" y="96647"/>
                  </a:lnTo>
                  <a:close/>
                </a:path>
                <a:path w="502284" h="144779">
                  <a:moveTo>
                    <a:pt x="327660" y="69976"/>
                  </a:moveTo>
                  <a:lnTo>
                    <a:pt x="315341" y="69976"/>
                  </a:lnTo>
                  <a:lnTo>
                    <a:pt x="315341" y="84074"/>
                  </a:lnTo>
                  <a:lnTo>
                    <a:pt x="313436" y="89407"/>
                  </a:lnTo>
                  <a:lnTo>
                    <a:pt x="309499" y="93725"/>
                  </a:lnTo>
                  <a:lnTo>
                    <a:pt x="305562" y="97917"/>
                  </a:lnTo>
                  <a:lnTo>
                    <a:pt x="300482" y="100075"/>
                  </a:lnTo>
                  <a:lnTo>
                    <a:pt x="312541" y="100075"/>
                  </a:lnTo>
                  <a:lnTo>
                    <a:pt x="315087" y="96647"/>
                  </a:lnTo>
                  <a:lnTo>
                    <a:pt x="327660" y="96647"/>
                  </a:lnTo>
                  <a:lnTo>
                    <a:pt x="327660" y="69976"/>
                  </a:lnTo>
                  <a:close/>
                </a:path>
                <a:path w="502284" h="144779">
                  <a:moveTo>
                    <a:pt x="300736" y="30606"/>
                  </a:moveTo>
                  <a:lnTo>
                    <a:pt x="274827" y="50165"/>
                  </a:lnTo>
                  <a:lnTo>
                    <a:pt x="280539" y="46071"/>
                  </a:lnTo>
                  <a:lnTo>
                    <a:pt x="286607" y="43132"/>
                  </a:lnTo>
                  <a:lnTo>
                    <a:pt x="293008" y="41360"/>
                  </a:lnTo>
                  <a:lnTo>
                    <a:pt x="299720" y="40767"/>
                  </a:lnTo>
                  <a:lnTo>
                    <a:pt x="322682" y="40767"/>
                  </a:lnTo>
                  <a:lnTo>
                    <a:pt x="320913" y="37671"/>
                  </a:lnTo>
                  <a:lnTo>
                    <a:pt x="312497" y="32371"/>
                  </a:lnTo>
                  <a:lnTo>
                    <a:pt x="300736" y="30606"/>
                  </a:lnTo>
                  <a:close/>
                </a:path>
                <a:path w="502284" h="144779">
                  <a:moveTo>
                    <a:pt x="350900" y="126873"/>
                  </a:moveTo>
                  <a:lnTo>
                    <a:pt x="350900" y="139065"/>
                  </a:lnTo>
                  <a:lnTo>
                    <a:pt x="358013" y="142621"/>
                  </a:lnTo>
                  <a:lnTo>
                    <a:pt x="366268" y="144399"/>
                  </a:lnTo>
                  <a:lnTo>
                    <a:pt x="375666" y="144399"/>
                  </a:lnTo>
                  <a:lnTo>
                    <a:pt x="393241" y="141779"/>
                  </a:lnTo>
                  <a:lnTo>
                    <a:pt x="405679" y="133985"/>
                  </a:lnTo>
                  <a:lnTo>
                    <a:pt x="375539" y="133985"/>
                  </a:lnTo>
                  <a:lnTo>
                    <a:pt x="369581" y="133534"/>
                  </a:lnTo>
                  <a:lnTo>
                    <a:pt x="363505" y="132191"/>
                  </a:lnTo>
                  <a:lnTo>
                    <a:pt x="357286" y="129966"/>
                  </a:lnTo>
                  <a:lnTo>
                    <a:pt x="350900" y="126873"/>
                  </a:lnTo>
                  <a:close/>
                </a:path>
                <a:path w="502284" h="144779">
                  <a:moveTo>
                    <a:pt x="415798" y="95757"/>
                  </a:moveTo>
                  <a:lnTo>
                    <a:pt x="403606" y="95757"/>
                  </a:lnTo>
                  <a:lnTo>
                    <a:pt x="403606" y="104140"/>
                  </a:lnTo>
                  <a:lnTo>
                    <a:pt x="401845" y="117215"/>
                  </a:lnTo>
                  <a:lnTo>
                    <a:pt x="396573" y="126539"/>
                  </a:lnTo>
                  <a:lnTo>
                    <a:pt x="387800" y="132125"/>
                  </a:lnTo>
                  <a:lnTo>
                    <a:pt x="375539" y="133985"/>
                  </a:lnTo>
                  <a:lnTo>
                    <a:pt x="405679" y="133985"/>
                  </a:lnTo>
                  <a:lnTo>
                    <a:pt x="413295" y="120824"/>
                  </a:lnTo>
                  <a:lnTo>
                    <a:pt x="415798" y="102488"/>
                  </a:lnTo>
                  <a:lnTo>
                    <a:pt x="415798" y="95757"/>
                  </a:lnTo>
                  <a:close/>
                </a:path>
                <a:path w="502284" h="144779">
                  <a:moveTo>
                    <a:pt x="380492" y="30606"/>
                  </a:moveTo>
                  <a:lnTo>
                    <a:pt x="347932" y="55467"/>
                  </a:lnTo>
                  <a:lnTo>
                    <a:pt x="345567" y="72898"/>
                  </a:lnTo>
                  <a:lnTo>
                    <a:pt x="346112" y="81022"/>
                  </a:lnTo>
                  <a:lnTo>
                    <a:pt x="367665" y="110362"/>
                  </a:lnTo>
                  <a:lnTo>
                    <a:pt x="377190" y="110362"/>
                  </a:lnTo>
                  <a:lnTo>
                    <a:pt x="385331" y="109438"/>
                  </a:lnTo>
                  <a:lnTo>
                    <a:pt x="392414" y="106680"/>
                  </a:lnTo>
                  <a:lnTo>
                    <a:pt x="398424" y="102111"/>
                  </a:lnTo>
                  <a:lnTo>
                    <a:pt x="400003" y="100075"/>
                  </a:lnTo>
                  <a:lnTo>
                    <a:pt x="373761" y="100075"/>
                  </a:lnTo>
                  <a:lnTo>
                    <a:pt x="368300" y="97536"/>
                  </a:lnTo>
                  <a:lnTo>
                    <a:pt x="360172" y="87375"/>
                  </a:lnTo>
                  <a:lnTo>
                    <a:pt x="358140" y="80518"/>
                  </a:lnTo>
                  <a:lnTo>
                    <a:pt x="358140" y="62230"/>
                  </a:lnTo>
                  <a:lnTo>
                    <a:pt x="360172" y="54482"/>
                  </a:lnTo>
                  <a:lnTo>
                    <a:pt x="364490" y="49022"/>
                  </a:lnTo>
                  <a:lnTo>
                    <a:pt x="368681" y="43561"/>
                  </a:lnTo>
                  <a:lnTo>
                    <a:pt x="374650" y="40767"/>
                  </a:lnTo>
                  <a:lnTo>
                    <a:pt x="401669" y="40767"/>
                  </a:lnTo>
                  <a:lnTo>
                    <a:pt x="399137" y="37518"/>
                  </a:lnTo>
                  <a:lnTo>
                    <a:pt x="393922" y="33670"/>
                  </a:lnTo>
                  <a:lnTo>
                    <a:pt x="387707" y="31370"/>
                  </a:lnTo>
                  <a:lnTo>
                    <a:pt x="380492" y="30606"/>
                  </a:lnTo>
                  <a:close/>
                </a:path>
                <a:path w="502284" h="144779">
                  <a:moveTo>
                    <a:pt x="401669" y="40767"/>
                  </a:moveTo>
                  <a:lnTo>
                    <a:pt x="388239" y="40767"/>
                  </a:lnTo>
                  <a:lnTo>
                    <a:pt x="393446" y="42925"/>
                  </a:lnTo>
                  <a:lnTo>
                    <a:pt x="401574" y="51562"/>
                  </a:lnTo>
                  <a:lnTo>
                    <a:pt x="403606" y="56768"/>
                  </a:lnTo>
                  <a:lnTo>
                    <a:pt x="403606" y="81661"/>
                  </a:lnTo>
                  <a:lnTo>
                    <a:pt x="401447" y="87884"/>
                  </a:lnTo>
                  <a:lnTo>
                    <a:pt x="397128" y="92710"/>
                  </a:lnTo>
                  <a:lnTo>
                    <a:pt x="392938" y="97662"/>
                  </a:lnTo>
                  <a:lnTo>
                    <a:pt x="387350" y="100075"/>
                  </a:lnTo>
                  <a:lnTo>
                    <a:pt x="400003" y="100075"/>
                  </a:lnTo>
                  <a:lnTo>
                    <a:pt x="403351" y="95757"/>
                  </a:lnTo>
                  <a:lnTo>
                    <a:pt x="415798" y="95757"/>
                  </a:lnTo>
                  <a:lnTo>
                    <a:pt x="415798" y="42925"/>
                  </a:lnTo>
                  <a:lnTo>
                    <a:pt x="403351" y="42925"/>
                  </a:lnTo>
                  <a:lnTo>
                    <a:pt x="401669" y="40767"/>
                  </a:lnTo>
                  <a:close/>
                </a:path>
                <a:path w="502284" h="144779">
                  <a:moveTo>
                    <a:pt x="415798" y="32385"/>
                  </a:moveTo>
                  <a:lnTo>
                    <a:pt x="403606" y="32385"/>
                  </a:lnTo>
                  <a:lnTo>
                    <a:pt x="403606" y="42925"/>
                  </a:lnTo>
                  <a:lnTo>
                    <a:pt x="415798" y="42925"/>
                  </a:lnTo>
                  <a:lnTo>
                    <a:pt x="415798" y="32385"/>
                  </a:lnTo>
                  <a:close/>
                </a:path>
                <a:path w="502284" h="144779">
                  <a:moveTo>
                    <a:pt x="480568" y="30606"/>
                  </a:moveTo>
                  <a:lnTo>
                    <a:pt x="470662" y="30606"/>
                  </a:lnTo>
                  <a:lnTo>
                    <a:pt x="463446" y="31299"/>
                  </a:lnTo>
                  <a:lnTo>
                    <a:pt x="436121" y="62285"/>
                  </a:lnTo>
                  <a:lnTo>
                    <a:pt x="435483" y="70738"/>
                  </a:lnTo>
                  <a:lnTo>
                    <a:pt x="436056" y="79642"/>
                  </a:lnTo>
                  <a:lnTo>
                    <a:pt x="462488" y="109700"/>
                  </a:lnTo>
                  <a:lnTo>
                    <a:pt x="470153" y="110362"/>
                  </a:lnTo>
                  <a:lnTo>
                    <a:pt x="477962" y="109908"/>
                  </a:lnTo>
                  <a:lnTo>
                    <a:pt x="484997" y="108537"/>
                  </a:lnTo>
                  <a:lnTo>
                    <a:pt x="491245" y="106237"/>
                  </a:lnTo>
                  <a:lnTo>
                    <a:pt x="496697" y="102997"/>
                  </a:lnTo>
                  <a:lnTo>
                    <a:pt x="496697" y="100075"/>
                  </a:lnTo>
                  <a:lnTo>
                    <a:pt x="465327" y="100075"/>
                  </a:lnTo>
                  <a:lnTo>
                    <a:pt x="459359" y="97790"/>
                  </a:lnTo>
                  <a:lnTo>
                    <a:pt x="455041" y="93091"/>
                  </a:lnTo>
                  <a:lnTo>
                    <a:pt x="450596" y="88518"/>
                  </a:lnTo>
                  <a:lnTo>
                    <a:pt x="448310" y="81915"/>
                  </a:lnTo>
                  <a:lnTo>
                    <a:pt x="448183" y="73532"/>
                  </a:lnTo>
                  <a:lnTo>
                    <a:pt x="501903" y="73532"/>
                  </a:lnTo>
                  <a:lnTo>
                    <a:pt x="501903" y="67056"/>
                  </a:lnTo>
                  <a:lnTo>
                    <a:pt x="501659" y="63118"/>
                  </a:lnTo>
                  <a:lnTo>
                    <a:pt x="448310" y="63118"/>
                  </a:lnTo>
                  <a:lnTo>
                    <a:pt x="449199" y="56515"/>
                  </a:lnTo>
                  <a:lnTo>
                    <a:pt x="451739" y="51181"/>
                  </a:lnTo>
                  <a:lnTo>
                    <a:pt x="455675" y="46990"/>
                  </a:lnTo>
                  <a:lnTo>
                    <a:pt x="459740" y="42925"/>
                  </a:lnTo>
                  <a:lnTo>
                    <a:pt x="464693" y="40767"/>
                  </a:lnTo>
                  <a:lnTo>
                    <a:pt x="494117" y="40767"/>
                  </a:lnTo>
                  <a:lnTo>
                    <a:pt x="493775" y="40259"/>
                  </a:lnTo>
                  <a:lnTo>
                    <a:pt x="488315" y="33781"/>
                  </a:lnTo>
                  <a:lnTo>
                    <a:pt x="480568" y="30606"/>
                  </a:lnTo>
                  <a:close/>
                </a:path>
                <a:path w="502284" h="144779">
                  <a:moveTo>
                    <a:pt x="496697" y="91567"/>
                  </a:moveTo>
                  <a:lnTo>
                    <a:pt x="489458" y="97281"/>
                  </a:lnTo>
                  <a:lnTo>
                    <a:pt x="481584" y="100075"/>
                  </a:lnTo>
                  <a:lnTo>
                    <a:pt x="496697" y="100075"/>
                  </a:lnTo>
                  <a:lnTo>
                    <a:pt x="496697" y="91567"/>
                  </a:lnTo>
                  <a:close/>
                </a:path>
                <a:path w="502284" h="144779">
                  <a:moveTo>
                    <a:pt x="494117" y="40767"/>
                  </a:moveTo>
                  <a:lnTo>
                    <a:pt x="476376" y="40767"/>
                  </a:lnTo>
                  <a:lnTo>
                    <a:pt x="480949" y="42799"/>
                  </a:lnTo>
                  <a:lnTo>
                    <a:pt x="484377" y="46736"/>
                  </a:lnTo>
                  <a:lnTo>
                    <a:pt x="487679" y="50673"/>
                  </a:lnTo>
                  <a:lnTo>
                    <a:pt x="489331" y="56134"/>
                  </a:lnTo>
                  <a:lnTo>
                    <a:pt x="489458" y="63118"/>
                  </a:lnTo>
                  <a:lnTo>
                    <a:pt x="501659" y="63118"/>
                  </a:lnTo>
                  <a:lnTo>
                    <a:pt x="501401" y="58957"/>
                  </a:lnTo>
                  <a:lnTo>
                    <a:pt x="499887" y="51800"/>
                  </a:lnTo>
                  <a:lnTo>
                    <a:pt x="497349" y="45571"/>
                  </a:lnTo>
                  <a:lnTo>
                    <a:pt x="494117" y="4076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1948" y="4511040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2495" y="4587621"/>
              <a:ext cx="474980" cy="110489"/>
            </a:xfrm>
            <a:custGeom>
              <a:avLst/>
              <a:gdLst/>
              <a:ahLst/>
              <a:cxnLst/>
              <a:rect l="l" t="t" r="r" b="b"/>
              <a:pathLst>
                <a:path w="474979" h="110489">
                  <a:moveTo>
                    <a:pt x="0" y="89407"/>
                  </a:moveTo>
                  <a:lnTo>
                    <a:pt x="0" y="104139"/>
                  </a:lnTo>
                  <a:lnTo>
                    <a:pt x="1397" y="105028"/>
                  </a:lnTo>
                  <a:lnTo>
                    <a:pt x="3301" y="105917"/>
                  </a:lnTo>
                  <a:lnTo>
                    <a:pt x="7874" y="107441"/>
                  </a:lnTo>
                  <a:lnTo>
                    <a:pt x="10413" y="108076"/>
                  </a:lnTo>
                  <a:lnTo>
                    <a:pt x="12953" y="108584"/>
                  </a:lnTo>
                  <a:lnTo>
                    <a:pt x="15494" y="109219"/>
                  </a:lnTo>
                  <a:lnTo>
                    <a:pt x="18033" y="109600"/>
                  </a:lnTo>
                  <a:lnTo>
                    <a:pt x="22986" y="110108"/>
                  </a:lnTo>
                  <a:lnTo>
                    <a:pt x="25146" y="110235"/>
                  </a:lnTo>
                  <a:lnTo>
                    <a:pt x="31876" y="110235"/>
                  </a:lnTo>
                  <a:lnTo>
                    <a:pt x="59077" y="99059"/>
                  </a:lnTo>
                  <a:lnTo>
                    <a:pt x="26415" y="99059"/>
                  </a:lnTo>
                  <a:lnTo>
                    <a:pt x="24002" y="98805"/>
                  </a:lnTo>
                  <a:lnTo>
                    <a:pt x="21462" y="98297"/>
                  </a:lnTo>
                  <a:lnTo>
                    <a:pt x="18796" y="97916"/>
                  </a:lnTo>
                  <a:lnTo>
                    <a:pt x="16128" y="97281"/>
                  </a:lnTo>
                  <a:lnTo>
                    <a:pt x="13588" y="96392"/>
                  </a:lnTo>
                  <a:lnTo>
                    <a:pt x="10922" y="95630"/>
                  </a:lnTo>
                  <a:lnTo>
                    <a:pt x="8508" y="94614"/>
                  </a:lnTo>
                  <a:lnTo>
                    <a:pt x="6096" y="93471"/>
                  </a:lnTo>
                  <a:lnTo>
                    <a:pt x="3809" y="92201"/>
                  </a:lnTo>
                  <a:lnTo>
                    <a:pt x="1777" y="90931"/>
                  </a:lnTo>
                  <a:lnTo>
                    <a:pt x="0" y="89407"/>
                  </a:lnTo>
                  <a:close/>
                </a:path>
                <a:path w="474979" h="110489">
                  <a:moveTo>
                    <a:pt x="47751" y="0"/>
                  </a:moveTo>
                  <a:lnTo>
                    <a:pt x="32638" y="0"/>
                  </a:lnTo>
                  <a:lnTo>
                    <a:pt x="28067" y="507"/>
                  </a:lnTo>
                  <a:lnTo>
                    <a:pt x="253" y="23621"/>
                  </a:lnTo>
                  <a:lnTo>
                    <a:pt x="253" y="32384"/>
                  </a:lnTo>
                  <a:lnTo>
                    <a:pt x="888" y="35940"/>
                  </a:lnTo>
                  <a:lnTo>
                    <a:pt x="3682" y="41782"/>
                  </a:lnTo>
                  <a:lnTo>
                    <a:pt x="5460" y="44449"/>
                  </a:lnTo>
                  <a:lnTo>
                    <a:pt x="7874" y="46735"/>
                  </a:lnTo>
                  <a:lnTo>
                    <a:pt x="10286" y="49148"/>
                  </a:lnTo>
                  <a:lnTo>
                    <a:pt x="33527" y="62356"/>
                  </a:lnTo>
                  <a:lnTo>
                    <a:pt x="39624" y="65658"/>
                  </a:lnTo>
                  <a:lnTo>
                    <a:pt x="42290" y="67309"/>
                  </a:lnTo>
                  <a:lnTo>
                    <a:pt x="44450" y="69087"/>
                  </a:lnTo>
                  <a:lnTo>
                    <a:pt x="46735" y="70865"/>
                  </a:lnTo>
                  <a:lnTo>
                    <a:pt x="48513" y="72770"/>
                  </a:lnTo>
                  <a:lnTo>
                    <a:pt x="51053" y="77088"/>
                  </a:lnTo>
                  <a:lnTo>
                    <a:pt x="51688" y="79501"/>
                  </a:lnTo>
                  <a:lnTo>
                    <a:pt x="51688" y="87756"/>
                  </a:lnTo>
                  <a:lnTo>
                    <a:pt x="49783" y="91820"/>
                  </a:lnTo>
                  <a:lnTo>
                    <a:pt x="45974" y="94741"/>
                  </a:lnTo>
                  <a:lnTo>
                    <a:pt x="42163" y="97535"/>
                  </a:lnTo>
                  <a:lnTo>
                    <a:pt x="36449" y="99059"/>
                  </a:lnTo>
                  <a:lnTo>
                    <a:pt x="59077" y="99059"/>
                  </a:lnTo>
                  <a:lnTo>
                    <a:pt x="59562" y="98551"/>
                  </a:lnTo>
                  <a:lnTo>
                    <a:pt x="61743" y="94614"/>
                  </a:lnTo>
                  <a:lnTo>
                    <a:pt x="63753" y="91185"/>
                  </a:lnTo>
                  <a:lnTo>
                    <a:pt x="64770" y="86740"/>
                  </a:lnTo>
                  <a:lnTo>
                    <a:pt x="64661" y="77088"/>
                  </a:lnTo>
                  <a:lnTo>
                    <a:pt x="64007" y="74040"/>
                  </a:lnTo>
                  <a:lnTo>
                    <a:pt x="62423" y="70865"/>
                  </a:lnTo>
                  <a:lnTo>
                    <a:pt x="60959" y="67817"/>
                  </a:lnTo>
                  <a:lnTo>
                    <a:pt x="32765" y="47878"/>
                  </a:lnTo>
                  <a:lnTo>
                    <a:pt x="29463" y="46100"/>
                  </a:lnTo>
                  <a:lnTo>
                    <a:pt x="13334" y="30098"/>
                  </a:lnTo>
                  <a:lnTo>
                    <a:pt x="13334" y="24383"/>
                  </a:lnTo>
                  <a:lnTo>
                    <a:pt x="13970" y="21970"/>
                  </a:lnTo>
                  <a:lnTo>
                    <a:pt x="15367" y="19938"/>
                  </a:lnTo>
                  <a:lnTo>
                    <a:pt x="16636" y="17906"/>
                  </a:lnTo>
                  <a:lnTo>
                    <a:pt x="27812" y="12191"/>
                  </a:lnTo>
                  <a:lnTo>
                    <a:pt x="30606" y="11556"/>
                  </a:lnTo>
                  <a:lnTo>
                    <a:pt x="33274" y="11302"/>
                  </a:lnTo>
                  <a:lnTo>
                    <a:pt x="60198" y="11302"/>
                  </a:lnTo>
                  <a:lnTo>
                    <a:pt x="60198" y="3809"/>
                  </a:lnTo>
                  <a:lnTo>
                    <a:pt x="55499" y="1269"/>
                  </a:lnTo>
                  <a:lnTo>
                    <a:pt x="47751" y="0"/>
                  </a:lnTo>
                  <a:close/>
                </a:path>
                <a:path w="474979" h="110489">
                  <a:moveTo>
                    <a:pt x="60198" y="11302"/>
                  </a:moveTo>
                  <a:lnTo>
                    <a:pt x="45847" y="11302"/>
                  </a:lnTo>
                  <a:lnTo>
                    <a:pt x="53975" y="13461"/>
                  </a:lnTo>
                  <a:lnTo>
                    <a:pt x="60198" y="17779"/>
                  </a:lnTo>
                  <a:lnTo>
                    <a:pt x="60198" y="11302"/>
                  </a:lnTo>
                  <a:close/>
                </a:path>
                <a:path w="474979" h="110489">
                  <a:moveTo>
                    <a:pt x="124078" y="30479"/>
                  </a:moveTo>
                  <a:lnTo>
                    <a:pt x="114046" y="30479"/>
                  </a:lnTo>
                  <a:lnTo>
                    <a:pt x="106904" y="31172"/>
                  </a:lnTo>
                  <a:lnTo>
                    <a:pt x="79615" y="62158"/>
                  </a:lnTo>
                  <a:lnTo>
                    <a:pt x="78994" y="70611"/>
                  </a:lnTo>
                  <a:lnTo>
                    <a:pt x="79565" y="79515"/>
                  </a:lnTo>
                  <a:lnTo>
                    <a:pt x="105943" y="109591"/>
                  </a:lnTo>
                  <a:lnTo>
                    <a:pt x="113537" y="110235"/>
                  </a:lnTo>
                  <a:lnTo>
                    <a:pt x="121417" y="109783"/>
                  </a:lnTo>
                  <a:lnTo>
                    <a:pt x="128476" y="108426"/>
                  </a:lnTo>
                  <a:lnTo>
                    <a:pt x="134701" y="106164"/>
                  </a:lnTo>
                  <a:lnTo>
                    <a:pt x="140080" y="102996"/>
                  </a:lnTo>
                  <a:lnTo>
                    <a:pt x="140080" y="99948"/>
                  </a:lnTo>
                  <a:lnTo>
                    <a:pt x="108838" y="99948"/>
                  </a:lnTo>
                  <a:lnTo>
                    <a:pt x="102870" y="97662"/>
                  </a:lnTo>
                  <a:lnTo>
                    <a:pt x="98425" y="93090"/>
                  </a:lnTo>
                  <a:lnTo>
                    <a:pt x="94106" y="88391"/>
                  </a:lnTo>
                  <a:lnTo>
                    <a:pt x="91821" y="81914"/>
                  </a:lnTo>
                  <a:lnTo>
                    <a:pt x="91567" y="73405"/>
                  </a:lnTo>
                  <a:lnTo>
                    <a:pt x="145414" y="73405"/>
                  </a:lnTo>
                  <a:lnTo>
                    <a:pt x="145414" y="67055"/>
                  </a:lnTo>
                  <a:lnTo>
                    <a:pt x="145173" y="63118"/>
                  </a:lnTo>
                  <a:lnTo>
                    <a:pt x="91821" y="63118"/>
                  </a:lnTo>
                  <a:lnTo>
                    <a:pt x="92709" y="56387"/>
                  </a:lnTo>
                  <a:lnTo>
                    <a:pt x="95250" y="51053"/>
                  </a:lnTo>
                  <a:lnTo>
                    <a:pt x="99186" y="46862"/>
                  </a:lnTo>
                  <a:lnTo>
                    <a:pt x="103250" y="42798"/>
                  </a:lnTo>
                  <a:lnTo>
                    <a:pt x="108076" y="40766"/>
                  </a:lnTo>
                  <a:lnTo>
                    <a:pt x="137714" y="40766"/>
                  </a:lnTo>
                  <a:lnTo>
                    <a:pt x="137286" y="40131"/>
                  </a:lnTo>
                  <a:lnTo>
                    <a:pt x="131825" y="33654"/>
                  </a:lnTo>
                  <a:lnTo>
                    <a:pt x="124078" y="30479"/>
                  </a:lnTo>
                  <a:close/>
                </a:path>
                <a:path w="474979" h="110489">
                  <a:moveTo>
                    <a:pt x="140080" y="91439"/>
                  </a:moveTo>
                  <a:lnTo>
                    <a:pt x="132969" y="97154"/>
                  </a:lnTo>
                  <a:lnTo>
                    <a:pt x="125095" y="99948"/>
                  </a:lnTo>
                  <a:lnTo>
                    <a:pt x="140080" y="99948"/>
                  </a:lnTo>
                  <a:lnTo>
                    <a:pt x="140080" y="91439"/>
                  </a:lnTo>
                  <a:close/>
                </a:path>
                <a:path w="474979" h="110489">
                  <a:moveTo>
                    <a:pt x="137714" y="40766"/>
                  </a:moveTo>
                  <a:lnTo>
                    <a:pt x="119887" y="40766"/>
                  </a:lnTo>
                  <a:lnTo>
                    <a:pt x="124459" y="42671"/>
                  </a:lnTo>
                  <a:lnTo>
                    <a:pt x="127761" y="46608"/>
                  </a:lnTo>
                  <a:lnTo>
                    <a:pt x="131190" y="50545"/>
                  </a:lnTo>
                  <a:lnTo>
                    <a:pt x="132842" y="56006"/>
                  </a:lnTo>
                  <a:lnTo>
                    <a:pt x="132969" y="63118"/>
                  </a:lnTo>
                  <a:lnTo>
                    <a:pt x="145173" y="63118"/>
                  </a:lnTo>
                  <a:lnTo>
                    <a:pt x="144912" y="58884"/>
                  </a:lnTo>
                  <a:lnTo>
                    <a:pt x="143398" y="51688"/>
                  </a:lnTo>
                  <a:lnTo>
                    <a:pt x="140860" y="45446"/>
                  </a:lnTo>
                  <a:lnTo>
                    <a:pt x="137714" y="40766"/>
                  </a:lnTo>
                  <a:close/>
                </a:path>
                <a:path w="474979" h="110489">
                  <a:moveTo>
                    <a:pt x="175640" y="32257"/>
                  </a:moveTo>
                  <a:lnTo>
                    <a:pt x="163449" y="32257"/>
                  </a:lnTo>
                  <a:lnTo>
                    <a:pt x="163449" y="108457"/>
                  </a:lnTo>
                  <a:lnTo>
                    <a:pt x="175640" y="108457"/>
                  </a:lnTo>
                  <a:lnTo>
                    <a:pt x="175640" y="61086"/>
                  </a:lnTo>
                  <a:lnTo>
                    <a:pt x="177419" y="54482"/>
                  </a:lnTo>
                  <a:lnTo>
                    <a:pt x="180848" y="49529"/>
                  </a:lnTo>
                  <a:lnTo>
                    <a:pt x="181942" y="48005"/>
                  </a:lnTo>
                  <a:lnTo>
                    <a:pt x="175640" y="48005"/>
                  </a:lnTo>
                  <a:lnTo>
                    <a:pt x="175640" y="32257"/>
                  </a:lnTo>
                  <a:close/>
                </a:path>
                <a:path w="474979" h="110489">
                  <a:moveTo>
                    <a:pt x="199008" y="30860"/>
                  </a:moveTo>
                  <a:lnTo>
                    <a:pt x="191515" y="30860"/>
                  </a:lnTo>
                  <a:lnTo>
                    <a:pt x="187451" y="32384"/>
                  </a:lnTo>
                  <a:lnTo>
                    <a:pt x="180339" y="38480"/>
                  </a:lnTo>
                  <a:lnTo>
                    <a:pt x="177673" y="42544"/>
                  </a:lnTo>
                  <a:lnTo>
                    <a:pt x="175895" y="48005"/>
                  </a:lnTo>
                  <a:lnTo>
                    <a:pt x="181942" y="48005"/>
                  </a:lnTo>
                  <a:lnTo>
                    <a:pt x="184403" y="44576"/>
                  </a:lnTo>
                  <a:lnTo>
                    <a:pt x="188722" y="42163"/>
                  </a:lnTo>
                  <a:lnTo>
                    <a:pt x="203200" y="42163"/>
                  </a:lnTo>
                  <a:lnTo>
                    <a:pt x="203200" y="32003"/>
                  </a:lnTo>
                  <a:lnTo>
                    <a:pt x="201422" y="31241"/>
                  </a:lnTo>
                  <a:lnTo>
                    <a:pt x="199008" y="30860"/>
                  </a:lnTo>
                  <a:close/>
                </a:path>
                <a:path w="474979" h="110489">
                  <a:moveTo>
                    <a:pt x="203200" y="42163"/>
                  </a:moveTo>
                  <a:lnTo>
                    <a:pt x="197993" y="42163"/>
                  </a:lnTo>
                  <a:lnTo>
                    <a:pt x="201040" y="42925"/>
                  </a:lnTo>
                  <a:lnTo>
                    <a:pt x="203200" y="44576"/>
                  </a:lnTo>
                  <a:lnTo>
                    <a:pt x="203200" y="42163"/>
                  </a:lnTo>
                  <a:close/>
                </a:path>
                <a:path w="474979" h="110489">
                  <a:moveTo>
                    <a:pt x="224917" y="32257"/>
                  </a:moveTo>
                  <a:lnTo>
                    <a:pt x="211581" y="32257"/>
                  </a:lnTo>
                  <a:lnTo>
                    <a:pt x="240410" y="108457"/>
                  </a:lnTo>
                  <a:lnTo>
                    <a:pt x="252349" y="108457"/>
                  </a:lnTo>
                  <a:lnTo>
                    <a:pt x="256413" y="98297"/>
                  </a:lnTo>
                  <a:lnTo>
                    <a:pt x="247014" y="98297"/>
                  </a:lnTo>
                  <a:lnTo>
                    <a:pt x="246633" y="95249"/>
                  </a:lnTo>
                  <a:lnTo>
                    <a:pt x="245745" y="91693"/>
                  </a:lnTo>
                  <a:lnTo>
                    <a:pt x="244348" y="87629"/>
                  </a:lnTo>
                  <a:lnTo>
                    <a:pt x="224917" y="32257"/>
                  </a:lnTo>
                  <a:close/>
                </a:path>
                <a:path w="474979" h="110489">
                  <a:moveTo>
                    <a:pt x="282828" y="32257"/>
                  </a:moveTo>
                  <a:lnTo>
                    <a:pt x="269875" y="32257"/>
                  </a:lnTo>
                  <a:lnTo>
                    <a:pt x="248538" y="91058"/>
                  </a:lnTo>
                  <a:lnTo>
                    <a:pt x="247776" y="94487"/>
                  </a:lnTo>
                  <a:lnTo>
                    <a:pt x="247269" y="98297"/>
                  </a:lnTo>
                  <a:lnTo>
                    <a:pt x="256413" y="98297"/>
                  </a:lnTo>
                  <a:lnTo>
                    <a:pt x="282828" y="32257"/>
                  </a:lnTo>
                  <a:close/>
                </a:path>
                <a:path w="474979" h="110489">
                  <a:moveTo>
                    <a:pt x="334390" y="30479"/>
                  </a:moveTo>
                  <a:lnTo>
                    <a:pt x="324357" y="30479"/>
                  </a:lnTo>
                  <a:lnTo>
                    <a:pt x="317216" y="31172"/>
                  </a:lnTo>
                  <a:lnTo>
                    <a:pt x="289927" y="62158"/>
                  </a:lnTo>
                  <a:lnTo>
                    <a:pt x="289305" y="70611"/>
                  </a:lnTo>
                  <a:lnTo>
                    <a:pt x="289877" y="79515"/>
                  </a:lnTo>
                  <a:lnTo>
                    <a:pt x="316255" y="109591"/>
                  </a:lnTo>
                  <a:lnTo>
                    <a:pt x="323850" y="110235"/>
                  </a:lnTo>
                  <a:lnTo>
                    <a:pt x="331729" y="109783"/>
                  </a:lnTo>
                  <a:lnTo>
                    <a:pt x="338788" y="108426"/>
                  </a:lnTo>
                  <a:lnTo>
                    <a:pt x="345013" y="106164"/>
                  </a:lnTo>
                  <a:lnTo>
                    <a:pt x="350393" y="102996"/>
                  </a:lnTo>
                  <a:lnTo>
                    <a:pt x="350393" y="99948"/>
                  </a:lnTo>
                  <a:lnTo>
                    <a:pt x="319150" y="99948"/>
                  </a:lnTo>
                  <a:lnTo>
                    <a:pt x="313181" y="97662"/>
                  </a:lnTo>
                  <a:lnTo>
                    <a:pt x="308736" y="93090"/>
                  </a:lnTo>
                  <a:lnTo>
                    <a:pt x="304419" y="88391"/>
                  </a:lnTo>
                  <a:lnTo>
                    <a:pt x="302132" y="81914"/>
                  </a:lnTo>
                  <a:lnTo>
                    <a:pt x="301878" y="73405"/>
                  </a:lnTo>
                  <a:lnTo>
                    <a:pt x="355726" y="73405"/>
                  </a:lnTo>
                  <a:lnTo>
                    <a:pt x="355726" y="67055"/>
                  </a:lnTo>
                  <a:lnTo>
                    <a:pt x="355485" y="63118"/>
                  </a:lnTo>
                  <a:lnTo>
                    <a:pt x="302132" y="63118"/>
                  </a:lnTo>
                  <a:lnTo>
                    <a:pt x="303022" y="56387"/>
                  </a:lnTo>
                  <a:lnTo>
                    <a:pt x="305561" y="51053"/>
                  </a:lnTo>
                  <a:lnTo>
                    <a:pt x="309499" y="46862"/>
                  </a:lnTo>
                  <a:lnTo>
                    <a:pt x="313562" y="42798"/>
                  </a:lnTo>
                  <a:lnTo>
                    <a:pt x="318388" y="40766"/>
                  </a:lnTo>
                  <a:lnTo>
                    <a:pt x="348026" y="40766"/>
                  </a:lnTo>
                  <a:lnTo>
                    <a:pt x="347599" y="40131"/>
                  </a:lnTo>
                  <a:lnTo>
                    <a:pt x="342137" y="33654"/>
                  </a:lnTo>
                  <a:lnTo>
                    <a:pt x="334390" y="30479"/>
                  </a:lnTo>
                  <a:close/>
                </a:path>
                <a:path w="474979" h="110489">
                  <a:moveTo>
                    <a:pt x="350393" y="91439"/>
                  </a:moveTo>
                  <a:lnTo>
                    <a:pt x="343280" y="97154"/>
                  </a:lnTo>
                  <a:lnTo>
                    <a:pt x="335406" y="99948"/>
                  </a:lnTo>
                  <a:lnTo>
                    <a:pt x="350393" y="99948"/>
                  </a:lnTo>
                  <a:lnTo>
                    <a:pt x="350393" y="91439"/>
                  </a:lnTo>
                  <a:close/>
                </a:path>
                <a:path w="474979" h="110489">
                  <a:moveTo>
                    <a:pt x="348026" y="40766"/>
                  </a:moveTo>
                  <a:lnTo>
                    <a:pt x="330200" y="40766"/>
                  </a:lnTo>
                  <a:lnTo>
                    <a:pt x="334772" y="42671"/>
                  </a:lnTo>
                  <a:lnTo>
                    <a:pt x="338074" y="46608"/>
                  </a:lnTo>
                  <a:lnTo>
                    <a:pt x="341502" y="50545"/>
                  </a:lnTo>
                  <a:lnTo>
                    <a:pt x="343153" y="56006"/>
                  </a:lnTo>
                  <a:lnTo>
                    <a:pt x="343280" y="63118"/>
                  </a:lnTo>
                  <a:lnTo>
                    <a:pt x="355485" y="63118"/>
                  </a:lnTo>
                  <a:lnTo>
                    <a:pt x="355224" y="58884"/>
                  </a:lnTo>
                  <a:lnTo>
                    <a:pt x="353710" y="51688"/>
                  </a:lnTo>
                  <a:lnTo>
                    <a:pt x="351172" y="45446"/>
                  </a:lnTo>
                  <a:lnTo>
                    <a:pt x="348026" y="40766"/>
                  </a:lnTo>
                  <a:close/>
                </a:path>
                <a:path w="474979" h="110489">
                  <a:moveTo>
                    <a:pt x="385952" y="32257"/>
                  </a:moveTo>
                  <a:lnTo>
                    <a:pt x="373760" y="32257"/>
                  </a:lnTo>
                  <a:lnTo>
                    <a:pt x="373760" y="108457"/>
                  </a:lnTo>
                  <a:lnTo>
                    <a:pt x="385952" y="108457"/>
                  </a:lnTo>
                  <a:lnTo>
                    <a:pt x="385952" y="61086"/>
                  </a:lnTo>
                  <a:lnTo>
                    <a:pt x="387730" y="54482"/>
                  </a:lnTo>
                  <a:lnTo>
                    <a:pt x="391159" y="49529"/>
                  </a:lnTo>
                  <a:lnTo>
                    <a:pt x="392254" y="48005"/>
                  </a:lnTo>
                  <a:lnTo>
                    <a:pt x="385952" y="48005"/>
                  </a:lnTo>
                  <a:lnTo>
                    <a:pt x="385952" y="32257"/>
                  </a:lnTo>
                  <a:close/>
                </a:path>
                <a:path w="474979" h="110489">
                  <a:moveTo>
                    <a:pt x="409321" y="30860"/>
                  </a:moveTo>
                  <a:lnTo>
                    <a:pt x="401827" y="30860"/>
                  </a:lnTo>
                  <a:lnTo>
                    <a:pt x="397763" y="32384"/>
                  </a:lnTo>
                  <a:lnTo>
                    <a:pt x="390651" y="38480"/>
                  </a:lnTo>
                  <a:lnTo>
                    <a:pt x="387984" y="42544"/>
                  </a:lnTo>
                  <a:lnTo>
                    <a:pt x="386206" y="48005"/>
                  </a:lnTo>
                  <a:lnTo>
                    <a:pt x="392254" y="48005"/>
                  </a:lnTo>
                  <a:lnTo>
                    <a:pt x="394715" y="44576"/>
                  </a:lnTo>
                  <a:lnTo>
                    <a:pt x="399033" y="42163"/>
                  </a:lnTo>
                  <a:lnTo>
                    <a:pt x="413511" y="42163"/>
                  </a:lnTo>
                  <a:lnTo>
                    <a:pt x="413511" y="32003"/>
                  </a:lnTo>
                  <a:lnTo>
                    <a:pt x="411733" y="31241"/>
                  </a:lnTo>
                  <a:lnTo>
                    <a:pt x="409321" y="30860"/>
                  </a:lnTo>
                  <a:close/>
                </a:path>
                <a:path w="474979" h="110489">
                  <a:moveTo>
                    <a:pt x="413511" y="42163"/>
                  </a:moveTo>
                  <a:lnTo>
                    <a:pt x="408304" y="42163"/>
                  </a:lnTo>
                  <a:lnTo>
                    <a:pt x="411352" y="42925"/>
                  </a:lnTo>
                  <a:lnTo>
                    <a:pt x="413511" y="44576"/>
                  </a:lnTo>
                  <a:lnTo>
                    <a:pt x="413511" y="42163"/>
                  </a:lnTo>
                  <a:close/>
                </a:path>
                <a:path w="474979" h="110489">
                  <a:moveTo>
                    <a:pt x="424052" y="92582"/>
                  </a:moveTo>
                  <a:lnTo>
                    <a:pt x="424052" y="105663"/>
                  </a:lnTo>
                  <a:lnTo>
                    <a:pt x="429768" y="108711"/>
                  </a:lnTo>
                  <a:lnTo>
                    <a:pt x="436499" y="110235"/>
                  </a:lnTo>
                  <a:lnTo>
                    <a:pt x="448309" y="110235"/>
                  </a:lnTo>
                  <a:lnTo>
                    <a:pt x="465327" y="104774"/>
                  </a:lnTo>
                  <a:lnTo>
                    <a:pt x="468122" y="102996"/>
                  </a:lnTo>
                  <a:lnTo>
                    <a:pt x="470407" y="100710"/>
                  </a:lnTo>
                  <a:lnTo>
                    <a:pt x="470858" y="99948"/>
                  </a:lnTo>
                  <a:lnTo>
                    <a:pt x="437896" y="99948"/>
                  </a:lnTo>
                  <a:lnTo>
                    <a:pt x="430656" y="97535"/>
                  </a:lnTo>
                  <a:lnTo>
                    <a:pt x="424052" y="92582"/>
                  </a:lnTo>
                  <a:close/>
                </a:path>
                <a:path w="474979" h="110489">
                  <a:moveTo>
                    <a:pt x="459867" y="30479"/>
                  </a:moveTo>
                  <a:lnTo>
                    <a:pt x="449579" y="30479"/>
                  </a:lnTo>
                  <a:lnTo>
                    <a:pt x="446024" y="30987"/>
                  </a:lnTo>
                  <a:lnTo>
                    <a:pt x="426593" y="43052"/>
                  </a:lnTo>
                  <a:lnTo>
                    <a:pt x="424942" y="45719"/>
                  </a:lnTo>
                  <a:lnTo>
                    <a:pt x="424301" y="48386"/>
                  </a:lnTo>
                  <a:lnTo>
                    <a:pt x="424179" y="55371"/>
                  </a:lnTo>
                  <a:lnTo>
                    <a:pt x="424560" y="58038"/>
                  </a:lnTo>
                  <a:lnTo>
                    <a:pt x="447039" y="75564"/>
                  </a:lnTo>
                  <a:lnTo>
                    <a:pt x="449325" y="76580"/>
                  </a:lnTo>
                  <a:lnTo>
                    <a:pt x="451357" y="77342"/>
                  </a:lnTo>
                  <a:lnTo>
                    <a:pt x="453517" y="78231"/>
                  </a:lnTo>
                  <a:lnTo>
                    <a:pt x="455295" y="79247"/>
                  </a:lnTo>
                  <a:lnTo>
                    <a:pt x="456946" y="80390"/>
                  </a:lnTo>
                  <a:lnTo>
                    <a:pt x="458470" y="81406"/>
                  </a:lnTo>
                  <a:lnTo>
                    <a:pt x="459739" y="82676"/>
                  </a:lnTo>
                  <a:lnTo>
                    <a:pt x="461518" y="85470"/>
                  </a:lnTo>
                  <a:lnTo>
                    <a:pt x="462025" y="87248"/>
                  </a:lnTo>
                  <a:lnTo>
                    <a:pt x="462025" y="96392"/>
                  </a:lnTo>
                  <a:lnTo>
                    <a:pt x="456692" y="99948"/>
                  </a:lnTo>
                  <a:lnTo>
                    <a:pt x="470858" y="99948"/>
                  </a:lnTo>
                  <a:lnTo>
                    <a:pt x="473709" y="95122"/>
                  </a:lnTo>
                  <a:lnTo>
                    <a:pt x="474472" y="91820"/>
                  </a:lnTo>
                  <a:lnTo>
                    <a:pt x="474472" y="84962"/>
                  </a:lnTo>
                  <a:lnTo>
                    <a:pt x="473963" y="82295"/>
                  </a:lnTo>
                  <a:lnTo>
                    <a:pt x="472948" y="80136"/>
                  </a:lnTo>
                  <a:lnTo>
                    <a:pt x="471931" y="77850"/>
                  </a:lnTo>
                  <a:lnTo>
                    <a:pt x="452754" y="65658"/>
                  </a:lnTo>
                  <a:lnTo>
                    <a:pt x="450214" y="64642"/>
                  </a:lnTo>
                  <a:lnTo>
                    <a:pt x="447928" y="63626"/>
                  </a:lnTo>
                  <a:lnTo>
                    <a:pt x="445897" y="62864"/>
                  </a:lnTo>
                  <a:lnTo>
                    <a:pt x="443992" y="61975"/>
                  </a:lnTo>
                  <a:lnTo>
                    <a:pt x="442213" y="61086"/>
                  </a:lnTo>
                  <a:lnTo>
                    <a:pt x="439547" y="58927"/>
                  </a:lnTo>
                  <a:lnTo>
                    <a:pt x="438403" y="57784"/>
                  </a:lnTo>
                  <a:lnTo>
                    <a:pt x="437769" y="56387"/>
                  </a:lnTo>
                  <a:lnTo>
                    <a:pt x="437006" y="55117"/>
                  </a:lnTo>
                  <a:lnTo>
                    <a:pt x="436625" y="53466"/>
                  </a:lnTo>
                  <a:lnTo>
                    <a:pt x="436625" y="49910"/>
                  </a:lnTo>
                  <a:lnTo>
                    <a:pt x="437006" y="48386"/>
                  </a:lnTo>
                  <a:lnTo>
                    <a:pt x="437769" y="47116"/>
                  </a:lnTo>
                  <a:lnTo>
                    <a:pt x="438403" y="45846"/>
                  </a:lnTo>
                  <a:lnTo>
                    <a:pt x="445515" y="41528"/>
                  </a:lnTo>
                  <a:lnTo>
                    <a:pt x="447294" y="41020"/>
                  </a:lnTo>
                  <a:lnTo>
                    <a:pt x="449452" y="40766"/>
                  </a:lnTo>
                  <a:lnTo>
                    <a:pt x="471043" y="40766"/>
                  </a:lnTo>
                  <a:lnTo>
                    <a:pt x="471043" y="33908"/>
                  </a:lnTo>
                  <a:lnTo>
                    <a:pt x="465835" y="31622"/>
                  </a:lnTo>
                  <a:lnTo>
                    <a:pt x="459867" y="30479"/>
                  </a:lnTo>
                  <a:close/>
                </a:path>
                <a:path w="474979" h="110489">
                  <a:moveTo>
                    <a:pt x="471043" y="40766"/>
                  </a:moveTo>
                  <a:lnTo>
                    <a:pt x="458977" y="40766"/>
                  </a:lnTo>
                  <a:lnTo>
                    <a:pt x="465454" y="42544"/>
                  </a:lnTo>
                  <a:lnTo>
                    <a:pt x="471043" y="46227"/>
                  </a:lnTo>
                  <a:lnTo>
                    <a:pt x="471043" y="4076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1948" y="515721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8223" y="5228589"/>
              <a:ext cx="761365" cy="149225"/>
            </a:xfrm>
            <a:custGeom>
              <a:avLst/>
              <a:gdLst/>
              <a:ahLst/>
              <a:cxnLst/>
              <a:rect l="l" t="t" r="r" b="b"/>
              <a:pathLst>
                <a:path w="761365" h="149225">
                  <a:moveTo>
                    <a:pt x="16128" y="6096"/>
                  </a:moveTo>
                  <a:lnTo>
                    <a:pt x="0" y="6096"/>
                  </a:lnTo>
                  <a:lnTo>
                    <a:pt x="0" y="112776"/>
                  </a:lnTo>
                  <a:lnTo>
                    <a:pt x="12446" y="112776"/>
                  </a:lnTo>
                  <a:lnTo>
                    <a:pt x="12319" y="23368"/>
                  </a:lnTo>
                  <a:lnTo>
                    <a:pt x="11810" y="21082"/>
                  </a:lnTo>
                  <a:lnTo>
                    <a:pt x="25705" y="21082"/>
                  </a:lnTo>
                  <a:lnTo>
                    <a:pt x="16128" y="6096"/>
                  </a:lnTo>
                  <a:close/>
                </a:path>
                <a:path w="761365" h="149225">
                  <a:moveTo>
                    <a:pt x="25705" y="21082"/>
                  </a:moveTo>
                  <a:lnTo>
                    <a:pt x="12319" y="21082"/>
                  </a:lnTo>
                  <a:lnTo>
                    <a:pt x="13207" y="23368"/>
                  </a:lnTo>
                  <a:lnTo>
                    <a:pt x="14350" y="25654"/>
                  </a:lnTo>
                  <a:lnTo>
                    <a:pt x="70611" y="112776"/>
                  </a:lnTo>
                  <a:lnTo>
                    <a:pt x="85978" y="112776"/>
                  </a:lnTo>
                  <a:lnTo>
                    <a:pt x="85978" y="97028"/>
                  </a:lnTo>
                  <a:lnTo>
                    <a:pt x="73914" y="97028"/>
                  </a:lnTo>
                  <a:lnTo>
                    <a:pt x="73278" y="95631"/>
                  </a:lnTo>
                  <a:lnTo>
                    <a:pt x="71881" y="93345"/>
                  </a:lnTo>
                  <a:lnTo>
                    <a:pt x="25705" y="21082"/>
                  </a:lnTo>
                  <a:close/>
                </a:path>
                <a:path w="761365" h="149225">
                  <a:moveTo>
                    <a:pt x="85978" y="6096"/>
                  </a:moveTo>
                  <a:lnTo>
                    <a:pt x="73532" y="6096"/>
                  </a:lnTo>
                  <a:lnTo>
                    <a:pt x="73532" y="88646"/>
                  </a:lnTo>
                  <a:lnTo>
                    <a:pt x="73786" y="93853"/>
                  </a:lnTo>
                  <a:lnTo>
                    <a:pt x="74295" y="97028"/>
                  </a:lnTo>
                  <a:lnTo>
                    <a:pt x="85978" y="97028"/>
                  </a:lnTo>
                  <a:lnTo>
                    <a:pt x="85978" y="6096"/>
                  </a:lnTo>
                  <a:close/>
                </a:path>
                <a:path w="761365" h="149225">
                  <a:moveTo>
                    <a:pt x="152526" y="34798"/>
                  </a:moveTo>
                  <a:lnTo>
                    <a:pt x="142494" y="34798"/>
                  </a:lnTo>
                  <a:lnTo>
                    <a:pt x="135352" y="35508"/>
                  </a:lnTo>
                  <a:lnTo>
                    <a:pt x="108063" y="66530"/>
                  </a:lnTo>
                  <a:lnTo>
                    <a:pt x="107442" y="75057"/>
                  </a:lnTo>
                  <a:lnTo>
                    <a:pt x="108013" y="83943"/>
                  </a:lnTo>
                  <a:lnTo>
                    <a:pt x="134391" y="113911"/>
                  </a:lnTo>
                  <a:lnTo>
                    <a:pt x="141985" y="114554"/>
                  </a:lnTo>
                  <a:lnTo>
                    <a:pt x="149865" y="114101"/>
                  </a:lnTo>
                  <a:lnTo>
                    <a:pt x="156924" y="112744"/>
                  </a:lnTo>
                  <a:lnTo>
                    <a:pt x="163149" y="110482"/>
                  </a:lnTo>
                  <a:lnTo>
                    <a:pt x="168528" y="107315"/>
                  </a:lnTo>
                  <a:lnTo>
                    <a:pt x="168528" y="104394"/>
                  </a:lnTo>
                  <a:lnTo>
                    <a:pt x="137286" y="104394"/>
                  </a:lnTo>
                  <a:lnTo>
                    <a:pt x="131318" y="101981"/>
                  </a:lnTo>
                  <a:lnTo>
                    <a:pt x="126873" y="97409"/>
                  </a:lnTo>
                  <a:lnTo>
                    <a:pt x="122554" y="92837"/>
                  </a:lnTo>
                  <a:lnTo>
                    <a:pt x="120269" y="86233"/>
                  </a:lnTo>
                  <a:lnTo>
                    <a:pt x="120015" y="77724"/>
                  </a:lnTo>
                  <a:lnTo>
                    <a:pt x="173862" y="77724"/>
                  </a:lnTo>
                  <a:lnTo>
                    <a:pt x="173862" y="71374"/>
                  </a:lnTo>
                  <a:lnTo>
                    <a:pt x="173619" y="67437"/>
                  </a:lnTo>
                  <a:lnTo>
                    <a:pt x="120269" y="67437"/>
                  </a:lnTo>
                  <a:lnTo>
                    <a:pt x="121157" y="60833"/>
                  </a:lnTo>
                  <a:lnTo>
                    <a:pt x="123698" y="55372"/>
                  </a:lnTo>
                  <a:lnTo>
                    <a:pt x="131699" y="47117"/>
                  </a:lnTo>
                  <a:lnTo>
                    <a:pt x="136525" y="45085"/>
                  </a:lnTo>
                  <a:lnTo>
                    <a:pt x="166160" y="45085"/>
                  </a:lnTo>
                  <a:lnTo>
                    <a:pt x="165734" y="44450"/>
                  </a:lnTo>
                  <a:lnTo>
                    <a:pt x="160274" y="38100"/>
                  </a:lnTo>
                  <a:lnTo>
                    <a:pt x="152526" y="34798"/>
                  </a:lnTo>
                  <a:close/>
                </a:path>
                <a:path w="761365" h="149225">
                  <a:moveTo>
                    <a:pt x="168528" y="95885"/>
                  </a:moveTo>
                  <a:lnTo>
                    <a:pt x="161417" y="101473"/>
                  </a:lnTo>
                  <a:lnTo>
                    <a:pt x="153543" y="104394"/>
                  </a:lnTo>
                  <a:lnTo>
                    <a:pt x="168528" y="104394"/>
                  </a:lnTo>
                  <a:lnTo>
                    <a:pt x="168528" y="95885"/>
                  </a:lnTo>
                  <a:close/>
                </a:path>
                <a:path w="761365" h="149225">
                  <a:moveTo>
                    <a:pt x="166160" y="45085"/>
                  </a:moveTo>
                  <a:lnTo>
                    <a:pt x="148335" y="45085"/>
                  </a:lnTo>
                  <a:lnTo>
                    <a:pt x="152907" y="47117"/>
                  </a:lnTo>
                  <a:lnTo>
                    <a:pt x="159639" y="54864"/>
                  </a:lnTo>
                  <a:lnTo>
                    <a:pt x="161290" y="60325"/>
                  </a:lnTo>
                  <a:lnTo>
                    <a:pt x="161417" y="67437"/>
                  </a:lnTo>
                  <a:lnTo>
                    <a:pt x="173619" y="67437"/>
                  </a:lnTo>
                  <a:lnTo>
                    <a:pt x="173360" y="63255"/>
                  </a:lnTo>
                  <a:lnTo>
                    <a:pt x="171846" y="56054"/>
                  </a:lnTo>
                  <a:lnTo>
                    <a:pt x="169308" y="49782"/>
                  </a:lnTo>
                  <a:lnTo>
                    <a:pt x="166160" y="45085"/>
                  </a:lnTo>
                  <a:close/>
                </a:path>
                <a:path w="761365" h="149225">
                  <a:moveTo>
                    <a:pt x="208025" y="46990"/>
                  </a:moveTo>
                  <a:lnTo>
                    <a:pt x="195833" y="46990"/>
                  </a:lnTo>
                  <a:lnTo>
                    <a:pt x="195833" y="92075"/>
                  </a:lnTo>
                  <a:lnTo>
                    <a:pt x="197076" y="101889"/>
                  </a:lnTo>
                  <a:lnTo>
                    <a:pt x="200818" y="108870"/>
                  </a:lnTo>
                  <a:lnTo>
                    <a:pt x="207085" y="113041"/>
                  </a:lnTo>
                  <a:lnTo>
                    <a:pt x="215900" y="114427"/>
                  </a:lnTo>
                  <a:lnTo>
                    <a:pt x="220599" y="114427"/>
                  </a:lnTo>
                  <a:lnTo>
                    <a:pt x="224408" y="113665"/>
                  </a:lnTo>
                  <a:lnTo>
                    <a:pt x="227202" y="112014"/>
                  </a:lnTo>
                  <a:lnTo>
                    <a:pt x="227202" y="104140"/>
                  </a:lnTo>
                  <a:lnTo>
                    <a:pt x="215265" y="104140"/>
                  </a:lnTo>
                  <a:lnTo>
                    <a:pt x="212344" y="103124"/>
                  </a:lnTo>
                  <a:lnTo>
                    <a:pt x="208915" y="98679"/>
                  </a:lnTo>
                  <a:lnTo>
                    <a:pt x="208025" y="95123"/>
                  </a:lnTo>
                  <a:lnTo>
                    <a:pt x="208025" y="46990"/>
                  </a:lnTo>
                  <a:close/>
                </a:path>
                <a:path w="761365" h="149225">
                  <a:moveTo>
                    <a:pt x="227202" y="101600"/>
                  </a:moveTo>
                  <a:lnTo>
                    <a:pt x="225044" y="103378"/>
                  </a:lnTo>
                  <a:lnTo>
                    <a:pt x="222376" y="104140"/>
                  </a:lnTo>
                  <a:lnTo>
                    <a:pt x="227202" y="104140"/>
                  </a:lnTo>
                  <a:lnTo>
                    <a:pt x="227202" y="101600"/>
                  </a:lnTo>
                  <a:close/>
                </a:path>
                <a:path w="761365" h="149225">
                  <a:moveTo>
                    <a:pt x="227202" y="36576"/>
                  </a:moveTo>
                  <a:lnTo>
                    <a:pt x="182752" y="36576"/>
                  </a:lnTo>
                  <a:lnTo>
                    <a:pt x="182752" y="46990"/>
                  </a:lnTo>
                  <a:lnTo>
                    <a:pt x="227202" y="46990"/>
                  </a:lnTo>
                  <a:lnTo>
                    <a:pt x="227202" y="36576"/>
                  </a:lnTo>
                  <a:close/>
                </a:path>
                <a:path w="761365" h="149225">
                  <a:moveTo>
                    <a:pt x="208025" y="14097"/>
                  </a:moveTo>
                  <a:lnTo>
                    <a:pt x="195833" y="18034"/>
                  </a:lnTo>
                  <a:lnTo>
                    <a:pt x="195833" y="36576"/>
                  </a:lnTo>
                  <a:lnTo>
                    <a:pt x="208025" y="36576"/>
                  </a:lnTo>
                  <a:lnTo>
                    <a:pt x="208025" y="14097"/>
                  </a:lnTo>
                  <a:close/>
                </a:path>
                <a:path w="761365" h="149225">
                  <a:moveTo>
                    <a:pt x="245872" y="36576"/>
                  </a:moveTo>
                  <a:lnTo>
                    <a:pt x="233172" y="36576"/>
                  </a:lnTo>
                  <a:lnTo>
                    <a:pt x="256158" y="112776"/>
                  </a:lnTo>
                  <a:lnTo>
                    <a:pt x="268350" y="112776"/>
                  </a:lnTo>
                  <a:lnTo>
                    <a:pt x="272138" y="100711"/>
                  </a:lnTo>
                  <a:lnTo>
                    <a:pt x="262762" y="100711"/>
                  </a:lnTo>
                  <a:lnTo>
                    <a:pt x="262508" y="97917"/>
                  </a:lnTo>
                  <a:lnTo>
                    <a:pt x="262254" y="95631"/>
                  </a:lnTo>
                  <a:lnTo>
                    <a:pt x="261676" y="93726"/>
                  </a:lnTo>
                  <a:lnTo>
                    <a:pt x="245872" y="36576"/>
                  </a:lnTo>
                  <a:close/>
                </a:path>
                <a:path w="761365" h="149225">
                  <a:moveTo>
                    <a:pt x="297367" y="51181"/>
                  </a:moveTo>
                  <a:lnTo>
                    <a:pt x="287274" y="51181"/>
                  </a:lnTo>
                  <a:lnTo>
                    <a:pt x="287527" y="53848"/>
                  </a:lnTo>
                  <a:lnTo>
                    <a:pt x="287908" y="56134"/>
                  </a:lnTo>
                  <a:lnTo>
                    <a:pt x="288544" y="58293"/>
                  </a:lnTo>
                  <a:lnTo>
                    <a:pt x="304165" y="112776"/>
                  </a:lnTo>
                  <a:lnTo>
                    <a:pt x="316865" y="112776"/>
                  </a:lnTo>
                  <a:lnTo>
                    <a:pt x="320408" y="100965"/>
                  </a:lnTo>
                  <a:lnTo>
                    <a:pt x="310260" y="100965"/>
                  </a:lnTo>
                  <a:lnTo>
                    <a:pt x="310076" y="98933"/>
                  </a:lnTo>
                  <a:lnTo>
                    <a:pt x="309964" y="97917"/>
                  </a:lnTo>
                  <a:lnTo>
                    <a:pt x="309625" y="95885"/>
                  </a:lnTo>
                  <a:lnTo>
                    <a:pt x="309013" y="93726"/>
                  </a:lnTo>
                  <a:lnTo>
                    <a:pt x="297367" y="51181"/>
                  </a:lnTo>
                  <a:close/>
                </a:path>
                <a:path w="761365" h="149225">
                  <a:moveTo>
                    <a:pt x="339725" y="36576"/>
                  </a:moveTo>
                  <a:lnTo>
                    <a:pt x="327659" y="36576"/>
                  </a:lnTo>
                  <a:lnTo>
                    <a:pt x="312166" y="94107"/>
                  </a:lnTo>
                  <a:lnTo>
                    <a:pt x="311403" y="96647"/>
                  </a:lnTo>
                  <a:lnTo>
                    <a:pt x="311023" y="98933"/>
                  </a:lnTo>
                  <a:lnTo>
                    <a:pt x="310896" y="100965"/>
                  </a:lnTo>
                  <a:lnTo>
                    <a:pt x="320408" y="100965"/>
                  </a:lnTo>
                  <a:lnTo>
                    <a:pt x="339725" y="36576"/>
                  </a:lnTo>
                  <a:close/>
                </a:path>
                <a:path w="761365" h="149225">
                  <a:moveTo>
                    <a:pt x="293370" y="36576"/>
                  </a:moveTo>
                  <a:lnTo>
                    <a:pt x="282194" y="36576"/>
                  </a:lnTo>
                  <a:lnTo>
                    <a:pt x="263905" y="96266"/>
                  </a:lnTo>
                  <a:lnTo>
                    <a:pt x="263525" y="98552"/>
                  </a:lnTo>
                  <a:lnTo>
                    <a:pt x="263398" y="100711"/>
                  </a:lnTo>
                  <a:lnTo>
                    <a:pt x="272138" y="100711"/>
                  </a:lnTo>
                  <a:lnTo>
                    <a:pt x="285496" y="58166"/>
                  </a:lnTo>
                  <a:lnTo>
                    <a:pt x="286384" y="55245"/>
                  </a:lnTo>
                  <a:lnTo>
                    <a:pt x="286893" y="52959"/>
                  </a:lnTo>
                  <a:lnTo>
                    <a:pt x="287020" y="51181"/>
                  </a:lnTo>
                  <a:lnTo>
                    <a:pt x="297367" y="51181"/>
                  </a:lnTo>
                  <a:lnTo>
                    <a:pt x="293370" y="36576"/>
                  </a:lnTo>
                  <a:close/>
                </a:path>
                <a:path w="761365" h="149225">
                  <a:moveTo>
                    <a:pt x="387096" y="34798"/>
                  </a:moveTo>
                  <a:lnTo>
                    <a:pt x="350821" y="58531"/>
                  </a:lnTo>
                  <a:lnTo>
                    <a:pt x="348233" y="75565"/>
                  </a:lnTo>
                  <a:lnTo>
                    <a:pt x="348855" y="83972"/>
                  </a:lnTo>
                  <a:lnTo>
                    <a:pt x="377269" y="113887"/>
                  </a:lnTo>
                  <a:lnTo>
                    <a:pt x="385318" y="114554"/>
                  </a:lnTo>
                  <a:lnTo>
                    <a:pt x="393535" y="113883"/>
                  </a:lnTo>
                  <a:lnTo>
                    <a:pt x="400859" y="111855"/>
                  </a:lnTo>
                  <a:lnTo>
                    <a:pt x="407302" y="108446"/>
                  </a:lnTo>
                  <a:lnTo>
                    <a:pt x="411994" y="104394"/>
                  </a:lnTo>
                  <a:lnTo>
                    <a:pt x="378459" y="104394"/>
                  </a:lnTo>
                  <a:lnTo>
                    <a:pt x="372236" y="101727"/>
                  </a:lnTo>
                  <a:lnTo>
                    <a:pt x="367665" y="96520"/>
                  </a:lnTo>
                  <a:lnTo>
                    <a:pt x="362966" y="91313"/>
                  </a:lnTo>
                  <a:lnTo>
                    <a:pt x="360720" y="84328"/>
                  </a:lnTo>
                  <a:lnTo>
                    <a:pt x="360798" y="65405"/>
                  </a:lnTo>
                  <a:lnTo>
                    <a:pt x="362966" y="58420"/>
                  </a:lnTo>
                  <a:lnTo>
                    <a:pt x="372109" y="47752"/>
                  </a:lnTo>
                  <a:lnTo>
                    <a:pt x="378332" y="45085"/>
                  </a:lnTo>
                  <a:lnTo>
                    <a:pt x="413349" y="45085"/>
                  </a:lnTo>
                  <a:lnTo>
                    <a:pt x="408402" y="40745"/>
                  </a:lnTo>
                  <a:lnTo>
                    <a:pt x="402224" y="37449"/>
                  </a:lnTo>
                  <a:lnTo>
                    <a:pt x="395118" y="35462"/>
                  </a:lnTo>
                  <a:lnTo>
                    <a:pt x="387096" y="34798"/>
                  </a:lnTo>
                  <a:close/>
                </a:path>
                <a:path w="761365" h="149225">
                  <a:moveTo>
                    <a:pt x="413349" y="45085"/>
                  </a:moveTo>
                  <a:lnTo>
                    <a:pt x="394080" y="45085"/>
                  </a:lnTo>
                  <a:lnTo>
                    <a:pt x="400176" y="47625"/>
                  </a:lnTo>
                  <a:lnTo>
                    <a:pt x="408558" y="58039"/>
                  </a:lnTo>
                  <a:lnTo>
                    <a:pt x="410718" y="65405"/>
                  </a:lnTo>
                  <a:lnTo>
                    <a:pt x="410718" y="84328"/>
                  </a:lnTo>
                  <a:lnTo>
                    <a:pt x="408558" y="91567"/>
                  </a:lnTo>
                  <a:lnTo>
                    <a:pt x="400176" y="101727"/>
                  </a:lnTo>
                  <a:lnTo>
                    <a:pt x="394080" y="104394"/>
                  </a:lnTo>
                  <a:lnTo>
                    <a:pt x="411994" y="104394"/>
                  </a:lnTo>
                  <a:lnTo>
                    <a:pt x="423164" y="74422"/>
                  </a:lnTo>
                  <a:lnTo>
                    <a:pt x="422631" y="66542"/>
                  </a:lnTo>
                  <a:lnTo>
                    <a:pt x="422521" y="65405"/>
                  </a:lnTo>
                  <a:lnTo>
                    <a:pt x="420782" y="57832"/>
                  </a:lnTo>
                  <a:lnTo>
                    <a:pt x="417806" y="51079"/>
                  </a:lnTo>
                  <a:lnTo>
                    <a:pt x="413639" y="45339"/>
                  </a:lnTo>
                  <a:lnTo>
                    <a:pt x="413349" y="45085"/>
                  </a:lnTo>
                  <a:close/>
                </a:path>
                <a:path w="761365" h="149225">
                  <a:moveTo>
                    <a:pt x="455549" y="36576"/>
                  </a:moveTo>
                  <a:lnTo>
                    <a:pt x="443356" y="36576"/>
                  </a:lnTo>
                  <a:lnTo>
                    <a:pt x="443356" y="112776"/>
                  </a:lnTo>
                  <a:lnTo>
                    <a:pt x="455549" y="112776"/>
                  </a:lnTo>
                  <a:lnTo>
                    <a:pt x="455549" y="65532"/>
                  </a:lnTo>
                  <a:lnTo>
                    <a:pt x="457326" y="58801"/>
                  </a:lnTo>
                  <a:lnTo>
                    <a:pt x="460755" y="53848"/>
                  </a:lnTo>
                  <a:lnTo>
                    <a:pt x="461878" y="52324"/>
                  </a:lnTo>
                  <a:lnTo>
                    <a:pt x="455549" y="52324"/>
                  </a:lnTo>
                  <a:lnTo>
                    <a:pt x="455549" y="36576"/>
                  </a:lnTo>
                  <a:close/>
                </a:path>
                <a:path w="761365" h="149225">
                  <a:moveTo>
                    <a:pt x="478917" y="35306"/>
                  </a:moveTo>
                  <a:lnTo>
                    <a:pt x="471424" y="35306"/>
                  </a:lnTo>
                  <a:lnTo>
                    <a:pt x="467359" y="36830"/>
                  </a:lnTo>
                  <a:lnTo>
                    <a:pt x="463803" y="39751"/>
                  </a:lnTo>
                  <a:lnTo>
                    <a:pt x="460248" y="42799"/>
                  </a:lnTo>
                  <a:lnTo>
                    <a:pt x="457580" y="46990"/>
                  </a:lnTo>
                  <a:lnTo>
                    <a:pt x="455802" y="52324"/>
                  </a:lnTo>
                  <a:lnTo>
                    <a:pt x="461878" y="52324"/>
                  </a:lnTo>
                  <a:lnTo>
                    <a:pt x="464311" y="49022"/>
                  </a:lnTo>
                  <a:lnTo>
                    <a:pt x="468629" y="46482"/>
                  </a:lnTo>
                  <a:lnTo>
                    <a:pt x="483107" y="46482"/>
                  </a:lnTo>
                  <a:lnTo>
                    <a:pt x="483107" y="36322"/>
                  </a:lnTo>
                  <a:lnTo>
                    <a:pt x="481329" y="35687"/>
                  </a:lnTo>
                  <a:lnTo>
                    <a:pt x="478917" y="35306"/>
                  </a:lnTo>
                  <a:close/>
                </a:path>
                <a:path w="761365" h="149225">
                  <a:moveTo>
                    <a:pt x="483107" y="46482"/>
                  </a:moveTo>
                  <a:lnTo>
                    <a:pt x="477900" y="46482"/>
                  </a:lnTo>
                  <a:lnTo>
                    <a:pt x="480949" y="47371"/>
                  </a:lnTo>
                  <a:lnTo>
                    <a:pt x="483107" y="49022"/>
                  </a:lnTo>
                  <a:lnTo>
                    <a:pt x="483107" y="46482"/>
                  </a:lnTo>
                  <a:close/>
                </a:path>
                <a:path w="761365" h="149225">
                  <a:moveTo>
                    <a:pt x="508889" y="0"/>
                  </a:moveTo>
                  <a:lnTo>
                    <a:pt x="496697" y="0"/>
                  </a:lnTo>
                  <a:lnTo>
                    <a:pt x="496697" y="112776"/>
                  </a:lnTo>
                  <a:lnTo>
                    <a:pt x="508889" y="112776"/>
                  </a:lnTo>
                  <a:lnTo>
                    <a:pt x="508889" y="76200"/>
                  </a:lnTo>
                  <a:lnTo>
                    <a:pt x="524546" y="76200"/>
                  </a:lnTo>
                  <a:lnTo>
                    <a:pt x="521843" y="73406"/>
                  </a:lnTo>
                  <a:lnTo>
                    <a:pt x="523669" y="71501"/>
                  </a:lnTo>
                  <a:lnTo>
                    <a:pt x="508889" y="71501"/>
                  </a:lnTo>
                  <a:lnTo>
                    <a:pt x="508889" y="0"/>
                  </a:lnTo>
                  <a:close/>
                </a:path>
                <a:path w="761365" h="149225">
                  <a:moveTo>
                    <a:pt x="524546" y="76200"/>
                  </a:moveTo>
                  <a:lnTo>
                    <a:pt x="509143" y="76200"/>
                  </a:lnTo>
                  <a:lnTo>
                    <a:pt x="542798" y="112776"/>
                  </a:lnTo>
                  <a:lnTo>
                    <a:pt x="559943" y="112776"/>
                  </a:lnTo>
                  <a:lnTo>
                    <a:pt x="524546" y="76200"/>
                  </a:lnTo>
                  <a:close/>
                </a:path>
                <a:path w="761365" h="149225">
                  <a:moveTo>
                    <a:pt x="557149" y="36576"/>
                  </a:moveTo>
                  <a:lnTo>
                    <a:pt x="541147" y="36576"/>
                  </a:lnTo>
                  <a:lnTo>
                    <a:pt x="509143" y="71501"/>
                  </a:lnTo>
                  <a:lnTo>
                    <a:pt x="523669" y="71501"/>
                  </a:lnTo>
                  <a:lnTo>
                    <a:pt x="557149" y="36576"/>
                  </a:lnTo>
                  <a:close/>
                </a:path>
                <a:path w="761365" h="149225">
                  <a:moveTo>
                    <a:pt x="581405" y="1397"/>
                  </a:moveTo>
                  <a:lnTo>
                    <a:pt x="576960" y="1397"/>
                  </a:lnTo>
                  <a:lnTo>
                    <a:pt x="575055" y="2159"/>
                  </a:lnTo>
                  <a:lnTo>
                    <a:pt x="572007" y="5207"/>
                  </a:lnTo>
                  <a:lnTo>
                    <a:pt x="571246" y="7112"/>
                  </a:lnTo>
                  <a:lnTo>
                    <a:pt x="571246" y="11684"/>
                  </a:lnTo>
                  <a:lnTo>
                    <a:pt x="572007" y="13589"/>
                  </a:lnTo>
                  <a:lnTo>
                    <a:pt x="573531" y="14986"/>
                  </a:lnTo>
                  <a:lnTo>
                    <a:pt x="575055" y="16510"/>
                  </a:lnTo>
                  <a:lnTo>
                    <a:pt x="576960" y="17272"/>
                  </a:lnTo>
                  <a:lnTo>
                    <a:pt x="581405" y="17272"/>
                  </a:lnTo>
                  <a:lnTo>
                    <a:pt x="583310" y="16510"/>
                  </a:lnTo>
                  <a:lnTo>
                    <a:pt x="586358" y="13462"/>
                  </a:lnTo>
                  <a:lnTo>
                    <a:pt x="587070" y="11684"/>
                  </a:lnTo>
                  <a:lnTo>
                    <a:pt x="587121" y="7112"/>
                  </a:lnTo>
                  <a:lnTo>
                    <a:pt x="586358" y="5207"/>
                  </a:lnTo>
                  <a:lnTo>
                    <a:pt x="583310" y="2159"/>
                  </a:lnTo>
                  <a:lnTo>
                    <a:pt x="581405" y="1397"/>
                  </a:lnTo>
                  <a:close/>
                </a:path>
                <a:path w="761365" h="149225">
                  <a:moveTo>
                    <a:pt x="585089" y="36576"/>
                  </a:moveTo>
                  <a:lnTo>
                    <a:pt x="572897" y="36576"/>
                  </a:lnTo>
                  <a:lnTo>
                    <a:pt x="572897" y="112776"/>
                  </a:lnTo>
                  <a:lnTo>
                    <a:pt x="585089" y="112776"/>
                  </a:lnTo>
                  <a:lnTo>
                    <a:pt x="585089" y="36576"/>
                  </a:lnTo>
                  <a:close/>
                </a:path>
                <a:path w="761365" h="149225">
                  <a:moveTo>
                    <a:pt x="621665" y="36576"/>
                  </a:moveTo>
                  <a:lnTo>
                    <a:pt x="609473" y="36576"/>
                  </a:lnTo>
                  <a:lnTo>
                    <a:pt x="609473" y="112776"/>
                  </a:lnTo>
                  <a:lnTo>
                    <a:pt x="621665" y="112776"/>
                  </a:lnTo>
                  <a:lnTo>
                    <a:pt x="621665" y="62357"/>
                  </a:lnTo>
                  <a:lnTo>
                    <a:pt x="623697" y="56515"/>
                  </a:lnTo>
                  <a:lnTo>
                    <a:pt x="627633" y="51943"/>
                  </a:lnTo>
                  <a:lnTo>
                    <a:pt x="630004" y="49276"/>
                  </a:lnTo>
                  <a:lnTo>
                    <a:pt x="621665" y="49276"/>
                  </a:lnTo>
                  <a:lnTo>
                    <a:pt x="621665" y="36576"/>
                  </a:lnTo>
                  <a:close/>
                </a:path>
                <a:path w="761365" h="149225">
                  <a:moveTo>
                    <a:pt x="667914" y="45085"/>
                  </a:moveTo>
                  <a:lnTo>
                    <a:pt x="642747" y="45085"/>
                  </a:lnTo>
                  <a:lnTo>
                    <a:pt x="650507" y="46607"/>
                  </a:lnTo>
                  <a:lnTo>
                    <a:pt x="656066" y="51165"/>
                  </a:lnTo>
                  <a:lnTo>
                    <a:pt x="659409" y="58747"/>
                  </a:lnTo>
                  <a:lnTo>
                    <a:pt x="660526" y="69342"/>
                  </a:lnTo>
                  <a:lnTo>
                    <a:pt x="660526" y="112776"/>
                  </a:lnTo>
                  <a:lnTo>
                    <a:pt x="672719" y="112776"/>
                  </a:lnTo>
                  <a:lnTo>
                    <a:pt x="672719" y="56007"/>
                  </a:lnTo>
                  <a:lnTo>
                    <a:pt x="670559" y="48260"/>
                  </a:lnTo>
                  <a:lnTo>
                    <a:pt x="667914" y="45085"/>
                  </a:lnTo>
                  <a:close/>
                </a:path>
                <a:path w="761365" h="149225">
                  <a:moveTo>
                    <a:pt x="655320" y="34798"/>
                  </a:moveTo>
                  <a:lnTo>
                    <a:pt x="646937" y="34798"/>
                  </a:lnTo>
                  <a:lnTo>
                    <a:pt x="639242" y="35702"/>
                  </a:lnTo>
                  <a:lnTo>
                    <a:pt x="632523" y="38417"/>
                  </a:lnTo>
                  <a:lnTo>
                    <a:pt x="626756" y="42941"/>
                  </a:lnTo>
                  <a:lnTo>
                    <a:pt x="621919" y="49276"/>
                  </a:lnTo>
                  <a:lnTo>
                    <a:pt x="630004" y="49276"/>
                  </a:lnTo>
                  <a:lnTo>
                    <a:pt x="631698" y="47371"/>
                  </a:lnTo>
                  <a:lnTo>
                    <a:pt x="636651" y="45085"/>
                  </a:lnTo>
                  <a:lnTo>
                    <a:pt x="667914" y="45085"/>
                  </a:lnTo>
                  <a:lnTo>
                    <a:pt x="666115" y="42926"/>
                  </a:lnTo>
                  <a:lnTo>
                    <a:pt x="661670" y="37465"/>
                  </a:lnTo>
                  <a:lnTo>
                    <a:pt x="655320" y="34798"/>
                  </a:lnTo>
                  <a:close/>
                </a:path>
                <a:path w="761365" h="149225">
                  <a:moveTo>
                    <a:pt x="696468" y="131064"/>
                  </a:moveTo>
                  <a:lnTo>
                    <a:pt x="696468" y="143383"/>
                  </a:lnTo>
                  <a:lnTo>
                    <a:pt x="703452" y="146939"/>
                  </a:lnTo>
                  <a:lnTo>
                    <a:pt x="711707" y="148717"/>
                  </a:lnTo>
                  <a:lnTo>
                    <a:pt x="721232" y="148717"/>
                  </a:lnTo>
                  <a:lnTo>
                    <a:pt x="738755" y="146095"/>
                  </a:lnTo>
                  <a:lnTo>
                    <a:pt x="751173" y="138303"/>
                  </a:lnTo>
                  <a:lnTo>
                    <a:pt x="720978" y="138303"/>
                  </a:lnTo>
                  <a:lnTo>
                    <a:pt x="715095" y="137850"/>
                  </a:lnTo>
                  <a:lnTo>
                    <a:pt x="709056" y="136493"/>
                  </a:lnTo>
                  <a:lnTo>
                    <a:pt x="702851" y="134231"/>
                  </a:lnTo>
                  <a:lnTo>
                    <a:pt x="696468" y="131064"/>
                  </a:lnTo>
                  <a:close/>
                </a:path>
                <a:path w="761365" h="149225">
                  <a:moveTo>
                    <a:pt x="761365" y="100076"/>
                  </a:moveTo>
                  <a:lnTo>
                    <a:pt x="749173" y="100076"/>
                  </a:lnTo>
                  <a:lnTo>
                    <a:pt x="749173" y="108331"/>
                  </a:lnTo>
                  <a:lnTo>
                    <a:pt x="747410" y="121425"/>
                  </a:lnTo>
                  <a:lnTo>
                    <a:pt x="742124" y="130794"/>
                  </a:lnTo>
                  <a:lnTo>
                    <a:pt x="733313" y="136423"/>
                  </a:lnTo>
                  <a:lnTo>
                    <a:pt x="720978" y="138303"/>
                  </a:lnTo>
                  <a:lnTo>
                    <a:pt x="751173" y="138303"/>
                  </a:lnTo>
                  <a:lnTo>
                    <a:pt x="758844" y="125089"/>
                  </a:lnTo>
                  <a:lnTo>
                    <a:pt x="761365" y="106680"/>
                  </a:lnTo>
                  <a:lnTo>
                    <a:pt x="761365" y="100076"/>
                  </a:lnTo>
                  <a:close/>
                </a:path>
                <a:path w="761365" h="149225">
                  <a:moveTo>
                    <a:pt x="726058" y="34798"/>
                  </a:moveTo>
                  <a:lnTo>
                    <a:pt x="693435" y="59785"/>
                  </a:lnTo>
                  <a:lnTo>
                    <a:pt x="691133" y="77216"/>
                  </a:lnTo>
                  <a:lnTo>
                    <a:pt x="691679" y="85338"/>
                  </a:lnTo>
                  <a:lnTo>
                    <a:pt x="713231" y="114554"/>
                  </a:lnTo>
                  <a:lnTo>
                    <a:pt x="722629" y="114554"/>
                  </a:lnTo>
                  <a:lnTo>
                    <a:pt x="730845" y="113649"/>
                  </a:lnTo>
                  <a:lnTo>
                    <a:pt x="737965" y="110934"/>
                  </a:lnTo>
                  <a:lnTo>
                    <a:pt x="743989" y="106410"/>
                  </a:lnTo>
                  <a:lnTo>
                    <a:pt x="745558" y="104394"/>
                  </a:lnTo>
                  <a:lnTo>
                    <a:pt x="719327" y="104394"/>
                  </a:lnTo>
                  <a:lnTo>
                    <a:pt x="713867" y="101854"/>
                  </a:lnTo>
                  <a:lnTo>
                    <a:pt x="709802" y="96647"/>
                  </a:lnTo>
                  <a:lnTo>
                    <a:pt x="705611" y="91567"/>
                  </a:lnTo>
                  <a:lnTo>
                    <a:pt x="703579" y="84836"/>
                  </a:lnTo>
                  <a:lnTo>
                    <a:pt x="703579" y="66421"/>
                  </a:lnTo>
                  <a:lnTo>
                    <a:pt x="705739" y="58801"/>
                  </a:lnTo>
                  <a:lnTo>
                    <a:pt x="710056" y="53340"/>
                  </a:lnTo>
                  <a:lnTo>
                    <a:pt x="714248" y="47879"/>
                  </a:lnTo>
                  <a:lnTo>
                    <a:pt x="720217" y="45085"/>
                  </a:lnTo>
                  <a:lnTo>
                    <a:pt x="747213" y="45085"/>
                  </a:lnTo>
                  <a:lnTo>
                    <a:pt x="744632" y="41816"/>
                  </a:lnTo>
                  <a:lnTo>
                    <a:pt x="739394" y="37925"/>
                  </a:lnTo>
                  <a:lnTo>
                    <a:pt x="733202" y="35581"/>
                  </a:lnTo>
                  <a:lnTo>
                    <a:pt x="726058" y="34798"/>
                  </a:lnTo>
                  <a:close/>
                </a:path>
                <a:path w="761365" h="149225">
                  <a:moveTo>
                    <a:pt x="747213" y="45085"/>
                  </a:moveTo>
                  <a:lnTo>
                    <a:pt x="733805" y="45085"/>
                  </a:lnTo>
                  <a:lnTo>
                    <a:pt x="738885" y="47244"/>
                  </a:lnTo>
                  <a:lnTo>
                    <a:pt x="743076" y="51562"/>
                  </a:lnTo>
                  <a:lnTo>
                    <a:pt x="747141" y="55880"/>
                  </a:lnTo>
                  <a:lnTo>
                    <a:pt x="749173" y="61087"/>
                  </a:lnTo>
                  <a:lnTo>
                    <a:pt x="749173" y="85979"/>
                  </a:lnTo>
                  <a:lnTo>
                    <a:pt x="747014" y="92202"/>
                  </a:lnTo>
                  <a:lnTo>
                    <a:pt x="738377" y="101854"/>
                  </a:lnTo>
                  <a:lnTo>
                    <a:pt x="732917" y="104394"/>
                  </a:lnTo>
                  <a:lnTo>
                    <a:pt x="745558" y="104394"/>
                  </a:lnTo>
                  <a:lnTo>
                    <a:pt x="748919" y="100076"/>
                  </a:lnTo>
                  <a:lnTo>
                    <a:pt x="761365" y="100076"/>
                  </a:lnTo>
                  <a:lnTo>
                    <a:pt x="761365" y="47244"/>
                  </a:lnTo>
                  <a:lnTo>
                    <a:pt x="748919" y="47244"/>
                  </a:lnTo>
                  <a:lnTo>
                    <a:pt x="747213" y="45085"/>
                  </a:lnTo>
                  <a:close/>
                </a:path>
                <a:path w="761365" h="149225">
                  <a:moveTo>
                    <a:pt x="761365" y="36576"/>
                  </a:moveTo>
                  <a:lnTo>
                    <a:pt x="749173" y="36576"/>
                  </a:lnTo>
                  <a:lnTo>
                    <a:pt x="749173" y="47244"/>
                  </a:lnTo>
                  <a:lnTo>
                    <a:pt x="761365" y="47244"/>
                  </a:lnTo>
                  <a:lnTo>
                    <a:pt x="761365" y="3657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1948" y="386638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1948" y="386638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7939" y="3942207"/>
              <a:ext cx="240410" cy="126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1948" y="354330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1948" y="354330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16700" y="3615308"/>
              <a:ext cx="770255" cy="114935"/>
            </a:xfrm>
            <a:custGeom>
              <a:avLst/>
              <a:gdLst/>
              <a:ahLst/>
              <a:cxnLst/>
              <a:rect l="l" t="t" r="r" b="b"/>
              <a:pathLst>
                <a:path w="770254" h="114935">
                  <a:moveTo>
                    <a:pt x="16509" y="6096"/>
                  </a:moveTo>
                  <a:lnTo>
                    <a:pt x="0" y="6096"/>
                  </a:lnTo>
                  <a:lnTo>
                    <a:pt x="0" y="112776"/>
                  </a:lnTo>
                  <a:lnTo>
                    <a:pt x="12065" y="112776"/>
                  </a:lnTo>
                  <a:lnTo>
                    <a:pt x="11954" y="28575"/>
                  </a:lnTo>
                  <a:lnTo>
                    <a:pt x="11810" y="24638"/>
                  </a:lnTo>
                  <a:lnTo>
                    <a:pt x="11429" y="20447"/>
                  </a:lnTo>
                  <a:lnTo>
                    <a:pt x="22828" y="20447"/>
                  </a:lnTo>
                  <a:lnTo>
                    <a:pt x="16509" y="6096"/>
                  </a:lnTo>
                  <a:close/>
                </a:path>
                <a:path w="770254" h="114935">
                  <a:moveTo>
                    <a:pt x="22828" y="20447"/>
                  </a:moveTo>
                  <a:lnTo>
                    <a:pt x="11810" y="20447"/>
                  </a:lnTo>
                  <a:lnTo>
                    <a:pt x="12826" y="25400"/>
                  </a:lnTo>
                  <a:lnTo>
                    <a:pt x="13970" y="28956"/>
                  </a:lnTo>
                  <a:lnTo>
                    <a:pt x="15099" y="31623"/>
                  </a:lnTo>
                  <a:lnTo>
                    <a:pt x="51307" y="112776"/>
                  </a:lnTo>
                  <a:lnTo>
                    <a:pt x="57403" y="112776"/>
                  </a:lnTo>
                  <a:lnTo>
                    <a:pt x="66093" y="93218"/>
                  </a:lnTo>
                  <a:lnTo>
                    <a:pt x="54228" y="93218"/>
                  </a:lnTo>
                  <a:lnTo>
                    <a:pt x="53467" y="90424"/>
                  </a:lnTo>
                  <a:lnTo>
                    <a:pt x="51816" y="86233"/>
                  </a:lnTo>
                  <a:lnTo>
                    <a:pt x="49275" y="80518"/>
                  </a:lnTo>
                  <a:lnTo>
                    <a:pt x="22828" y="20447"/>
                  </a:lnTo>
                  <a:close/>
                </a:path>
                <a:path w="770254" h="114935">
                  <a:moveTo>
                    <a:pt x="108839" y="20447"/>
                  </a:moveTo>
                  <a:lnTo>
                    <a:pt x="97408" y="20447"/>
                  </a:lnTo>
                  <a:lnTo>
                    <a:pt x="96774" y="28575"/>
                  </a:lnTo>
                  <a:lnTo>
                    <a:pt x="96393" y="35560"/>
                  </a:lnTo>
                  <a:lnTo>
                    <a:pt x="96393" y="112776"/>
                  </a:lnTo>
                  <a:lnTo>
                    <a:pt x="108839" y="112776"/>
                  </a:lnTo>
                  <a:lnTo>
                    <a:pt x="108839" y="20447"/>
                  </a:lnTo>
                  <a:close/>
                </a:path>
                <a:path w="770254" h="114935">
                  <a:moveTo>
                    <a:pt x="108839" y="6096"/>
                  </a:moveTo>
                  <a:lnTo>
                    <a:pt x="93218" y="6096"/>
                  </a:lnTo>
                  <a:lnTo>
                    <a:pt x="59690" y="80137"/>
                  </a:lnTo>
                  <a:lnTo>
                    <a:pt x="58420" y="83058"/>
                  </a:lnTo>
                  <a:lnTo>
                    <a:pt x="56769" y="87376"/>
                  </a:lnTo>
                  <a:lnTo>
                    <a:pt x="54609" y="93218"/>
                  </a:lnTo>
                  <a:lnTo>
                    <a:pt x="66093" y="93218"/>
                  </a:lnTo>
                  <a:lnTo>
                    <a:pt x="93852" y="30734"/>
                  </a:lnTo>
                  <a:lnTo>
                    <a:pt x="94869" y="28702"/>
                  </a:lnTo>
                  <a:lnTo>
                    <a:pt x="95884" y="25273"/>
                  </a:lnTo>
                  <a:lnTo>
                    <a:pt x="97154" y="20447"/>
                  </a:lnTo>
                  <a:lnTo>
                    <a:pt x="108839" y="20447"/>
                  </a:lnTo>
                  <a:lnTo>
                    <a:pt x="108839" y="6096"/>
                  </a:lnTo>
                  <a:close/>
                </a:path>
                <a:path w="770254" h="114935">
                  <a:moveTo>
                    <a:pt x="144018" y="1397"/>
                  </a:moveTo>
                  <a:lnTo>
                    <a:pt x="139573" y="1397"/>
                  </a:lnTo>
                  <a:lnTo>
                    <a:pt x="137668" y="2159"/>
                  </a:lnTo>
                  <a:lnTo>
                    <a:pt x="134620" y="5207"/>
                  </a:lnTo>
                  <a:lnTo>
                    <a:pt x="133857" y="7112"/>
                  </a:lnTo>
                  <a:lnTo>
                    <a:pt x="133857" y="11684"/>
                  </a:lnTo>
                  <a:lnTo>
                    <a:pt x="134620" y="13462"/>
                  </a:lnTo>
                  <a:lnTo>
                    <a:pt x="137668" y="16510"/>
                  </a:lnTo>
                  <a:lnTo>
                    <a:pt x="139573" y="17272"/>
                  </a:lnTo>
                  <a:lnTo>
                    <a:pt x="144018" y="17272"/>
                  </a:lnTo>
                  <a:lnTo>
                    <a:pt x="145923" y="16510"/>
                  </a:lnTo>
                  <a:lnTo>
                    <a:pt x="147447" y="14859"/>
                  </a:lnTo>
                  <a:lnTo>
                    <a:pt x="148971" y="13335"/>
                  </a:lnTo>
                  <a:lnTo>
                    <a:pt x="149796" y="11684"/>
                  </a:lnTo>
                  <a:lnTo>
                    <a:pt x="149859" y="7112"/>
                  </a:lnTo>
                  <a:lnTo>
                    <a:pt x="148971" y="5207"/>
                  </a:lnTo>
                  <a:lnTo>
                    <a:pt x="145923" y="2159"/>
                  </a:lnTo>
                  <a:lnTo>
                    <a:pt x="144018" y="1397"/>
                  </a:lnTo>
                  <a:close/>
                </a:path>
                <a:path w="770254" h="114935">
                  <a:moveTo>
                    <a:pt x="147700" y="36576"/>
                  </a:moveTo>
                  <a:lnTo>
                    <a:pt x="135508" y="36576"/>
                  </a:lnTo>
                  <a:lnTo>
                    <a:pt x="135508" y="112776"/>
                  </a:lnTo>
                  <a:lnTo>
                    <a:pt x="147700" y="112776"/>
                  </a:lnTo>
                  <a:lnTo>
                    <a:pt x="147700" y="36576"/>
                  </a:lnTo>
                  <a:close/>
                </a:path>
                <a:path w="770254" h="114935">
                  <a:moveTo>
                    <a:pt x="201802" y="34798"/>
                  </a:moveTo>
                  <a:lnTo>
                    <a:pt x="169259" y="59436"/>
                  </a:lnTo>
                  <a:lnTo>
                    <a:pt x="166877" y="76454"/>
                  </a:lnTo>
                  <a:lnTo>
                    <a:pt x="167423" y="84837"/>
                  </a:lnTo>
                  <a:lnTo>
                    <a:pt x="188849" y="114554"/>
                  </a:lnTo>
                  <a:lnTo>
                    <a:pt x="198500" y="114554"/>
                  </a:lnTo>
                  <a:lnTo>
                    <a:pt x="206714" y="113627"/>
                  </a:lnTo>
                  <a:lnTo>
                    <a:pt x="213820" y="110855"/>
                  </a:lnTo>
                  <a:lnTo>
                    <a:pt x="219807" y="106249"/>
                  </a:lnTo>
                  <a:lnTo>
                    <a:pt x="221304" y="104267"/>
                  </a:lnTo>
                  <a:lnTo>
                    <a:pt x="195072" y="104267"/>
                  </a:lnTo>
                  <a:lnTo>
                    <a:pt x="189610" y="101727"/>
                  </a:lnTo>
                  <a:lnTo>
                    <a:pt x="181482" y="91567"/>
                  </a:lnTo>
                  <a:lnTo>
                    <a:pt x="179489" y="84837"/>
                  </a:lnTo>
                  <a:lnTo>
                    <a:pt x="179450" y="66294"/>
                  </a:lnTo>
                  <a:lnTo>
                    <a:pt x="181482" y="58674"/>
                  </a:lnTo>
                  <a:lnTo>
                    <a:pt x="185800" y="53213"/>
                  </a:lnTo>
                  <a:lnTo>
                    <a:pt x="189992" y="47752"/>
                  </a:lnTo>
                  <a:lnTo>
                    <a:pt x="195960" y="45085"/>
                  </a:lnTo>
                  <a:lnTo>
                    <a:pt x="223106" y="45085"/>
                  </a:lnTo>
                  <a:lnTo>
                    <a:pt x="220519" y="41709"/>
                  </a:lnTo>
                  <a:lnTo>
                    <a:pt x="215328" y="37861"/>
                  </a:lnTo>
                  <a:lnTo>
                    <a:pt x="209089" y="35561"/>
                  </a:lnTo>
                  <a:lnTo>
                    <a:pt x="201802" y="34798"/>
                  </a:lnTo>
                  <a:close/>
                </a:path>
                <a:path w="770254" h="114935">
                  <a:moveTo>
                    <a:pt x="237108" y="99822"/>
                  </a:moveTo>
                  <a:lnTo>
                    <a:pt x="224917" y="99822"/>
                  </a:lnTo>
                  <a:lnTo>
                    <a:pt x="224917" y="112776"/>
                  </a:lnTo>
                  <a:lnTo>
                    <a:pt x="237108" y="112776"/>
                  </a:lnTo>
                  <a:lnTo>
                    <a:pt x="237108" y="99822"/>
                  </a:lnTo>
                  <a:close/>
                </a:path>
                <a:path w="770254" h="114935">
                  <a:moveTo>
                    <a:pt x="223106" y="45085"/>
                  </a:moveTo>
                  <a:lnTo>
                    <a:pt x="209550" y="45085"/>
                  </a:lnTo>
                  <a:lnTo>
                    <a:pt x="214756" y="47244"/>
                  </a:lnTo>
                  <a:lnTo>
                    <a:pt x="218821" y="51435"/>
                  </a:lnTo>
                  <a:lnTo>
                    <a:pt x="222884" y="55753"/>
                  </a:lnTo>
                  <a:lnTo>
                    <a:pt x="224917" y="60960"/>
                  </a:lnTo>
                  <a:lnTo>
                    <a:pt x="224917" y="85852"/>
                  </a:lnTo>
                  <a:lnTo>
                    <a:pt x="222757" y="92075"/>
                  </a:lnTo>
                  <a:lnTo>
                    <a:pt x="218567" y="96901"/>
                  </a:lnTo>
                  <a:lnTo>
                    <a:pt x="214375" y="101854"/>
                  </a:lnTo>
                  <a:lnTo>
                    <a:pt x="208788" y="104267"/>
                  </a:lnTo>
                  <a:lnTo>
                    <a:pt x="221304" y="104267"/>
                  </a:lnTo>
                  <a:lnTo>
                    <a:pt x="224663" y="99822"/>
                  </a:lnTo>
                  <a:lnTo>
                    <a:pt x="237108" y="99822"/>
                  </a:lnTo>
                  <a:lnTo>
                    <a:pt x="237108" y="47117"/>
                  </a:lnTo>
                  <a:lnTo>
                    <a:pt x="224663" y="47117"/>
                  </a:lnTo>
                  <a:lnTo>
                    <a:pt x="223106" y="45085"/>
                  </a:lnTo>
                  <a:close/>
                </a:path>
                <a:path w="770254" h="114935">
                  <a:moveTo>
                    <a:pt x="237108" y="0"/>
                  </a:moveTo>
                  <a:lnTo>
                    <a:pt x="224917" y="0"/>
                  </a:lnTo>
                  <a:lnTo>
                    <a:pt x="224917" y="47117"/>
                  </a:lnTo>
                  <a:lnTo>
                    <a:pt x="237108" y="47117"/>
                  </a:lnTo>
                  <a:lnTo>
                    <a:pt x="237108" y="0"/>
                  </a:lnTo>
                  <a:close/>
                </a:path>
                <a:path w="770254" h="114935">
                  <a:moveTo>
                    <a:pt x="291719" y="34798"/>
                  </a:moveTo>
                  <a:lnTo>
                    <a:pt x="259175" y="59436"/>
                  </a:lnTo>
                  <a:lnTo>
                    <a:pt x="256794" y="76454"/>
                  </a:lnTo>
                  <a:lnTo>
                    <a:pt x="257339" y="84837"/>
                  </a:lnTo>
                  <a:lnTo>
                    <a:pt x="278765" y="114554"/>
                  </a:lnTo>
                  <a:lnTo>
                    <a:pt x="288417" y="114554"/>
                  </a:lnTo>
                  <a:lnTo>
                    <a:pt x="296630" y="113627"/>
                  </a:lnTo>
                  <a:lnTo>
                    <a:pt x="303736" y="110855"/>
                  </a:lnTo>
                  <a:lnTo>
                    <a:pt x="309723" y="106249"/>
                  </a:lnTo>
                  <a:lnTo>
                    <a:pt x="311220" y="104267"/>
                  </a:lnTo>
                  <a:lnTo>
                    <a:pt x="284988" y="104267"/>
                  </a:lnTo>
                  <a:lnTo>
                    <a:pt x="279526" y="101727"/>
                  </a:lnTo>
                  <a:lnTo>
                    <a:pt x="271399" y="91567"/>
                  </a:lnTo>
                  <a:lnTo>
                    <a:pt x="269405" y="84837"/>
                  </a:lnTo>
                  <a:lnTo>
                    <a:pt x="269367" y="66294"/>
                  </a:lnTo>
                  <a:lnTo>
                    <a:pt x="271399" y="58674"/>
                  </a:lnTo>
                  <a:lnTo>
                    <a:pt x="275717" y="53213"/>
                  </a:lnTo>
                  <a:lnTo>
                    <a:pt x="279907" y="47752"/>
                  </a:lnTo>
                  <a:lnTo>
                    <a:pt x="285876" y="45085"/>
                  </a:lnTo>
                  <a:lnTo>
                    <a:pt x="313022" y="45085"/>
                  </a:lnTo>
                  <a:lnTo>
                    <a:pt x="310435" y="41709"/>
                  </a:lnTo>
                  <a:lnTo>
                    <a:pt x="305244" y="37861"/>
                  </a:lnTo>
                  <a:lnTo>
                    <a:pt x="299005" y="35561"/>
                  </a:lnTo>
                  <a:lnTo>
                    <a:pt x="291719" y="34798"/>
                  </a:lnTo>
                  <a:close/>
                </a:path>
                <a:path w="770254" h="114935">
                  <a:moveTo>
                    <a:pt x="327025" y="99822"/>
                  </a:moveTo>
                  <a:lnTo>
                    <a:pt x="314832" y="99822"/>
                  </a:lnTo>
                  <a:lnTo>
                    <a:pt x="314832" y="112776"/>
                  </a:lnTo>
                  <a:lnTo>
                    <a:pt x="327025" y="112776"/>
                  </a:lnTo>
                  <a:lnTo>
                    <a:pt x="327025" y="99822"/>
                  </a:lnTo>
                  <a:close/>
                </a:path>
                <a:path w="770254" h="114935">
                  <a:moveTo>
                    <a:pt x="313022" y="45085"/>
                  </a:moveTo>
                  <a:lnTo>
                    <a:pt x="299466" y="45085"/>
                  </a:lnTo>
                  <a:lnTo>
                    <a:pt x="304673" y="47244"/>
                  </a:lnTo>
                  <a:lnTo>
                    <a:pt x="308736" y="51435"/>
                  </a:lnTo>
                  <a:lnTo>
                    <a:pt x="312800" y="55753"/>
                  </a:lnTo>
                  <a:lnTo>
                    <a:pt x="314832" y="60960"/>
                  </a:lnTo>
                  <a:lnTo>
                    <a:pt x="314832" y="85852"/>
                  </a:lnTo>
                  <a:lnTo>
                    <a:pt x="312674" y="92075"/>
                  </a:lnTo>
                  <a:lnTo>
                    <a:pt x="308482" y="96901"/>
                  </a:lnTo>
                  <a:lnTo>
                    <a:pt x="304292" y="101854"/>
                  </a:lnTo>
                  <a:lnTo>
                    <a:pt x="298703" y="104267"/>
                  </a:lnTo>
                  <a:lnTo>
                    <a:pt x="311220" y="104267"/>
                  </a:lnTo>
                  <a:lnTo>
                    <a:pt x="314578" y="99822"/>
                  </a:lnTo>
                  <a:lnTo>
                    <a:pt x="327025" y="99822"/>
                  </a:lnTo>
                  <a:lnTo>
                    <a:pt x="327025" y="47117"/>
                  </a:lnTo>
                  <a:lnTo>
                    <a:pt x="314578" y="47117"/>
                  </a:lnTo>
                  <a:lnTo>
                    <a:pt x="313022" y="45085"/>
                  </a:lnTo>
                  <a:close/>
                </a:path>
                <a:path w="770254" h="114935">
                  <a:moveTo>
                    <a:pt x="327025" y="0"/>
                  </a:moveTo>
                  <a:lnTo>
                    <a:pt x="314832" y="0"/>
                  </a:lnTo>
                  <a:lnTo>
                    <a:pt x="314832" y="47117"/>
                  </a:lnTo>
                  <a:lnTo>
                    <a:pt x="327025" y="47117"/>
                  </a:lnTo>
                  <a:lnTo>
                    <a:pt x="327025" y="0"/>
                  </a:lnTo>
                  <a:close/>
                </a:path>
                <a:path w="770254" h="114935">
                  <a:moveTo>
                    <a:pt x="364108" y="0"/>
                  </a:moveTo>
                  <a:lnTo>
                    <a:pt x="351917" y="0"/>
                  </a:lnTo>
                  <a:lnTo>
                    <a:pt x="351917" y="112776"/>
                  </a:lnTo>
                  <a:lnTo>
                    <a:pt x="364108" y="112776"/>
                  </a:lnTo>
                  <a:lnTo>
                    <a:pt x="364108" y="0"/>
                  </a:lnTo>
                  <a:close/>
                </a:path>
                <a:path w="770254" h="114935">
                  <a:moveTo>
                    <a:pt x="428371" y="34798"/>
                  </a:moveTo>
                  <a:lnTo>
                    <a:pt x="418465" y="34798"/>
                  </a:lnTo>
                  <a:lnTo>
                    <a:pt x="411249" y="35490"/>
                  </a:lnTo>
                  <a:lnTo>
                    <a:pt x="383924" y="66476"/>
                  </a:lnTo>
                  <a:lnTo>
                    <a:pt x="383285" y="74930"/>
                  </a:lnTo>
                  <a:lnTo>
                    <a:pt x="383859" y="83833"/>
                  </a:lnTo>
                  <a:lnTo>
                    <a:pt x="410291" y="113909"/>
                  </a:lnTo>
                  <a:lnTo>
                    <a:pt x="417956" y="114554"/>
                  </a:lnTo>
                  <a:lnTo>
                    <a:pt x="425765" y="114101"/>
                  </a:lnTo>
                  <a:lnTo>
                    <a:pt x="432800" y="112744"/>
                  </a:lnTo>
                  <a:lnTo>
                    <a:pt x="439048" y="110482"/>
                  </a:lnTo>
                  <a:lnTo>
                    <a:pt x="444500" y="107315"/>
                  </a:lnTo>
                  <a:lnTo>
                    <a:pt x="444500" y="104267"/>
                  </a:lnTo>
                  <a:lnTo>
                    <a:pt x="413130" y="104267"/>
                  </a:lnTo>
                  <a:lnTo>
                    <a:pt x="407161" y="101981"/>
                  </a:lnTo>
                  <a:lnTo>
                    <a:pt x="398399" y="92710"/>
                  </a:lnTo>
                  <a:lnTo>
                    <a:pt x="396113" y="86233"/>
                  </a:lnTo>
                  <a:lnTo>
                    <a:pt x="395985" y="77724"/>
                  </a:lnTo>
                  <a:lnTo>
                    <a:pt x="449706" y="77724"/>
                  </a:lnTo>
                  <a:lnTo>
                    <a:pt x="449706" y="71374"/>
                  </a:lnTo>
                  <a:lnTo>
                    <a:pt x="449465" y="67437"/>
                  </a:lnTo>
                  <a:lnTo>
                    <a:pt x="396113" y="67437"/>
                  </a:lnTo>
                  <a:lnTo>
                    <a:pt x="397001" y="60706"/>
                  </a:lnTo>
                  <a:lnTo>
                    <a:pt x="399542" y="55372"/>
                  </a:lnTo>
                  <a:lnTo>
                    <a:pt x="403478" y="51181"/>
                  </a:lnTo>
                  <a:lnTo>
                    <a:pt x="407543" y="47117"/>
                  </a:lnTo>
                  <a:lnTo>
                    <a:pt x="412496" y="45085"/>
                  </a:lnTo>
                  <a:lnTo>
                    <a:pt x="442006" y="45085"/>
                  </a:lnTo>
                  <a:lnTo>
                    <a:pt x="441578" y="44450"/>
                  </a:lnTo>
                  <a:lnTo>
                    <a:pt x="436118" y="37973"/>
                  </a:lnTo>
                  <a:lnTo>
                    <a:pt x="428371" y="34798"/>
                  </a:lnTo>
                  <a:close/>
                </a:path>
                <a:path w="770254" h="114935">
                  <a:moveTo>
                    <a:pt x="444500" y="95758"/>
                  </a:moveTo>
                  <a:lnTo>
                    <a:pt x="437260" y="101473"/>
                  </a:lnTo>
                  <a:lnTo>
                    <a:pt x="429386" y="104267"/>
                  </a:lnTo>
                  <a:lnTo>
                    <a:pt x="444500" y="104267"/>
                  </a:lnTo>
                  <a:lnTo>
                    <a:pt x="444500" y="95758"/>
                  </a:lnTo>
                  <a:close/>
                </a:path>
                <a:path w="770254" h="114935">
                  <a:moveTo>
                    <a:pt x="442006" y="45085"/>
                  </a:moveTo>
                  <a:lnTo>
                    <a:pt x="424179" y="45085"/>
                  </a:lnTo>
                  <a:lnTo>
                    <a:pt x="428751" y="46990"/>
                  </a:lnTo>
                  <a:lnTo>
                    <a:pt x="432180" y="50927"/>
                  </a:lnTo>
                  <a:lnTo>
                    <a:pt x="435482" y="54864"/>
                  </a:lnTo>
                  <a:lnTo>
                    <a:pt x="437133" y="60325"/>
                  </a:lnTo>
                  <a:lnTo>
                    <a:pt x="437260" y="67437"/>
                  </a:lnTo>
                  <a:lnTo>
                    <a:pt x="449465" y="67437"/>
                  </a:lnTo>
                  <a:lnTo>
                    <a:pt x="449204" y="63202"/>
                  </a:lnTo>
                  <a:lnTo>
                    <a:pt x="447690" y="56007"/>
                  </a:lnTo>
                  <a:lnTo>
                    <a:pt x="445152" y="49764"/>
                  </a:lnTo>
                  <a:lnTo>
                    <a:pt x="442006" y="45085"/>
                  </a:lnTo>
                  <a:close/>
                </a:path>
                <a:path w="770254" h="114935">
                  <a:moveTo>
                    <a:pt x="470026" y="36576"/>
                  </a:moveTo>
                  <a:lnTo>
                    <a:pt x="457200" y="36576"/>
                  </a:lnTo>
                  <a:lnTo>
                    <a:pt x="480314" y="112776"/>
                  </a:lnTo>
                  <a:lnTo>
                    <a:pt x="492505" y="112776"/>
                  </a:lnTo>
                  <a:lnTo>
                    <a:pt x="496257" y="100711"/>
                  </a:lnTo>
                  <a:lnTo>
                    <a:pt x="486791" y="100711"/>
                  </a:lnTo>
                  <a:lnTo>
                    <a:pt x="486664" y="97917"/>
                  </a:lnTo>
                  <a:lnTo>
                    <a:pt x="486282" y="95631"/>
                  </a:lnTo>
                  <a:lnTo>
                    <a:pt x="485740" y="93726"/>
                  </a:lnTo>
                  <a:lnTo>
                    <a:pt x="470026" y="36576"/>
                  </a:lnTo>
                  <a:close/>
                </a:path>
                <a:path w="770254" h="114935">
                  <a:moveTo>
                    <a:pt x="521531" y="51181"/>
                  </a:moveTo>
                  <a:lnTo>
                    <a:pt x="511301" y="51181"/>
                  </a:lnTo>
                  <a:lnTo>
                    <a:pt x="511555" y="53848"/>
                  </a:lnTo>
                  <a:lnTo>
                    <a:pt x="511936" y="56134"/>
                  </a:lnTo>
                  <a:lnTo>
                    <a:pt x="512572" y="58293"/>
                  </a:lnTo>
                  <a:lnTo>
                    <a:pt x="528193" y="112776"/>
                  </a:lnTo>
                  <a:lnTo>
                    <a:pt x="540893" y="112776"/>
                  </a:lnTo>
                  <a:lnTo>
                    <a:pt x="544474" y="100838"/>
                  </a:lnTo>
                  <a:lnTo>
                    <a:pt x="534416" y="100838"/>
                  </a:lnTo>
                  <a:lnTo>
                    <a:pt x="534119" y="97917"/>
                  </a:lnTo>
                  <a:lnTo>
                    <a:pt x="533780" y="95885"/>
                  </a:lnTo>
                  <a:lnTo>
                    <a:pt x="533203" y="93726"/>
                  </a:lnTo>
                  <a:lnTo>
                    <a:pt x="521531" y="51181"/>
                  </a:lnTo>
                  <a:close/>
                </a:path>
                <a:path w="770254" h="114935">
                  <a:moveTo>
                    <a:pt x="563752" y="36576"/>
                  </a:moveTo>
                  <a:lnTo>
                    <a:pt x="551688" y="36576"/>
                  </a:lnTo>
                  <a:lnTo>
                    <a:pt x="536194" y="93980"/>
                  </a:lnTo>
                  <a:lnTo>
                    <a:pt x="535431" y="96647"/>
                  </a:lnTo>
                  <a:lnTo>
                    <a:pt x="535051" y="98933"/>
                  </a:lnTo>
                  <a:lnTo>
                    <a:pt x="534924" y="100838"/>
                  </a:lnTo>
                  <a:lnTo>
                    <a:pt x="544474" y="100838"/>
                  </a:lnTo>
                  <a:lnTo>
                    <a:pt x="563752" y="36576"/>
                  </a:lnTo>
                  <a:close/>
                </a:path>
                <a:path w="770254" h="114935">
                  <a:moveTo>
                    <a:pt x="517525" y="36576"/>
                  </a:moveTo>
                  <a:lnTo>
                    <a:pt x="506349" y="36576"/>
                  </a:lnTo>
                  <a:lnTo>
                    <a:pt x="488619" y="93980"/>
                  </a:lnTo>
                  <a:lnTo>
                    <a:pt x="487933" y="96266"/>
                  </a:lnTo>
                  <a:lnTo>
                    <a:pt x="487552" y="98552"/>
                  </a:lnTo>
                  <a:lnTo>
                    <a:pt x="487425" y="100711"/>
                  </a:lnTo>
                  <a:lnTo>
                    <a:pt x="496257" y="100711"/>
                  </a:lnTo>
                  <a:lnTo>
                    <a:pt x="509524" y="58039"/>
                  </a:lnTo>
                  <a:lnTo>
                    <a:pt x="510413" y="55245"/>
                  </a:lnTo>
                  <a:lnTo>
                    <a:pt x="510921" y="52959"/>
                  </a:lnTo>
                  <a:lnTo>
                    <a:pt x="511048" y="51181"/>
                  </a:lnTo>
                  <a:lnTo>
                    <a:pt x="521531" y="51181"/>
                  </a:lnTo>
                  <a:lnTo>
                    <a:pt x="517525" y="36576"/>
                  </a:lnTo>
                  <a:close/>
                </a:path>
                <a:path w="770254" h="114935">
                  <a:moveTo>
                    <a:pt x="627129" y="45085"/>
                  </a:moveTo>
                  <a:lnTo>
                    <a:pt x="614552" y="45085"/>
                  </a:lnTo>
                  <a:lnTo>
                    <a:pt x="619759" y="51562"/>
                  </a:lnTo>
                  <a:lnTo>
                    <a:pt x="619759" y="64516"/>
                  </a:lnTo>
                  <a:lnTo>
                    <a:pt x="578167" y="75660"/>
                  </a:lnTo>
                  <a:lnTo>
                    <a:pt x="571880" y="92583"/>
                  </a:lnTo>
                  <a:lnTo>
                    <a:pt x="571880" y="99187"/>
                  </a:lnTo>
                  <a:lnTo>
                    <a:pt x="573913" y="104521"/>
                  </a:lnTo>
                  <a:lnTo>
                    <a:pt x="578230" y="108585"/>
                  </a:lnTo>
                  <a:lnTo>
                    <a:pt x="582549" y="112522"/>
                  </a:lnTo>
                  <a:lnTo>
                    <a:pt x="588518" y="114554"/>
                  </a:lnTo>
                  <a:lnTo>
                    <a:pt x="596138" y="114554"/>
                  </a:lnTo>
                  <a:lnTo>
                    <a:pt x="594486" y="104267"/>
                  </a:lnTo>
                  <a:lnTo>
                    <a:pt x="590930" y="103124"/>
                  </a:lnTo>
                  <a:lnTo>
                    <a:pt x="588264" y="100711"/>
                  </a:lnTo>
                  <a:lnTo>
                    <a:pt x="585597" y="98425"/>
                  </a:lnTo>
                  <a:lnTo>
                    <a:pt x="584326" y="95377"/>
                  </a:lnTo>
                  <a:lnTo>
                    <a:pt x="584326" y="86487"/>
                  </a:lnTo>
                  <a:lnTo>
                    <a:pt x="585724" y="82931"/>
                  </a:lnTo>
                  <a:lnTo>
                    <a:pt x="588645" y="81026"/>
                  </a:lnTo>
                  <a:lnTo>
                    <a:pt x="591566" y="78994"/>
                  </a:lnTo>
                  <a:lnTo>
                    <a:pt x="595756" y="77597"/>
                  </a:lnTo>
                  <a:lnTo>
                    <a:pt x="601472" y="76708"/>
                  </a:lnTo>
                  <a:lnTo>
                    <a:pt x="619759" y="74168"/>
                  </a:lnTo>
                  <a:lnTo>
                    <a:pt x="632078" y="74168"/>
                  </a:lnTo>
                  <a:lnTo>
                    <a:pt x="632078" y="63246"/>
                  </a:lnTo>
                  <a:lnTo>
                    <a:pt x="630390" y="50817"/>
                  </a:lnTo>
                  <a:lnTo>
                    <a:pt x="627129" y="45085"/>
                  </a:lnTo>
                  <a:close/>
                </a:path>
                <a:path w="770254" h="114935">
                  <a:moveTo>
                    <a:pt x="632078" y="100838"/>
                  </a:moveTo>
                  <a:lnTo>
                    <a:pt x="619759" y="100838"/>
                  </a:lnTo>
                  <a:lnTo>
                    <a:pt x="619759" y="112776"/>
                  </a:lnTo>
                  <a:lnTo>
                    <a:pt x="632078" y="112776"/>
                  </a:lnTo>
                  <a:lnTo>
                    <a:pt x="632078" y="100838"/>
                  </a:lnTo>
                  <a:close/>
                </a:path>
                <a:path w="770254" h="114935">
                  <a:moveTo>
                    <a:pt x="632078" y="74168"/>
                  </a:moveTo>
                  <a:lnTo>
                    <a:pt x="619759" y="74168"/>
                  </a:lnTo>
                  <a:lnTo>
                    <a:pt x="619759" y="88265"/>
                  </a:lnTo>
                  <a:lnTo>
                    <a:pt x="617854" y="93726"/>
                  </a:lnTo>
                  <a:lnTo>
                    <a:pt x="613918" y="97917"/>
                  </a:lnTo>
                  <a:lnTo>
                    <a:pt x="609980" y="102235"/>
                  </a:lnTo>
                  <a:lnTo>
                    <a:pt x="604901" y="104267"/>
                  </a:lnTo>
                  <a:lnTo>
                    <a:pt x="616960" y="104267"/>
                  </a:lnTo>
                  <a:lnTo>
                    <a:pt x="619505" y="100838"/>
                  </a:lnTo>
                  <a:lnTo>
                    <a:pt x="632078" y="100838"/>
                  </a:lnTo>
                  <a:lnTo>
                    <a:pt x="632078" y="74168"/>
                  </a:lnTo>
                  <a:close/>
                </a:path>
                <a:path w="770254" h="114935">
                  <a:moveTo>
                    <a:pt x="605154" y="34798"/>
                  </a:moveTo>
                  <a:lnTo>
                    <a:pt x="598035" y="35248"/>
                  </a:lnTo>
                  <a:lnTo>
                    <a:pt x="591343" y="36591"/>
                  </a:lnTo>
                  <a:lnTo>
                    <a:pt x="585081" y="38816"/>
                  </a:lnTo>
                  <a:lnTo>
                    <a:pt x="579247" y="41910"/>
                  </a:lnTo>
                  <a:lnTo>
                    <a:pt x="579247" y="54483"/>
                  </a:lnTo>
                  <a:lnTo>
                    <a:pt x="584958" y="50335"/>
                  </a:lnTo>
                  <a:lnTo>
                    <a:pt x="591026" y="47402"/>
                  </a:lnTo>
                  <a:lnTo>
                    <a:pt x="597427" y="45660"/>
                  </a:lnTo>
                  <a:lnTo>
                    <a:pt x="604139" y="45085"/>
                  </a:lnTo>
                  <a:lnTo>
                    <a:pt x="627129" y="45085"/>
                  </a:lnTo>
                  <a:lnTo>
                    <a:pt x="625332" y="41925"/>
                  </a:lnTo>
                  <a:lnTo>
                    <a:pt x="616916" y="36581"/>
                  </a:lnTo>
                  <a:lnTo>
                    <a:pt x="605154" y="34798"/>
                  </a:lnTo>
                  <a:close/>
                </a:path>
                <a:path w="770254" h="114935">
                  <a:moveTo>
                    <a:pt x="667384" y="36576"/>
                  </a:moveTo>
                  <a:lnTo>
                    <a:pt x="655193" y="36576"/>
                  </a:lnTo>
                  <a:lnTo>
                    <a:pt x="655193" y="112776"/>
                  </a:lnTo>
                  <a:lnTo>
                    <a:pt x="667384" y="112776"/>
                  </a:lnTo>
                  <a:lnTo>
                    <a:pt x="667384" y="65405"/>
                  </a:lnTo>
                  <a:lnTo>
                    <a:pt x="669163" y="58801"/>
                  </a:lnTo>
                  <a:lnTo>
                    <a:pt x="672592" y="53848"/>
                  </a:lnTo>
                  <a:lnTo>
                    <a:pt x="673686" y="52324"/>
                  </a:lnTo>
                  <a:lnTo>
                    <a:pt x="667384" y="52324"/>
                  </a:lnTo>
                  <a:lnTo>
                    <a:pt x="667384" y="36576"/>
                  </a:lnTo>
                  <a:close/>
                </a:path>
                <a:path w="770254" h="114935">
                  <a:moveTo>
                    <a:pt x="690879" y="35179"/>
                  </a:moveTo>
                  <a:lnTo>
                    <a:pt x="683259" y="35179"/>
                  </a:lnTo>
                  <a:lnTo>
                    <a:pt x="679196" y="36703"/>
                  </a:lnTo>
                  <a:lnTo>
                    <a:pt x="672083" y="42799"/>
                  </a:lnTo>
                  <a:lnTo>
                    <a:pt x="669417" y="46863"/>
                  </a:lnTo>
                  <a:lnTo>
                    <a:pt x="667766" y="52324"/>
                  </a:lnTo>
                  <a:lnTo>
                    <a:pt x="673686" y="52324"/>
                  </a:lnTo>
                  <a:lnTo>
                    <a:pt x="676148" y="48895"/>
                  </a:lnTo>
                  <a:lnTo>
                    <a:pt x="680466" y="46482"/>
                  </a:lnTo>
                  <a:lnTo>
                    <a:pt x="694944" y="46482"/>
                  </a:lnTo>
                  <a:lnTo>
                    <a:pt x="694944" y="36322"/>
                  </a:lnTo>
                  <a:lnTo>
                    <a:pt x="693293" y="35560"/>
                  </a:lnTo>
                  <a:lnTo>
                    <a:pt x="690879" y="35179"/>
                  </a:lnTo>
                  <a:close/>
                </a:path>
                <a:path w="770254" h="114935">
                  <a:moveTo>
                    <a:pt x="694944" y="46482"/>
                  </a:moveTo>
                  <a:lnTo>
                    <a:pt x="689736" y="46482"/>
                  </a:lnTo>
                  <a:lnTo>
                    <a:pt x="692784" y="47244"/>
                  </a:lnTo>
                  <a:lnTo>
                    <a:pt x="694944" y="48895"/>
                  </a:lnTo>
                  <a:lnTo>
                    <a:pt x="694944" y="46482"/>
                  </a:lnTo>
                  <a:close/>
                </a:path>
                <a:path w="770254" h="114935">
                  <a:moveTo>
                    <a:pt x="748410" y="34798"/>
                  </a:moveTo>
                  <a:lnTo>
                    <a:pt x="738504" y="34798"/>
                  </a:lnTo>
                  <a:lnTo>
                    <a:pt x="731289" y="35490"/>
                  </a:lnTo>
                  <a:lnTo>
                    <a:pt x="703964" y="66476"/>
                  </a:lnTo>
                  <a:lnTo>
                    <a:pt x="703326" y="74930"/>
                  </a:lnTo>
                  <a:lnTo>
                    <a:pt x="703899" y="83833"/>
                  </a:lnTo>
                  <a:lnTo>
                    <a:pt x="730331" y="113909"/>
                  </a:lnTo>
                  <a:lnTo>
                    <a:pt x="737997" y="114554"/>
                  </a:lnTo>
                  <a:lnTo>
                    <a:pt x="745805" y="114101"/>
                  </a:lnTo>
                  <a:lnTo>
                    <a:pt x="752840" y="112744"/>
                  </a:lnTo>
                  <a:lnTo>
                    <a:pt x="759088" y="110482"/>
                  </a:lnTo>
                  <a:lnTo>
                    <a:pt x="764540" y="107315"/>
                  </a:lnTo>
                  <a:lnTo>
                    <a:pt x="764540" y="104267"/>
                  </a:lnTo>
                  <a:lnTo>
                    <a:pt x="733171" y="104267"/>
                  </a:lnTo>
                  <a:lnTo>
                    <a:pt x="727201" y="101981"/>
                  </a:lnTo>
                  <a:lnTo>
                    <a:pt x="718439" y="92710"/>
                  </a:lnTo>
                  <a:lnTo>
                    <a:pt x="716152" y="86233"/>
                  </a:lnTo>
                  <a:lnTo>
                    <a:pt x="716026" y="77724"/>
                  </a:lnTo>
                  <a:lnTo>
                    <a:pt x="769747" y="77724"/>
                  </a:lnTo>
                  <a:lnTo>
                    <a:pt x="769747" y="71374"/>
                  </a:lnTo>
                  <a:lnTo>
                    <a:pt x="769505" y="67437"/>
                  </a:lnTo>
                  <a:lnTo>
                    <a:pt x="716152" y="67437"/>
                  </a:lnTo>
                  <a:lnTo>
                    <a:pt x="717042" y="60706"/>
                  </a:lnTo>
                  <a:lnTo>
                    <a:pt x="719581" y="55372"/>
                  </a:lnTo>
                  <a:lnTo>
                    <a:pt x="723519" y="51181"/>
                  </a:lnTo>
                  <a:lnTo>
                    <a:pt x="727582" y="47117"/>
                  </a:lnTo>
                  <a:lnTo>
                    <a:pt x="732535" y="45085"/>
                  </a:lnTo>
                  <a:lnTo>
                    <a:pt x="762046" y="45085"/>
                  </a:lnTo>
                  <a:lnTo>
                    <a:pt x="761619" y="44450"/>
                  </a:lnTo>
                  <a:lnTo>
                    <a:pt x="756157" y="37973"/>
                  </a:lnTo>
                  <a:lnTo>
                    <a:pt x="748410" y="34798"/>
                  </a:lnTo>
                  <a:close/>
                </a:path>
                <a:path w="770254" h="114935">
                  <a:moveTo>
                    <a:pt x="764540" y="95758"/>
                  </a:moveTo>
                  <a:lnTo>
                    <a:pt x="757301" y="101473"/>
                  </a:lnTo>
                  <a:lnTo>
                    <a:pt x="749426" y="104267"/>
                  </a:lnTo>
                  <a:lnTo>
                    <a:pt x="764540" y="104267"/>
                  </a:lnTo>
                  <a:lnTo>
                    <a:pt x="764540" y="95758"/>
                  </a:lnTo>
                  <a:close/>
                </a:path>
                <a:path w="770254" h="114935">
                  <a:moveTo>
                    <a:pt x="762046" y="45085"/>
                  </a:moveTo>
                  <a:lnTo>
                    <a:pt x="744220" y="45085"/>
                  </a:lnTo>
                  <a:lnTo>
                    <a:pt x="748792" y="46990"/>
                  </a:lnTo>
                  <a:lnTo>
                    <a:pt x="752221" y="50927"/>
                  </a:lnTo>
                  <a:lnTo>
                    <a:pt x="755523" y="54864"/>
                  </a:lnTo>
                  <a:lnTo>
                    <a:pt x="757174" y="60325"/>
                  </a:lnTo>
                  <a:lnTo>
                    <a:pt x="757301" y="67437"/>
                  </a:lnTo>
                  <a:lnTo>
                    <a:pt x="769505" y="67437"/>
                  </a:lnTo>
                  <a:lnTo>
                    <a:pt x="769244" y="63202"/>
                  </a:lnTo>
                  <a:lnTo>
                    <a:pt x="767730" y="56007"/>
                  </a:lnTo>
                  <a:lnTo>
                    <a:pt x="765192" y="49764"/>
                  </a:lnTo>
                  <a:lnTo>
                    <a:pt x="762046" y="45085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41948" y="418947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4597" y="4260596"/>
              <a:ext cx="877569" cy="114935"/>
            </a:xfrm>
            <a:custGeom>
              <a:avLst/>
              <a:gdLst/>
              <a:ahLst/>
              <a:cxnLst/>
              <a:rect l="l" t="t" r="r" b="b"/>
              <a:pathLst>
                <a:path w="877570" h="114935">
                  <a:moveTo>
                    <a:pt x="13843" y="6095"/>
                  </a:moveTo>
                  <a:lnTo>
                    <a:pt x="0" y="6095"/>
                  </a:lnTo>
                  <a:lnTo>
                    <a:pt x="38734" y="112775"/>
                  </a:lnTo>
                  <a:lnTo>
                    <a:pt x="52450" y="112775"/>
                  </a:lnTo>
                  <a:lnTo>
                    <a:pt x="57106" y="100202"/>
                  </a:lnTo>
                  <a:lnTo>
                    <a:pt x="45593" y="100202"/>
                  </a:lnTo>
                  <a:lnTo>
                    <a:pt x="45084" y="96646"/>
                  </a:lnTo>
                  <a:lnTo>
                    <a:pt x="44323" y="93471"/>
                  </a:lnTo>
                  <a:lnTo>
                    <a:pt x="43389" y="90550"/>
                  </a:lnTo>
                  <a:lnTo>
                    <a:pt x="13843" y="6095"/>
                  </a:lnTo>
                  <a:close/>
                </a:path>
                <a:path w="877570" h="114935">
                  <a:moveTo>
                    <a:pt x="91948" y="6095"/>
                  </a:moveTo>
                  <a:lnTo>
                    <a:pt x="78485" y="6095"/>
                  </a:lnTo>
                  <a:lnTo>
                    <a:pt x="48339" y="90677"/>
                  </a:lnTo>
                  <a:lnTo>
                    <a:pt x="47117" y="93979"/>
                  </a:lnTo>
                  <a:lnTo>
                    <a:pt x="46354" y="97154"/>
                  </a:lnTo>
                  <a:lnTo>
                    <a:pt x="45847" y="100202"/>
                  </a:lnTo>
                  <a:lnTo>
                    <a:pt x="57106" y="100202"/>
                  </a:lnTo>
                  <a:lnTo>
                    <a:pt x="91948" y="6095"/>
                  </a:lnTo>
                  <a:close/>
                </a:path>
                <a:path w="877570" h="114935">
                  <a:moveTo>
                    <a:pt x="113919" y="1396"/>
                  </a:moveTo>
                  <a:lnTo>
                    <a:pt x="109600" y="1396"/>
                  </a:lnTo>
                  <a:lnTo>
                    <a:pt x="107696" y="2158"/>
                  </a:lnTo>
                  <a:lnTo>
                    <a:pt x="104648" y="5206"/>
                  </a:lnTo>
                  <a:lnTo>
                    <a:pt x="103885" y="7111"/>
                  </a:lnTo>
                  <a:lnTo>
                    <a:pt x="103885" y="11683"/>
                  </a:lnTo>
                  <a:lnTo>
                    <a:pt x="104648" y="13588"/>
                  </a:lnTo>
                  <a:lnTo>
                    <a:pt x="106172" y="14985"/>
                  </a:lnTo>
                  <a:lnTo>
                    <a:pt x="107696" y="16509"/>
                  </a:lnTo>
                  <a:lnTo>
                    <a:pt x="109600" y="17271"/>
                  </a:lnTo>
                  <a:lnTo>
                    <a:pt x="113919" y="17271"/>
                  </a:lnTo>
                  <a:lnTo>
                    <a:pt x="119760" y="7111"/>
                  </a:lnTo>
                  <a:lnTo>
                    <a:pt x="118999" y="5206"/>
                  </a:lnTo>
                  <a:lnTo>
                    <a:pt x="117475" y="3682"/>
                  </a:lnTo>
                  <a:lnTo>
                    <a:pt x="115824" y="2158"/>
                  </a:lnTo>
                  <a:lnTo>
                    <a:pt x="113919" y="1396"/>
                  </a:lnTo>
                  <a:close/>
                </a:path>
                <a:path w="877570" h="114935">
                  <a:moveTo>
                    <a:pt x="117728" y="36575"/>
                  </a:moveTo>
                  <a:lnTo>
                    <a:pt x="105536" y="36575"/>
                  </a:lnTo>
                  <a:lnTo>
                    <a:pt x="105536" y="112775"/>
                  </a:lnTo>
                  <a:lnTo>
                    <a:pt x="117728" y="112775"/>
                  </a:lnTo>
                  <a:lnTo>
                    <a:pt x="117728" y="36575"/>
                  </a:lnTo>
                  <a:close/>
                </a:path>
                <a:path w="877570" h="114935">
                  <a:moveTo>
                    <a:pt x="154304" y="36575"/>
                  </a:moveTo>
                  <a:lnTo>
                    <a:pt x="142112" y="36575"/>
                  </a:lnTo>
                  <a:lnTo>
                    <a:pt x="142112" y="112775"/>
                  </a:lnTo>
                  <a:lnTo>
                    <a:pt x="154304" y="112775"/>
                  </a:lnTo>
                  <a:lnTo>
                    <a:pt x="154304" y="65531"/>
                  </a:lnTo>
                  <a:lnTo>
                    <a:pt x="155955" y="58800"/>
                  </a:lnTo>
                  <a:lnTo>
                    <a:pt x="159511" y="53847"/>
                  </a:lnTo>
                  <a:lnTo>
                    <a:pt x="160634" y="52323"/>
                  </a:lnTo>
                  <a:lnTo>
                    <a:pt x="154304" y="52323"/>
                  </a:lnTo>
                  <a:lnTo>
                    <a:pt x="154304" y="36575"/>
                  </a:lnTo>
                  <a:close/>
                </a:path>
                <a:path w="877570" h="114935">
                  <a:moveTo>
                    <a:pt x="177673" y="35305"/>
                  </a:moveTo>
                  <a:lnTo>
                    <a:pt x="170052" y="35305"/>
                  </a:lnTo>
                  <a:lnTo>
                    <a:pt x="166116" y="36829"/>
                  </a:lnTo>
                  <a:lnTo>
                    <a:pt x="162559" y="39750"/>
                  </a:lnTo>
                  <a:lnTo>
                    <a:pt x="159003" y="42798"/>
                  </a:lnTo>
                  <a:lnTo>
                    <a:pt x="156336" y="46989"/>
                  </a:lnTo>
                  <a:lnTo>
                    <a:pt x="154558" y="52323"/>
                  </a:lnTo>
                  <a:lnTo>
                    <a:pt x="160634" y="52323"/>
                  </a:lnTo>
                  <a:lnTo>
                    <a:pt x="163068" y="49021"/>
                  </a:lnTo>
                  <a:lnTo>
                    <a:pt x="167385" y="46481"/>
                  </a:lnTo>
                  <a:lnTo>
                    <a:pt x="181736" y="46481"/>
                  </a:lnTo>
                  <a:lnTo>
                    <a:pt x="181736" y="36321"/>
                  </a:lnTo>
                  <a:lnTo>
                    <a:pt x="180085" y="35686"/>
                  </a:lnTo>
                  <a:lnTo>
                    <a:pt x="177673" y="35305"/>
                  </a:lnTo>
                  <a:close/>
                </a:path>
                <a:path w="877570" h="114935">
                  <a:moveTo>
                    <a:pt x="181736" y="46481"/>
                  </a:moveTo>
                  <a:lnTo>
                    <a:pt x="176529" y="46481"/>
                  </a:lnTo>
                  <a:lnTo>
                    <a:pt x="179704" y="47370"/>
                  </a:lnTo>
                  <a:lnTo>
                    <a:pt x="181736" y="49021"/>
                  </a:lnTo>
                  <a:lnTo>
                    <a:pt x="181736" y="46481"/>
                  </a:lnTo>
                  <a:close/>
                </a:path>
                <a:path w="877570" h="114935">
                  <a:moveTo>
                    <a:pt x="216153" y="46989"/>
                  </a:moveTo>
                  <a:lnTo>
                    <a:pt x="203961" y="46989"/>
                  </a:lnTo>
                  <a:lnTo>
                    <a:pt x="203961" y="92074"/>
                  </a:lnTo>
                  <a:lnTo>
                    <a:pt x="205202" y="101889"/>
                  </a:lnTo>
                  <a:lnTo>
                    <a:pt x="208930" y="108870"/>
                  </a:lnTo>
                  <a:lnTo>
                    <a:pt x="215159" y="113041"/>
                  </a:lnTo>
                  <a:lnTo>
                    <a:pt x="223900" y="114426"/>
                  </a:lnTo>
                  <a:lnTo>
                    <a:pt x="228600" y="114426"/>
                  </a:lnTo>
                  <a:lnTo>
                    <a:pt x="232409" y="113664"/>
                  </a:lnTo>
                  <a:lnTo>
                    <a:pt x="235330" y="112013"/>
                  </a:lnTo>
                  <a:lnTo>
                    <a:pt x="235330" y="104139"/>
                  </a:lnTo>
                  <a:lnTo>
                    <a:pt x="223393" y="104139"/>
                  </a:lnTo>
                  <a:lnTo>
                    <a:pt x="220472" y="103123"/>
                  </a:lnTo>
                  <a:lnTo>
                    <a:pt x="218694" y="100964"/>
                  </a:lnTo>
                  <a:lnTo>
                    <a:pt x="217043" y="98678"/>
                  </a:lnTo>
                  <a:lnTo>
                    <a:pt x="216153" y="95122"/>
                  </a:lnTo>
                  <a:lnTo>
                    <a:pt x="216153" y="46989"/>
                  </a:lnTo>
                  <a:close/>
                </a:path>
                <a:path w="877570" h="114935">
                  <a:moveTo>
                    <a:pt x="235330" y="101599"/>
                  </a:moveTo>
                  <a:lnTo>
                    <a:pt x="233045" y="103377"/>
                  </a:lnTo>
                  <a:lnTo>
                    <a:pt x="230377" y="104139"/>
                  </a:lnTo>
                  <a:lnTo>
                    <a:pt x="235330" y="104139"/>
                  </a:lnTo>
                  <a:lnTo>
                    <a:pt x="235330" y="101599"/>
                  </a:lnTo>
                  <a:close/>
                </a:path>
                <a:path w="877570" h="114935">
                  <a:moveTo>
                    <a:pt x="235330" y="36575"/>
                  </a:moveTo>
                  <a:lnTo>
                    <a:pt x="190880" y="36575"/>
                  </a:lnTo>
                  <a:lnTo>
                    <a:pt x="190880" y="46989"/>
                  </a:lnTo>
                  <a:lnTo>
                    <a:pt x="235330" y="46989"/>
                  </a:lnTo>
                  <a:lnTo>
                    <a:pt x="235330" y="36575"/>
                  </a:lnTo>
                  <a:close/>
                </a:path>
                <a:path w="877570" h="114935">
                  <a:moveTo>
                    <a:pt x="216153" y="14096"/>
                  </a:moveTo>
                  <a:lnTo>
                    <a:pt x="203961" y="18033"/>
                  </a:lnTo>
                  <a:lnTo>
                    <a:pt x="203961" y="36575"/>
                  </a:lnTo>
                  <a:lnTo>
                    <a:pt x="216153" y="36575"/>
                  </a:lnTo>
                  <a:lnTo>
                    <a:pt x="216153" y="14096"/>
                  </a:lnTo>
                  <a:close/>
                </a:path>
                <a:path w="877570" h="114935">
                  <a:moveTo>
                    <a:pt x="262254" y="36575"/>
                  </a:moveTo>
                  <a:lnTo>
                    <a:pt x="250189" y="36575"/>
                  </a:lnTo>
                  <a:lnTo>
                    <a:pt x="250189" y="82168"/>
                  </a:lnTo>
                  <a:lnTo>
                    <a:pt x="251882" y="96337"/>
                  </a:lnTo>
                  <a:lnTo>
                    <a:pt x="256968" y="106457"/>
                  </a:lnTo>
                  <a:lnTo>
                    <a:pt x="265459" y="112529"/>
                  </a:lnTo>
                  <a:lnTo>
                    <a:pt x="277368" y="114553"/>
                  </a:lnTo>
                  <a:lnTo>
                    <a:pt x="284825" y="113694"/>
                  </a:lnTo>
                  <a:lnTo>
                    <a:pt x="291210" y="111109"/>
                  </a:lnTo>
                  <a:lnTo>
                    <a:pt x="296548" y="106785"/>
                  </a:lnTo>
                  <a:lnTo>
                    <a:pt x="298247" y="104393"/>
                  </a:lnTo>
                  <a:lnTo>
                    <a:pt x="280797" y="104393"/>
                  </a:lnTo>
                  <a:lnTo>
                    <a:pt x="272702" y="102873"/>
                  </a:lnTo>
                  <a:lnTo>
                    <a:pt x="266906" y="98329"/>
                  </a:lnTo>
                  <a:lnTo>
                    <a:pt x="263419" y="90785"/>
                  </a:lnTo>
                  <a:lnTo>
                    <a:pt x="262254" y="80263"/>
                  </a:lnTo>
                  <a:lnTo>
                    <a:pt x="262254" y="36575"/>
                  </a:lnTo>
                  <a:close/>
                </a:path>
                <a:path w="877570" h="114935">
                  <a:moveTo>
                    <a:pt x="313435" y="100710"/>
                  </a:moveTo>
                  <a:lnTo>
                    <a:pt x="301244" y="100710"/>
                  </a:lnTo>
                  <a:lnTo>
                    <a:pt x="301244" y="112775"/>
                  </a:lnTo>
                  <a:lnTo>
                    <a:pt x="313435" y="112775"/>
                  </a:lnTo>
                  <a:lnTo>
                    <a:pt x="313435" y="100710"/>
                  </a:lnTo>
                  <a:close/>
                </a:path>
                <a:path w="877570" h="114935">
                  <a:moveTo>
                    <a:pt x="313435" y="36575"/>
                  </a:moveTo>
                  <a:lnTo>
                    <a:pt x="301244" y="36575"/>
                  </a:lnTo>
                  <a:lnTo>
                    <a:pt x="301244" y="87629"/>
                  </a:lnTo>
                  <a:lnTo>
                    <a:pt x="299338" y="93344"/>
                  </a:lnTo>
                  <a:lnTo>
                    <a:pt x="291592" y="102107"/>
                  </a:lnTo>
                  <a:lnTo>
                    <a:pt x="286638" y="104393"/>
                  </a:lnTo>
                  <a:lnTo>
                    <a:pt x="298247" y="104393"/>
                  </a:lnTo>
                  <a:lnTo>
                    <a:pt x="300862" y="100710"/>
                  </a:lnTo>
                  <a:lnTo>
                    <a:pt x="313435" y="100710"/>
                  </a:lnTo>
                  <a:lnTo>
                    <a:pt x="313435" y="36575"/>
                  </a:lnTo>
                  <a:close/>
                </a:path>
                <a:path w="877570" h="114935">
                  <a:moveTo>
                    <a:pt x="388290" y="45084"/>
                  </a:moveTo>
                  <a:lnTo>
                    <a:pt x="375793" y="45084"/>
                  </a:lnTo>
                  <a:lnTo>
                    <a:pt x="381000" y="51561"/>
                  </a:lnTo>
                  <a:lnTo>
                    <a:pt x="381000" y="64515"/>
                  </a:lnTo>
                  <a:lnTo>
                    <a:pt x="339280" y="75707"/>
                  </a:lnTo>
                  <a:lnTo>
                    <a:pt x="332994" y="92582"/>
                  </a:lnTo>
                  <a:lnTo>
                    <a:pt x="332994" y="99186"/>
                  </a:lnTo>
                  <a:lnTo>
                    <a:pt x="335152" y="104520"/>
                  </a:lnTo>
                  <a:lnTo>
                    <a:pt x="343788" y="112648"/>
                  </a:lnTo>
                  <a:lnTo>
                    <a:pt x="349630" y="114553"/>
                  </a:lnTo>
                  <a:lnTo>
                    <a:pt x="357250" y="114553"/>
                  </a:lnTo>
                  <a:lnTo>
                    <a:pt x="355726" y="104393"/>
                  </a:lnTo>
                  <a:lnTo>
                    <a:pt x="352171" y="103123"/>
                  </a:lnTo>
                  <a:lnTo>
                    <a:pt x="349503" y="100837"/>
                  </a:lnTo>
                  <a:lnTo>
                    <a:pt x="346836" y="98424"/>
                  </a:lnTo>
                  <a:lnTo>
                    <a:pt x="345439" y="95376"/>
                  </a:lnTo>
                  <a:lnTo>
                    <a:pt x="345439" y="86613"/>
                  </a:lnTo>
                  <a:lnTo>
                    <a:pt x="381000" y="74294"/>
                  </a:lnTo>
                  <a:lnTo>
                    <a:pt x="393192" y="74294"/>
                  </a:lnTo>
                  <a:lnTo>
                    <a:pt x="393192" y="63245"/>
                  </a:lnTo>
                  <a:lnTo>
                    <a:pt x="391523" y="50817"/>
                  </a:lnTo>
                  <a:lnTo>
                    <a:pt x="388290" y="45084"/>
                  </a:lnTo>
                  <a:close/>
                </a:path>
                <a:path w="877570" h="114935">
                  <a:moveTo>
                    <a:pt x="393192" y="100964"/>
                  </a:moveTo>
                  <a:lnTo>
                    <a:pt x="381000" y="100964"/>
                  </a:lnTo>
                  <a:lnTo>
                    <a:pt x="381000" y="112775"/>
                  </a:lnTo>
                  <a:lnTo>
                    <a:pt x="393192" y="112775"/>
                  </a:lnTo>
                  <a:lnTo>
                    <a:pt x="393192" y="100964"/>
                  </a:lnTo>
                  <a:close/>
                </a:path>
                <a:path w="877570" h="114935">
                  <a:moveTo>
                    <a:pt x="393192" y="74294"/>
                  </a:moveTo>
                  <a:lnTo>
                    <a:pt x="381000" y="74294"/>
                  </a:lnTo>
                  <a:lnTo>
                    <a:pt x="381000" y="88391"/>
                  </a:lnTo>
                  <a:lnTo>
                    <a:pt x="378968" y="93725"/>
                  </a:lnTo>
                  <a:lnTo>
                    <a:pt x="375030" y="97916"/>
                  </a:lnTo>
                  <a:lnTo>
                    <a:pt x="371094" y="102234"/>
                  </a:lnTo>
                  <a:lnTo>
                    <a:pt x="366141" y="104393"/>
                  </a:lnTo>
                  <a:lnTo>
                    <a:pt x="378157" y="104393"/>
                  </a:lnTo>
                  <a:lnTo>
                    <a:pt x="380746" y="100964"/>
                  </a:lnTo>
                  <a:lnTo>
                    <a:pt x="393192" y="100964"/>
                  </a:lnTo>
                  <a:lnTo>
                    <a:pt x="393192" y="74294"/>
                  </a:lnTo>
                  <a:close/>
                </a:path>
                <a:path w="877570" h="114935">
                  <a:moveTo>
                    <a:pt x="366395" y="34797"/>
                  </a:moveTo>
                  <a:lnTo>
                    <a:pt x="359275" y="35250"/>
                  </a:lnTo>
                  <a:lnTo>
                    <a:pt x="352583" y="36607"/>
                  </a:lnTo>
                  <a:lnTo>
                    <a:pt x="346321" y="38869"/>
                  </a:lnTo>
                  <a:lnTo>
                    <a:pt x="340486" y="42036"/>
                  </a:lnTo>
                  <a:lnTo>
                    <a:pt x="340486" y="54482"/>
                  </a:lnTo>
                  <a:lnTo>
                    <a:pt x="346178" y="50389"/>
                  </a:lnTo>
                  <a:lnTo>
                    <a:pt x="352202" y="47450"/>
                  </a:lnTo>
                  <a:lnTo>
                    <a:pt x="358560" y="45678"/>
                  </a:lnTo>
                  <a:lnTo>
                    <a:pt x="365251" y="45084"/>
                  </a:lnTo>
                  <a:lnTo>
                    <a:pt x="388290" y="45084"/>
                  </a:lnTo>
                  <a:lnTo>
                    <a:pt x="386508" y="41925"/>
                  </a:lnTo>
                  <a:lnTo>
                    <a:pt x="378136" y="36581"/>
                  </a:lnTo>
                  <a:lnTo>
                    <a:pt x="366395" y="34797"/>
                  </a:lnTo>
                  <a:close/>
                </a:path>
                <a:path w="877570" h="114935">
                  <a:moveTo>
                    <a:pt x="428625" y="0"/>
                  </a:moveTo>
                  <a:lnTo>
                    <a:pt x="416432" y="0"/>
                  </a:lnTo>
                  <a:lnTo>
                    <a:pt x="416432" y="112775"/>
                  </a:lnTo>
                  <a:lnTo>
                    <a:pt x="428625" y="112775"/>
                  </a:lnTo>
                  <a:lnTo>
                    <a:pt x="428625" y="0"/>
                  </a:lnTo>
                  <a:close/>
                </a:path>
                <a:path w="877570" h="114935">
                  <a:moveTo>
                    <a:pt x="461391" y="1396"/>
                  </a:moveTo>
                  <a:lnTo>
                    <a:pt x="457073" y="1396"/>
                  </a:lnTo>
                  <a:lnTo>
                    <a:pt x="455168" y="2158"/>
                  </a:lnTo>
                  <a:lnTo>
                    <a:pt x="452120" y="5206"/>
                  </a:lnTo>
                  <a:lnTo>
                    <a:pt x="451357" y="7111"/>
                  </a:lnTo>
                  <a:lnTo>
                    <a:pt x="451357" y="11683"/>
                  </a:lnTo>
                  <a:lnTo>
                    <a:pt x="452120" y="13588"/>
                  </a:lnTo>
                  <a:lnTo>
                    <a:pt x="453644" y="14985"/>
                  </a:lnTo>
                  <a:lnTo>
                    <a:pt x="455168" y="16509"/>
                  </a:lnTo>
                  <a:lnTo>
                    <a:pt x="457073" y="17271"/>
                  </a:lnTo>
                  <a:lnTo>
                    <a:pt x="461391" y="17271"/>
                  </a:lnTo>
                  <a:lnTo>
                    <a:pt x="467232" y="7111"/>
                  </a:lnTo>
                  <a:lnTo>
                    <a:pt x="466471" y="5206"/>
                  </a:lnTo>
                  <a:lnTo>
                    <a:pt x="464947" y="3682"/>
                  </a:lnTo>
                  <a:lnTo>
                    <a:pt x="463296" y="2158"/>
                  </a:lnTo>
                  <a:lnTo>
                    <a:pt x="461391" y="1396"/>
                  </a:lnTo>
                  <a:close/>
                </a:path>
                <a:path w="877570" h="114935">
                  <a:moveTo>
                    <a:pt x="465200" y="36575"/>
                  </a:moveTo>
                  <a:lnTo>
                    <a:pt x="453008" y="36575"/>
                  </a:lnTo>
                  <a:lnTo>
                    <a:pt x="453008" y="112775"/>
                  </a:lnTo>
                  <a:lnTo>
                    <a:pt x="465200" y="112775"/>
                  </a:lnTo>
                  <a:lnTo>
                    <a:pt x="465200" y="36575"/>
                  </a:lnTo>
                  <a:close/>
                </a:path>
                <a:path w="877570" h="114935">
                  <a:moveTo>
                    <a:pt x="542671" y="36575"/>
                  </a:moveTo>
                  <a:lnTo>
                    <a:pt x="483870" y="36575"/>
                  </a:lnTo>
                  <a:lnTo>
                    <a:pt x="483870" y="46989"/>
                  </a:lnTo>
                  <a:lnTo>
                    <a:pt x="524763" y="46989"/>
                  </a:lnTo>
                  <a:lnTo>
                    <a:pt x="479678" y="108965"/>
                  </a:lnTo>
                  <a:lnTo>
                    <a:pt x="479678" y="112775"/>
                  </a:lnTo>
                  <a:lnTo>
                    <a:pt x="542162" y="112775"/>
                  </a:lnTo>
                  <a:lnTo>
                    <a:pt x="542162" y="102361"/>
                  </a:lnTo>
                  <a:lnTo>
                    <a:pt x="497585" y="102361"/>
                  </a:lnTo>
                  <a:lnTo>
                    <a:pt x="542671" y="40131"/>
                  </a:lnTo>
                  <a:lnTo>
                    <a:pt x="542671" y="36575"/>
                  </a:lnTo>
                  <a:close/>
                </a:path>
                <a:path w="877570" h="114935">
                  <a:moveTo>
                    <a:pt x="607746" y="45084"/>
                  </a:moveTo>
                  <a:lnTo>
                    <a:pt x="595249" y="45084"/>
                  </a:lnTo>
                  <a:lnTo>
                    <a:pt x="600455" y="51561"/>
                  </a:lnTo>
                  <a:lnTo>
                    <a:pt x="600455" y="64515"/>
                  </a:lnTo>
                  <a:lnTo>
                    <a:pt x="558736" y="75707"/>
                  </a:lnTo>
                  <a:lnTo>
                    <a:pt x="552450" y="92582"/>
                  </a:lnTo>
                  <a:lnTo>
                    <a:pt x="552450" y="99186"/>
                  </a:lnTo>
                  <a:lnTo>
                    <a:pt x="554608" y="104520"/>
                  </a:lnTo>
                  <a:lnTo>
                    <a:pt x="563245" y="112648"/>
                  </a:lnTo>
                  <a:lnTo>
                    <a:pt x="569086" y="114553"/>
                  </a:lnTo>
                  <a:lnTo>
                    <a:pt x="576706" y="114553"/>
                  </a:lnTo>
                  <a:lnTo>
                    <a:pt x="575182" y="104393"/>
                  </a:lnTo>
                  <a:lnTo>
                    <a:pt x="571626" y="103123"/>
                  </a:lnTo>
                  <a:lnTo>
                    <a:pt x="568959" y="100837"/>
                  </a:lnTo>
                  <a:lnTo>
                    <a:pt x="566293" y="98424"/>
                  </a:lnTo>
                  <a:lnTo>
                    <a:pt x="564896" y="95376"/>
                  </a:lnTo>
                  <a:lnTo>
                    <a:pt x="564896" y="86613"/>
                  </a:lnTo>
                  <a:lnTo>
                    <a:pt x="600455" y="74294"/>
                  </a:lnTo>
                  <a:lnTo>
                    <a:pt x="612648" y="74294"/>
                  </a:lnTo>
                  <a:lnTo>
                    <a:pt x="612648" y="63245"/>
                  </a:lnTo>
                  <a:lnTo>
                    <a:pt x="610979" y="50817"/>
                  </a:lnTo>
                  <a:lnTo>
                    <a:pt x="607746" y="45084"/>
                  </a:lnTo>
                  <a:close/>
                </a:path>
                <a:path w="877570" h="114935">
                  <a:moveTo>
                    <a:pt x="612648" y="100964"/>
                  </a:moveTo>
                  <a:lnTo>
                    <a:pt x="600455" y="100964"/>
                  </a:lnTo>
                  <a:lnTo>
                    <a:pt x="600455" y="112775"/>
                  </a:lnTo>
                  <a:lnTo>
                    <a:pt x="612648" y="112775"/>
                  </a:lnTo>
                  <a:lnTo>
                    <a:pt x="612648" y="100964"/>
                  </a:lnTo>
                  <a:close/>
                </a:path>
                <a:path w="877570" h="114935">
                  <a:moveTo>
                    <a:pt x="612648" y="74294"/>
                  </a:moveTo>
                  <a:lnTo>
                    <a:pt x="600455" y="74294"/>
                  </a:lnTo>
                  <a:lnTo>
                    <a:pt x="600455" y="88391"/>
                  </a:lnTo>
                  <a:lnTo>
                    <a:pt x="598424" y="93725"/>
                  </a:lnTo>
                  <a:lnTo>
                    <a:pt x="594486" y="97916"/>
                  </a:lnTo>
                  <a:lnTo>
                    <a:pt x="590550" y="102234"/>
                  </a:lnTo>
                  <a:lnTo>
                    <a:pt x="585597" y="104393"/>
                  </a:lnTo>
                  <a:lnTo>
                    <a:pt x="597613" y="104393"/>
                  </a:lnTo>
                  <a:lnTo>
                    <a:pt x="600201" y="100964"/>
                  </a:lnTo>
                  <a:lnTo>
                    <a:pt x="612648" y="100964"/>
                  </a:lnTo>
                  <a:lnTo>
                    <a:pt x="612648" y="74294"/>
                  </a:lnTo>
                  <a:close/>
                </a:path>
                <a:path w="877570" h="114935">
                  <a:moveTo>
                    <a:pt x="585851" y="34797"/>
                  </a:moveTo>
                  <a:lnTo>
                    <a:pt x="578731" y="35250"/>
                  </a:lnTo>
                  <a:lnTo>
                    <a:pt x="572039" y="36607"/>
                  </a:lnTo>
                  <a:lnTo>
                    <a:pt x="565777" y="38869"/>
                  </a:lnTo>
                  <a:lnTo>
                    <a:pt x="559943" y="42036"/>
                  </a:lnTo>
                  <a:lnTo>
                    <a:pt x="559943" y="54482"/>
                  </a:lnTo>
                  <a:lnTo>
                    <a:pt x="565634" y="50389"/>
                  </a:lnTo>
                  <a:lnTo>
                    <a:pt x="571658" y="47450"/>
                  </a:lnTo>
                  <a:lnTo>
                    <a:pt x="578016" y="45678"/>
                  </a:lnTo>
                  <a:lnTo>
                    <a:pt x="584707" y="45084"/>
                  </a:lnTo>
                  <a:lnTo>
                    <a:pt x="607746" y="45084"/>
                  </a:lnTo>
                  <a:lnTo>
                    <a:pt x="605964" y="41925"/>
                  </a:lnTo>
                  <a:lnTo>
                    <a:pt x="597592" y="36581"/>
                  </a:lnTo>
                  <a:lnTo>
                    <a:pt x="585851" y="34797"/>
                  </a:lnTo>
                  <a:close/>
                </a:path>
                <a:path w="877570" h="114935">
                  <a:moveTo>
                    <a:pt x="652018" y="46989"/>
                  </a:moveTo>
                  <a:lnTo>
                    <a:pt x="639826" y="46989"/>
                  </a:lnTo>
                  <a:lnTo>
                    <a:pt x="639826" y="92074"/>
                  </a:lnTo>
                  <a:lnTo>
                    <a:pt x="641066" y="101889"/>
                  </a:lnTo>
                  <a:lnTo>
                    <a:pt x="644794" y="108870"/>
                  </a:lnTo>
                  <a:lnTo>
                    <a:pt x="651023" y="113041"/>
                  </a:lnTo>
                  <a:lnTo>
                    <a:pt x="659764" y="114426"/>
                  </a:lnTo>
                  <a:lnTo>
                    <a:pt x="664463" y="114426"/>
                  </a:lnTo>
                  <a:lnTo>
                    <a:pt x="668274" y="113664"/>
                  </a:lnTo>
                  <a:lnTo>
                    <a:pt x="671195" y="112013"/>
                  </a:lnTo>
                  <a:lnTo>
                    <a:pt x="671195" y="104139"/>
                  </a:lnTo>
                  <a:lnTo>
                    <a:pt x="659256" y="104139"/>
                  </a:lnTo>
                  <a:lnTo>
                    <a:pt x="656335" y="103123"/>
                  </a:lnTo>
                  <a:lnTo>
                    <a:pt x="654557" y="100964"/>
                  </a:lnTo>
                  <a:lnTo>
                    <a:pt x="652906" y="98678"/>
                  </a:lnTo>
                  <a:lnTo>
                    <a:pt x="652018" y="95122"/>
                  </a:lnTo>
                  <a:lnTo>
                    <a:pt x="652018" y="46989"/>
                  </a:lnTo>
                  <a:close/>
                </a:path>
                <a:path w="877570" h="114935">
                  <a:moveTo>
                    <a:pt x="671195" y="101599"/>
                  </a:moveTo>
                  <a:lnTo>
                    <a:pt x="668908" y="103377"/>
                  </a:lnTo>
                  <a:lnTo>
                    <a:pt x="666242" y="104139"/>
                  </a:lnTo>
                  <a:lnTo>
                    <a:pt x="671195" y="104139"/>
                  </a:lnTo>
                  <a:lnTo>
                    <a:pt x="671195" y="101599"/>
                  </a:lnTo>
                  <a:close/>
                </a:path>
                <a:path w="877570" h="114935">
                  <a:moveTo>
                    <a:pt x="671195" y="36575"/>
                  </a:moveTo>
                  <a:lnTo>
                    <a:pt x="626745" y="36575"/>
                  </a:lnTo>
                  <a:lnTo>
                    <a:pt x="626745" y="46989"/>
                  </a:lnTo>
                  <a:lnTo>
                    <a:pt x="671195" y="46989"/>
                  </a:lnTo>
                  <a:lnTo>
                    <a:pt x="671195" y="36575"/>
                  </a:lnTo>
                  <a:close/>
                </a:path>
                <a:path w="877570" h="114935">
                  <a:moveTo>
                    <a:pt x="652018" y="14096"/>
                  </a:moveTo>
                  <a:lnTo>
                    <a:pt x="639826" y="18033"/>
                  </a:lnTo>
                  <a:lnTo>
                    <a:pt x="639826" y="36575"/>
                  </a:lnTo>
                  <a:lnTo>
                    <a:pt x="652018" y="36575"/>
                  </a:lnTo>
                  <a:lnTo>
                    <a:pt x="652018" y="14096"/>
                  </a:lnTo>
                  <a:close/>
                </a:path>
                <a:path w="877570" h="114935">
                  <a:moveTo>
                    <a:pt x="696086" y="1396"/>
                  </a:moveTo>
                  <a:lnTo>
                    <a:pt x="691769" y="1396"/>
                  </a:lnTo>
                  <a:lnTo>
                    <a:pt x="689863" y="2158"/>
                  </a:lnTo>
                  <a:lnTo>
                    <a:pt x="686816" y="5206"/>
                  </a:lnTo>
                  <a:lnTo>
                    <a:pt x="686053" y="7111"/>
                  </a:lnTo>
                  <a:lnTo>
                    <a:pt x="686053" y="11683"/>
                  </a:lnTo>
                  <a:lnTo>
                    <a:pt x="686816" y="13588"/>
                  </a:lnTo>
                  <a:lnTo>
                    <a:pt x="688339" y="14985"/>
                  </a:lnTo>
                  <a:lnTo>
                    <a:pt x="689863" y="16509"/>
                  </a:lnTo>
                  <a:lnTo>
                    <a:pt x="691769" y="17271"/>
                  </a:lnTo>
                  <a:lnTo>
                    <a:pt x="696086" y="17271"/>
                  </a:lnTo>
                  <a:lnTo>
                    <a:pt x="701928" y="7111"/>
                  </a:lnTo>
                  <a:lnTo>
                    <a:pt x="701167" y="5206"/>
                  </a:lnTo>
                  <a:lnTo>
                    <a:pt x="699643" y="3682"/>
                  </a:lnTo>
                  <a:lnTo>
                    <a:pt x="697992" y="2158"/>
                  </a:lnTo>
                  <a:lnTo>
                    <a:pt x="696086" y="1396"/>
                  </a:lnTo>
                  <a:close/>
                </a:path>
                <a:path w="877570" h="114935">
                  <a:moveTo>
                    <a:pt x="699897" y="36575"/>
                  </a:moveTo>
                  <a:lnTo>
                    <a:pt x="687704" y="36575"/>
                  </a:lnTo>
                  <a:lnTo>
                    <a:pt x="687704" y="112775"/>
                  </a:lnTo>
                  <a:lnTo>
                    <a:pt x="699897" y="112775"/>
                  </a:lnTo>
                  <a:lnTo>
                    <a:pt x="699897" y="36575"/>
                  </a:lnTo>
                  <a:close/>
                </a:path>
                <a:path w="877570" h="114935">
                  <a:moveTo>
                    <a:pt x="757808" y="34797"/>
                  </a:moveTo>
                  <a:lnTo>
                    <a:pt x="721661" y="58531"/>
                  </a:lnTo>
                  <a:lnTo>
                    <a:pt x="719074" y="75564"/>
                  </a:lnTo>
                  <a:lnTo>
                    <a:pt x="719695" y="83972"/>
                  </a:lnTo>
                  <a:lnTo>
                    <a:pt x="748055" y="113887"/>
                  </a:lnTo>
                  <a:lnTo>
                    <a:pt x="756030" y="114553"/>
                  </a:lnTo>
                  <a:lnTo>
                    <a:pt x="764268" y="113883"/>
                  </a:lnTo>
                  <a:lnTo>
                    <a:pt x="771636" y="111855"/>
                  </a:lnTo>
                  <a:lnTo>
                    <a:pt x="778123" y="108446"/>
                  </a:lnTo>
                  <a:lnTo>
                    <a:pt x="782831" y="104393"/>
                  </a:lnTo>
                  <a:lnTo>
                    <a:pt x="749173" y="104393"/>
                  </a:lnTo>
                  <a:lnTo>
                    <a:pt x="743076" y="101726"/>
                  </a:lnTo>
                  <a:lnTo>
                    <a:pt x="738504" y="96519"/>
                  </a:lnTo>
                  <a:lnTo>
                    <a:pt x="733805" y="91312"/>
                  </a:lnTo>
                  <a:lnTo>
                    <a:pt x="731560" y="84327"/>
                  </a:lnTo>
                  <a:lnTo>
                    <a:pt x="731638" y="65404"/>
                  </a:lnTo>
                  <a:lnTo>
                    <a:pt x="733805" y="58419"/>
                  </a:lnTo>
                  <a:lnTo>
                    <a:pt x="742950" y="47751"/>
                  </a:lnTo>
                  <a:lnTo>
                    <a:pt x="749173" y="45084"/>
                  </a:lnTo>
                  <a:lnTo>
                    <a:pt x="784189" y="45084"/>
                  </a:lnTo>
                  <a:lnTo>
                    <a:pt x="779240" y="40745"/>
                  </a:lnTo>
                  <a:lnTo>
                    <a:pt x="773049" y="37449"/>
                  </a:lnTo>
                  <a:lnTo>
                    <a:pt x="765905" y="35462"/>
                  </a:lnTo>
                  <a:lnTo>
                    <a:pt x="757808" y="34797"/>
                  </a:lnTo>
                  <a:close/>
                </a:path>
                <a:path w="877570" h="114935">
                  <a:moveTo>
                    <a:pt x="784189" y="45084"/>
                  </a:moveTo>
                  <a:lnTo>
                    <a:pt x="764921" y="45084"/>
                  </a:lnTo>
                  <a:lnTo>
                    <a:pt x="770889" y="47624"/>
                  </a:lnTo>
                  <a:lnTo>
                    <a:pt x="775207" y="52831"/>
                  </a:lnTo>
                  <a:lnTo>
                    <a:pt x="779399" y="58038"/>
                  </a:lnTo>
                  <a:lnTo>
                    <a:pt x="781557" y="65404"/>
                  </a:lnTo>
                  <a:lnTo>
                    <a:pt x="781557" y="84327"/>
                  </a:lnTo>
                  <a:lnTo>
                    <a:pt x="779399" y="91566"/>
                  </a:lnTo>
                  <a:lnTo>
                    <a:pt x="775207" y="96646"/>
                  </a:lnTo>
                  <a:lnTo>
                    <a:pt x="770889" y="101726"/>
                  </a:lnTo>
                  <a:lnTo>
                    <a:pt x="764921" y="104393"/>
                  </a:lnTo>
                  <a:lnTo>
                    <a:pt x="782831" y="104393"/>
                  </a:lnTo>
                  <a:lnTo>
                    <a:pt x="794003" y="74421"/>
                  </a:lnTo>
                  <a:lnTo>
                    <a:pt x="793471" y="66542"/>
                  </a:lnTo>
                  <a:lnTo>
                    <a:pt x="793361" y="65404"/>
                  </a:lnTo>
                  <a:lnTo>
                    <a:pt x="791622" y="57832"/>
                  </a:lnTo>
                  <a:lnTo>
                    <a:pt x="788646" y="51079"/>
                  </a:lnTo>
                  <a:lnTo>
                    <a:pt x="784478" y="45338"/>
                  </a:lnTo>
                  <a:lnTo>
                    <a:pt x="784189" y="45084"/>
                  </a:lnTo>
                  <a:close/>
                </a:path>
                <a:path w="877570" h="114935">
                  <a:moveTo>
                    <a:pt x="826388" y="36575"/>
                  </a:moveTo>
                  <a:lnTo>
                    <a:pt x="814197" y="36575"/>
                  </a:lnTo>
                  <a:lnTo>
                    <a:pt x="814197" y="112775"/>
                  </a:lnTo>
                  <a:lnTo>
                    <a:pt x="826388" y="112775"/>
                  </a:lnTo>
                  <a:lnTo>
                    <a:pt x="826388" y="62356"/>
                  </a:lnTo>
                  <a:lnTo>
                    <a:pt x="828294" y="56514"/>
                  </a:lnTo>
                  <a:lnTo>
                    <a:pt x="832357" y="51942"/>
                  </a:lnTo>
                  <a:lnTo>
                    <a:pt x="834654" y="49275"/>
                  </a:lnTo>
                  <a:lnTo>
                    <a:pt x="826388" y="49275"/>
                  </a:lnTo>
                  <a:lnTo>
                    <a:pt x="826388" y="36575"/>
                  </a:lnTo>
                  <a:close/>
                </a:path>
                <a:path w="877570" h="114935">
                  <a:moveTo>
                    <a:pt x="872511" y="45084"/>
                  </a:moveTo>
                  <a:lnTo>
                    <a:pt x="847471" y="45084"/>
                  </a:lnTo>
                  <a:lnTo>
                    <a:pt x="855231" y="46607"/>
                  </a:lnTo>
                  <a:lnTo>
                    <a:pt x="860790" y="51165"/>
                  </a:lnTo>
                  <a:lnTo>
                    <a:pt x="864133" y="58747"/>
                  </a:lnTo>
                  <a:lnTo>
                    <a:pt x="865251" y="69341"/>
                  </a:lnTo>
                  <a:lnTo>
                    <a:pt x="865251" y="112775"/>
                  </a:lnTo>
                  <a:lnTo>
                    <a:pt x="877443" y="112775"/>
                  </a:lnTo>
                  <a:lnTo>
                    <a:pt x="877443" y="56006"/>
                  </a:lnTo>
                  <a:lnTo>
                    <a:pt x="875156" y="48259"/>
                  </a:lnTo>
                  <a:lnTo>
                    <a:pt x="872511" y="45084"/>
                  </a:lnTo>
                  <a:close/>
                </a:path>
                <a:path w="877570" h="114935">
                  <a:moveTo>
                    <a:pt x="860044" y="34797"/>
                  </a:moveTo>
                  <a:lnTo>
                    <a:pt x="851661" y="34797"/>
                  </a:lnTo>
                  <a:lnTo>
                    <a:pt x="843948" y="35702"/>
                  </a:lnTo>
                  <a:lnTo>
                    <a:pt x="837199" y="38417"/>
                  </a:lnTo>
                  <a:lnTo>
                    <a:pt x="831427" y="42941"/>
                  </a:lnTo>
                  <a:lnTo>
                    <a:pt x="826643" y="49275"/>
                  </a:lnTo>
                  <a:lnTo>
                    <a:pt x="834654" y="49275"/>
                  </a:lnTo>
                  <a:lnTo>
                    <a:pt x="836295" y="47370"/>
                  </a:lnTo>
                  <a:lnTo>
                    <a:pt x="841375" y="45084"/>
                  </a:lnTo>
                  <a:lnTo>
                    <a:pt x="872511" y="45084"/>
                  </a:lnTo>
                  <a:lnTo>
                    <a:pt x="870711" y="42925"/>
                  </a:lnTo>
                  <a:lnTo>
                    <a:pt x="866394" y="37464"/>
                  </a:lnTo>
                  <a:lnTo>
                    <a:pt x="860044" y="3479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41948" y="289864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41948" y="289864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4444" y="2975991"/>
              <a:ext cx="289560" cy="108585"/>
            </a:xfrm>
            <a:custGeom>
              <a:avLst/>
              <a:gdLst/>
              <a:ahLst/>
              <a:cxnLst/>
              <a:rect l="l" t="t" r="r" b="b"/>
              <a:pathLst>
                <a:path w="289559" h="108585">
                  <a:moveTo>
                    <a:pt x="29463" y="0"/>
                  </a:moveTo>
                  <a:lnTo>
                    <a:pt x="0" y="0"/>
                  </a:lnTo>
                  <a:lnTo>
                    <a:pt x="0" y="106807"/>
                  </a:lnTo>
                  <a:lnTo>
                    <a:pt x="28194" y="106807"/>
                  </a:lnTo>
                  <a:lnTo>
                    <a:pt x="40673" y="105858"/>
                  </a:lnTo>
                  <a:lnTo>
                    <a:pt x="51831" y="103028"/>
                  </a:lnTo>
                  <a:lnTo>
                    <a:pt x="61680" y="98341"/>
                  </a:lnTo>
                  <a:lnTo>
                    <a:pt x="65401" y="95504"/>
                  </a:lnTo>
                  <a:lnTo>
                    <a:pt x="12446" y="95504"/>
                  </a:lnTo>
                  <a:lnTo>
                    <a:pt x="12446" y="11303"/>
                  </a:lnTo>
                  <a:lnTo>
                    <a:pt x="68635" y="11303"/>
                  </a:lnTo>
                  <a:lnTo>
                    <a:pt x="54133" y="3260"/>
                  </a:lnTo>
                  <a:lnTo>
                    <a:pt x="29463" y="0"/>
                  </a:lnTo>
                  <a:close/>
                </a:path>
                <a:path w="289559" h="108585">
                  <a:moveTo>
                    <a:pt x="68635" y="11303"/>
                  </a:moveTo>
                  <a:lnTo>
                    <a:pt x="29082" y="11303"/>
                  </a:lnTo>
                  <a:lnTo>
                    <a:pt x="48178" y="13872"/>
                  </a:lnTo>
                  <a:lnTo>
                    <a:pt x="61833" y="21574"/>
                  </a:lnTo>
                  <a:lnTo>
                    <a:pt x="70034" y="34395"/>
                  </a:lnTo>
                  <a:lnTo>
                    <a:pt x="72771" y="52324"/>
                  </a:lnTo>
                  <a:lnTo>
                    <a:pt x="72034" y="62091"/>
                  </a:lnTo>
                  <a:lnTo>
                    <a:pt x="47053" y="92662"/>
                  </a:lnTo>
                  <a:lnTo>
                    <a:pt x="28448" y="95504"/>
                  </a:lnTo>
                  <a:lnTo>
                    <a:pt x="65401" y="95504"/>
                  </a:lnTo>
                  <a:lnTo>
                    <a:pt x="85851" y="52070"/>
                  </a:lnTo>
                  <a:lnTo>
                    <a:pt x="82327" y="29307"/>
                  </a:lnTo>
                  <a:lnTo>
                    <a:pt x="71754" y="13033"/>
                  </a:lnTo>
                  <a:lnTo>
                    <a:pt x="68635" y="11303"/>
                  </a:lnTo>
                  <a:close/>
                </a:path>
                <a:path w="289559" h="108585">
                  <a:moveTo>
                    <a:pt x="154582" y="38988"/>
                  </a:moveTo>
                  <a:lnTo>
                    <a:pt x="142112" y="38988"/>
                  </a:lnTo>
                  <a:lnTo>
                    <a:pt x="147320" y="45466"/>
                  </a:lnTo>
                  <a:lnTo>
                    <a:pt x="147320" y="58420"/>
                  </a:lnTo>
                  <a:lnTo>
                    <a:pt x="105600" y="69627"/>
                  </a:lnTo>
                  <a:lnTo>
                    <a:pt x="99313" y="86487"/>
                  </a:lnTo>
                  <a:lnTo>
                    <a:pt x="99313" y="93218"/>
                  </a:lnTo>
                  <a:lnTo>
                    <a:pt x="101473" y="98551"/>
                  </a:lnTo>
                  <a:lnTo>
                    <a:pt x="105790" y="102488"/>
                  </a:lnTo>
                  <a:lnTo>
                    <a:pt x="110108" y="106553"/>
                  </a:lnTo>
                  <a:lnTo>
                    <a:pt x="116077" y="108585"/>
                  </a:lnTo>
                  <a:lnTo>
                    <a:pt x="123571" y="108585"/>
                  </a:lnTo>
                  <a:lnTo>
                    <a:pt x="130885" y="107727"/>
                  </a:lnTo>
                  <a:lnTo>
                    <a:pt x="137223" y="105155"/>
                  </a:lnTo>
                  <a:lnTo>
                    <a:pt x="142609" y="100869"/>
                  </a:lnTo>
                  <a:lnTo>
                    <a:pt x="144519" y="98298"/>
                  </a:lnTo>
                  <a:lnTo>
                    <a:pt x="122047" y="98298"/>
                  </a:lnTo>
                  <a:lnTo>
                    <a:pt x="118490" y="97155"/>
                  </a:lnTo>
                  <a:lnTo>
                    <a:pt x="113156" y="92329"/>
                  </a:lnTo>
                  <a:lnTo>
                    <a:pt x="111886" y="89408"/>
                  </a:lnTo>
                  <a:lnTo>
                    <a:pt x="111886" y="80518"/>
                  </a:lnTo>
                  <a:lnTo>
                    <a:pt x="113283" y="76962"/>
                  </a:lnTo>
                  <a:lnTo>
                    <a:pt x="116204" y="74930"/>
                  </a:lnTo>
                  <a:lnTo>
                    <a:pt x="118999" y="72898"/>
                  </a:lnTo>
                  <a:lnTo>
                    <a:pt x="123316" y="71500"/>
                  </a:lnTo>
                  <a:lnTo>
                    <a:pt x="147320" y="68199"/>
                  </a:lnTo>
                  <a:lnTo>
                    <a:pt x="159511" y="68199"/>
                  </a:lnTo>
                  <a:lnTo>
                    <a:pt x="159511" y="57150"/>
                  </a:lnTo>
                  <a:lnTo>
                    <a:pt x="157843" y="44741"/>
                  </a:lnTo>
                  <a:lnTo>
                    <a:pt x="154582" y="38988"/>
                  </a:lnTo>
                  <a:close/>
                </a:path>
                <a:path w="289559" h="108585">
                  <a:moveTo>
                    <a:pt x="159511" y="94869"/>
                  </a:moveTo>
                  <a:lnTo>
                    <a:pt x="147320" y="94869"/>
                  </a:lnTo>
                  <a:lnTo>
                    <a:pt x="147320" y="106807"/>
                  </a:lnTo>
                  <a:lnTo>
                    <a:pt x="159511" y="106807"/>
                  </a:lnTo>
                  <a:lnTo>
                    <a:pt x="159511" y="94869"/>
                  </a:lnTo>
                  <a:close/>
                </a:path>
                <a:path w="289559" h="108585">
                  <a:moveTo>
                    <a:pt x="159511" y="68199"/>
                  </a:moveTo>
                  <a:lnTo>
                    <a:pt x="147320" y="68199"/>
                  </a:lnTo>
                  <a:lnTo>
                    <a:pt x="147320" y="82296"/>
                  </a:lnTo>
                  <a:lnTo>
                    <a:pt x="145414" y="87630"/>
                  </a:lnTo>
                  <a:lnTo>
                    <a:pt x="141477" y="91948"/>
                  </a:lnTo>
                  <a:lnTo>
                    <a:pt x="137540" y="96138"/>
                  </a:lnTo>
                  <a:lnTo>
                    <a:pt x="132460" y="98298"/>
                  </a:lnTo>
                  <a:lnTo>
                    <a:pt x="144519" y="98298"/>
                  </a:lnTo>
                  <a:lnTo>
                    <a:pt x="147065" y="94869"/>
                  </a:lnTo>
                  <a:lnTo>
                    <a:pt x="159511" y="94869"/>
                  </a:lnTo>
                  <a:lnTo>
                    <a:pt x="159511" y="68199"/>
                  </a:lnTo>
                  <a:close/>
                </a:path>
                <a:path w="289559" h="108585">
                  <a:moveTo>
                    <a:pt x="132714" y="28829"/>
                  </a:moveTo>
                  <a:lnTo>
                    <a:pt x="106806" y="48387"/>
                  </a:lnTo>
                  <a:lnTo>
                    <a:pt x="112500" y="44293"/>
                  </a:lnTo>
                  <a:lnTo>
                    <a:pt x="118538" y="41354"/>
                  </a:lnTo>
                  <a:lnTo>
                    <a:pt x="124934" y="39582"/>
                  </a:lnTo>
                  <a:lnTo>
                    <a:pt x="131699" y="38988"/>
                  </a:lnTo>
                  <a:lnTo>
                    <a:pt x="154582" y="38988"/>
                  </a:lnTo>
                  <a:lnTo>
                    <a:pt x="152828" y="35893"/>
                  </a:lnTo>
                  <a:lnTo>
                    <a:pt x="144456" y="30593"/>
                  </a:lnTo>
                  <a:lnTo>
                    <a:pt x="132714" y="28829"/>
                  </a:lnTo>
                  <a:close/>
                </a:path>
                <a:path w="289559" h="108585">
                  <a:moveTo>
                    <a:pt x="198881" y="41021"/>
                  </a:moveTo>
                  <a:lnTo>
                    <a:pt x="186689" y="41021"/>
                  </a:lnTo>
                  <a:lnTo>
                    <a:pt x="186689" y="86106"/>
                  </a:lnTo>
                  <a:lnTo>
                    <a:pt x="187932" y="95867"/>
                  </a:lnTo>
                  <a:lnTo>
                    <a:pt x="191674" y="102854"/>
                  </a:lnTo>
                  <a:lnTo>
                    <a:pt x="197941" y="107055"/>
                  </a:lnTo>
                  <a:lnTo>
                    <a:pt x="206755" y="108458"/>
                  </a:lnTo>
                  <a:lnTo>
                    <a:pt x="211454" y="108458"/>
                  </a:lnTo>
                  <a:lnTo>
                    <a:pt x="215264" y="107569"/>
                  </a:lnTo>
                  <a:lnTo>
                    <a:pt x="218058" y="106045"/>
                  </a:lnTo>
                  <a:lnTo>
                    <a:pt x="218058" y="98171"/>
                  </a:lnTo>
                  <a:lnTo>
                    <a:pt x="206121" y="98171"/>
                  </a:lnTo>
                  <a:lnTo>
                    <a:pt x="203200" y="97028"/>
                  </a:lnTo>
                  <a:lnTo>
                    <a:pt x="201422" y="94869"/>
                  </a:lnTo>
                  <a:lnTo>
                    <a:pt x="199771" y="92710"/>
                  </a:lnTo>
                  <a:lnTo>
                    <a:pt x="198881" y="89026"/>
                  </a:lnTo>
                  <a:lnTo>
                    <a:pt x="198881" y="41021"/>
                  </a:lnTo>
                  <a:close/>
                </a:path>
                <a:path w="289559" h="108585">
                  <a:moveTo>
                    <a:pt x="218058" y="95631"/>
                  </a:moveTo>
                  <a:lnTo>
                    <a:pt x="215900" y="97282"/>
                  </a:lnTo>
                  <a:lnTo>
                    <a:pt x="213232" y="98171"/>
                  </a:lnTo>
                  <a:lnTo>
                    <a:pt x="218058" y="98171"/>
                  </a:lnTo>
                  <a:lnTo>
                    <a:pt x="218058" y="95631"/>
                  </a:lnTo>
                  <a:close/>
                </a:path>
                <a:path w="289559" h="108585">
                  <a:moveTo>
                    <a:pt x="218058" y="30607"/>
                  </a:moveTo>
                  <a:lnTo>
                    <a:pt x="173608" y="30607"/>
                  </a:lnTo>
                  <a:lnTo>
                    <a:pt x="173608" y="41021"/>
                  </a:lnTo>
                  <a:lnTo>
                    <a:pt x="218058" y="41021"/>
                  </a:lnTo>
                  <a:lnTo>
                    <a:pt x="218058" y="30607"/>
                  </a:lnTo>
                  <a:close/>
                </a:path>
                <a:path w="289559" h="108585">
                  <a:moveTo>
                    <a:pt x="198881" y="8000"/>
                  </a:moveTo>
                  <a:lnTo>
                    <a:pt x="186689" y="11937"/>
                  </a:lnTo>
                  <a:lnTo>
                    <a:pt x="186689" y="30607"/>
                  </a:lnTo>
                  <a:lnTo>
                    <a:pt x="198881" y="30607"/>
                  </a:lnTo>
                  <a:lnTo>
                    <a:pt x="198881" y="8000"/>
                  </a:lnTo>
                  <a:close/>
                </a:path>
                <a:path w="289559" h="108585">
                  <a:moveTo>
                    <a:pt x="284122" y="38988"/>
                  </a:moveTo>
                  <a:lnTo>
                    <a:pt x="271652" y="38988"/>
                  </a:lnTo>
                  <a:lnTo>
                    <a:pt x="276859" y="45466"/>
                  </a:lnTo>
                  <a:lnTo>
                    <a:pt x="276859" y="58420"/>
                  </a:lnTo>
                  <a:lnTo>
                    <a:pt x="235140" y="69627"/>
                  </a:lnTo>
                  <a:lnTo>
                    <a:pt x="228853" y="86487"/>
                  </a:lnTo>
                  <a:lnTo>
                    <a:pt x="228853" y="93218"/>
                  </a:lnTo>
                  <a:lnTo>
                    <a:pt x="231012" y="98551"/>
                  </a:lnTo>
                  <a:lnTo>
                    <a:pt x="235330" y="102488"/>
                  </a:lnTo>
                  <a:lnTo>
                    <a:pt x="239649" y="106553"/>
                  </a:lnTo>
                  <a:lnTo>
                    <a:pt x="245617" y="108585"/>
                  </a:lnTo>
                  <a:lnTo>
                    <a:pt x="253110" y="108585"/>
                  </a:lnTo>
                  <a:lnTo>
                    <a:pt x="260425" y="107727"/>
                  </a:lnTo>
                  <a:lnTo>
                    <a:pt x="266763" y="105155"/>
                  </a:lnTo>
                  <a:lnTo>
                    <a:pt x="272149" y="100869"/>
                  </a:lnTo>
                  <a:lnTo>
                    <a:pt x="274059" y="98298"/>
                  </a:lnTo>
                  <a:lnTo>
                    <a:pt x="251586" y="98298"/>
                  </a:lnTo>
                  <a:lnTo>
                    <a:pt x="248030" y="97155"/>
                  </a:lnTo>
                  <a:lnTo>
                    <a:pt x="242697" y="92329"/>
                  </a:lnTo>
                  <a:lnTo>
                    <a:pt x="241426" y="89408"/>
                  </a:lnTo>
                  <a:lnTo>
                    <a:pt x="241426" y="80518"/>
                  </a:lnTo>
                  <a:lnTo>
                    <a:pt x="242824" y="76962"/>
                  </a:lnTo>
                  <a:lnTo>
                    <a:pt x="245745" y="74930"/>
                  </a:lnTo>
                  <a:lnTo>
                    <a:pt x="248538" y="72898"/>
                  </a:lnTo>
                  <a:lnTo>
                    <a:pt x="252856" y="71500"/>
                  </a:lnTo>
                  <a:lnTo>
                    <a:pt x="276859" y="68199"/>
                  </a:lnTo>
                  <a:lnTo>
                    <a:pt x="289051" y="68199"/>
                  </a:lnTo>
                  <a:lnTo>
                    <a:pt x="289051" y="57150"/>
                  </a:lnTo>
                  <a:lnTo>
                    <a:pt x="287383" y="44741"/>
                  </a:lnTo>
                  <a:lnTo>
                    <a:pt x="284122" y="38988"/>
                  </a:lnTo>
                  <a:close/>
                </a:path>
                <a:path w="289559" h="108585">
                  <a:moveTo>
                    <a:pt x="289051" y="94869"/>
                  </a:moveTo>
                  <a:lnTo>
                    <a:pt x="276859" y="94869"/>
                  </a:lnTo>
                  <a:lnTo>
                    <a:pt x="276859" y="106807"/>
                  </a:lnTo>
                  <a:lnTo>
                    <a:pt x="289051" y="106807"/>
                  </a:lnTo>
                  <a:lnTo>
                    <a:pt x="289051" y="94869"/>
                  </a:lnTo>
                  <a:close/>
                </a:path>
                <a:path w="289559" h="108585">
                  <a:moveTo>
                    <a:pt x="289051" y="68199"/>
                  </a:moveTo>
                  <a:lnTo>
                    <a:pt x="276859" y="68199"/>
                  </a:lnTo>
                  <a:lnTo>
                    <a:pt x="276859" y="82296"/>
                  </a:lnTo>
                  <a:lnTo>
                    <a:pt x="274954" y="87630"/>
                  </a:lnTo>
                  <a:lnTo>
                    <a:pt x="271017" y="91948"/>
                  </a:lnTo>
                  <a:lnTo>
                    <a:pt x="267080" y="96138"/>
                  </a:lnTo>
                  <a:lnTo>
                    <a:pt x="262000" y="98298"/>
                  </a:lnTo>
                  <a:lnTo>
                    <a:pt x="274059" y="98298"/>
                  </a:lnTo>
                  <a:lnTo>
                    <a:pt x="276605" y="94869"/>
                  </a:lnTo>
                  <a:lnTo>
                    <a:pt x="289051" y="94869"/>
                  </a:lnTo>
                  <a:lnTo>
                    <a:pt x="289051" y="68199"/>
                  </a:lnTo>
                  <a:close/>
                </a:path>
                <a:path w="289559" h="108585">
                  <a:moveTo>
                    <a:pt x="262254" y="28829"/>
                  </a:moveTo>
                  <a:lnTo>
                    <a:pt x="236347" y="48387"/>
                  </a:lnTo>
                  <a:lnTo>
                    <a:pt x="242040" y="44293"/>
                  </a:lnTo>
                  <a:lnTo>
                    <a:pt x="248078" y="41354"/>
                  </a:lnTo>
                  <a:lnTo>
                    <a:pt x="254474" y="39582"/>
                  </a:lnTo>
                  <a:lnTo>
                    <a:pt x="261238" y="38988"/>
                  </a:lnTo>
                  <a:lnTo>
                    <a:pt x="284122" y="38988"/>
                  </a:lnTo>
                  <a:lnTo>
                    <a:pt x="282368" y="35893"/>
                  </a:lnTo>
                  <a:lnTo>
                    <a:pt x="273996" y="30593"/>
                  </a:lnTo>
                  <a:lnTo>
                    <a:pt x="262254" y="28829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41948" y="257556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1948" y="257556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84441" y="2647315"/>
              <a:ext cx="821690" cy="147955"/>
            </a:xfrm>
            <a:custGeom>
              <a:avLst/>
              <a:gdLst/>
              <a:ahLst/>
              <a:cxnLst/>
              <a:rect l="l" t="t" r="r" b="b"/>
              <a:pathLst>
                <a:path w="821690" h="147955">
                  <a:moveTo>
                    <a:pt x="53975" y="6096"/>
                  </a:moveTo>
                  <a:lnTo>
                    <a:pt x="41021" y="6096"/>
                  </a:lnTo>
                  <a:lnTo>
                    <a:pt x="0" y="112775"/>
                  </a:lnTo>
                  <a:lnTo>
                    <a:pt x="13969" y="112775"/>
                  </a:lnTo>
                  <a:lnTo>
                    <a:pt x="24637" y="82804"/>
                  </a:lnTo>
                  <a:lnTo>
                    <a:pt x="83471" y="82804"/>
                  </a:lnTo>
                  <a:lnTo>
                    <a:pt x="79173" y="71627"/>
                  </a:lnTo>
                  <a:lnTo>
                    <a:pt x="28828" y="71627"/>
                  </a:lnTo>
                  <a:lnTo>
                    <a:pt x="45974" y="24384"/>
                  </a:lnTo>
                  <a:lnTo>
                    <a:pt x="46608" y="22098"/>
                  </a:lnTo>
                  <a:lnTo>
                    <a:pt x="47116" y="19050"/>
                  </a:lnTo>
                  <a:lnTo>
                    <a:pt x="58956" y="19050"/>
                  </a:lnTo>
                  <a:lnTo>
                    <a:pt x="53975" y="6096"/>
                  </a:lnTo>
                  <a:close/>
                </a:path>
                <a:path w="821690" h="147955">
                  <a:moveTo>
                    <a:pt x="83471" y="82804"/>
                  </a:moveTo>
                  <a:lnTo>
                    <a:pt x="69850" y="82804"/>
                  </a:lnTo>
                  <a:lnTo>
                    <a:pt x="81152" y="112775"/>
                  </a:lnTo>
                  <a:lnTo>
                    <a:pt x="94996" y="112775"/>
                  </a:lnTo>
                  <a:lnTo>
                    <a:pt x="83471" y="82804"/>
                  </a:lnTo>
                  <a:close/>
                </a:path>
                <a:path w="821690" h="147955">
                  <a:moveTo>
                    <a:pt x="58956" y="19050"/>
                  </a:moveTo>
                  <a:lnTo>
                    <a:pt x="47371" y="19050"/>
                  </a:lnTo>
                  <a:lnTo>
                    <a:pt x="47878" y="22225"/>
                  </a:lnTo>
                  <a:lnTo>
                    <a:pt x="48513" y="24637"/>
                  </a:lnTo>
                  <a:lnTo>
                    <a:pt x="49022" y="26162"/>
                  </a:lnTo>
                  <a:lnTo>
                    <a:pt x="65785" y="71627"/>
                  </a:lnTo>
                  <a:lnTo>
                    <a:pt x="79173" y="71627"/>
                  </a:lnTo>
                  <a:lnTo>
                    <a:pt x="58956" y="19050"/>
                  </a:lnTo>
                  <a:close/>
                </a:path>
                <a:path w="821690" h="147955">
                  <a:moveTo>
                    <a:pt x="122047" y="36575"/>
                  </a:moveTo>
                  <a:lnTo>
                    <a:pt x="109854" y="36575"/>
                  </a:lnTo>
                  <a:lnTo>
                    <a:pt x="109854" y="147827"/>
                  </a:lnTo>
                  <a:lnTo>
                    <a:pt x="122047" y="147827"/>
                  </a:lnTo>
                  <a:lnTo>
                    <a:pt x="122047" y="101726"/>
                  </a:lnTo>
                  <a:lnTo>
                    <a:pt x="131975" y="101726"/>
                  </a:lnTo>
                  <a:lnTo>
                    <a:pt x="124078" y="93345"/>
                  </a:lnTo>
                  <a:lnTo>
                    <a:pt x="122047" y="88011"/>
                  </a:lnTo>
                  <a:lnTo>
                    <a:pt x="122047" y="63626"/>
                  </a:lnTo>
                  <a:lnTo>
                    <a:pt x="124205" y="57404"/>
                  </a:lnTo>
                  <a:lnTo>
                    <a:pt x="130738" y="49911"/>
                  </a:lnTo>
                  <a:lnTo>
                    <a:pt x="122047" y="49911"/>
                  </a:lnTo>
                  <a:lnTo>
                    <a:pt x="122047" y="36575"/>
                  </a:lnTo>
                  <a:close/>
                </a:path>
                <a:path w="821690" h="147955">
                  <a:moveTo>
                    <a:pt x="131975" y="101726"/>
                  </a:moveTo>
                  <a:lnTo>
                    <a:pt x="122300" y="101726"/>
                  </a:lnTo>
                  <a:lnTo>
                    <a:pt x="126730" y="107320"/>
                  </a:lnTo>
                  <a:lnTo>
                    <a:pt x="132016" y="111331"/>
                  </a:lnTo>
                  <a:lnTo>
                    <a:pt x="138160" y="113746"/>
                  </a:lnTo>
                  <a:lnTo>
                    <a:pt x="145160" y="114554"/>
                  </a:lnTo>
                  <a:lnTo>
                    <a:pt x="152828" y="113839"/>
                  </a:lnTo>
                  <a:lnTo>
                    <a:pt x="159638" y="111696"/>
                  </a:lnTo>
                  <a:lnTo>
                    <a:pt x="165592" y="108124"/>
                  </a:lnTo>
                  <a:lnTo>
                    <a:pt x="169523" y="104267"/>
                  </a:lnTo>
                  <a:lnTo>
                    <a:pt x="137413" y="104267"/>
                  </a:lnTo>
                  <a:lnTo>
                    <a:pt x="132333" y="102108"/>
                  </a:lnTo>
                  <a:lnTo>
                    <a:pt x="131975" y="101726"/>
                  </a:lnTo>
                  <a:close/>
                </a:path>
                <a:path w="821690" h="147955">
                  <a:moveTo>
                    <a:pt x="171785" y="45085"/>
                  </a:moveTo>
                  <a:lnTo>
                    <a:pt x="152273" y="45085"/>
                  </a:lnTo>
                  <a:lnTo>
                    <a:pt x="157606" y="47498"/>
                  </a:lnTo>
                  <a:lnTo>
                    <a:pt x="165480" y="57150"/>
                  </a:lnTo>
                  <a:lnTo>
                    <a:pt x="167349" y="63626"/>
                  </a:lnTo>
                  <a:lnTo>
                    <a:pt x="167385" y="82296"/>
                  </a:lnTo>
                  <a:lnTo>
                    <a:pt x="165353" y="90170"/>
                  </a:lnTo>
                  <a:lnTo>
                    <a:pt x="161162" y="95758"/>
                  </a:lnTo>
                  <a:lnTo>
                    <a:pt x="156972" y="101473"/>
                  </a:lnTo>
                  <a:lnTo>
                    <a:pt x="151129" y="104267"/>
                  </a:lnTo>
                  <a:lnTo>
                    <a:pt x="169523" y="104267"/>
                  </a:lnTo>
                  <a:lnTo>
                    <a:pt x="179958" y="72389"/>
                  </a:lnTo>
                  <a:lnTo>
                    <a:pt x="179437" y="64246"/>
                  </a:lnTo>
                  <a:lnTo>
                    <a:pt x="177879" y="56959"/>
                  </a:lnTo>
                  <a:lnTo>
                    <a:pt x="175297" y="50530"/>
                  </a:lnTo>
                  <a:lnTo>
                    <a:pt x="171785" y="45085"/>
                  </a:lnTo>
                  <a:close/>
                </a:path>
                <a:path w="821690" h="147955">
                  <a:moveTo>
                    <a:pt x="158496" y="34798"/>
                  </a:moveTo>
                  <a:lnTo>
                    <a:pt x="148716" y="34798"/>
                  </a:lnTo>
                  <a:lnTo>
                    <a:pt x="140571" y="35748"/>
                  </a:lnTo>
                  <a:lnTo>
                    <a:pt x="133461" y="38592"/>
                  </a:lnTo>
                  <a:lnTo>
                    <a:pt x="127375" y="43316"/>
                  </a:lnTo>
                  <a:lnTo>
                    <a:pt x="122300" y="49911"/>
                  </a:lnTo>
                  <a:lnTo>
                    <a:pt x="130738" y="49911"/>
                  </a:lnTo>
                  <a:lnTo>
                    <a:pt x="132841" y="47498"/>
                  </a:lnTo>
                  <a:lnTo>
                    <a:pt x="138556" y="45085"/>
                  </a:lnTo>
                  <a:lnTo>
                    <a:pt x="171785" y="45085"/>
                  </a:lnTo>
                  <a:lnTo>
                    <a:pt x="166115" y="38226"/>
                  </a:lnTo>
                  <a:lnTo>
                    <a:pt x="158496" y="34798"/>
                  </a:lnTo>
                  <a:close/>
                </a:path>
                <a:path w="821690" h="147955">
                  <a:moveTo>
                    <a:pt x="211962" y="36575"/>
                  </a:moveTo>
                  <a:lnTo>
                    <a:pt x="199771" y="36575"/>
                  </a:lnTo>
                  <a:lnTo>
                    <a:pt x="199771" y="147827"/>
                  </a:lnTo>
                  <a:lnTo>
                    <a:pt x="211962" y="147827"/>
                  </a:lnTo>
                  <a:lnTo>
                    <a:pt x="211962" y="101726"/>
                  </a:lnTo>
                  <a:lnTo>
                    <a:pt x="221891" y="101726"/>
                  </a:lnTo>
                  <a:lnTo>
                    <a:pt x="213994" y="93345"/>
                  </a:lnTo>
                  <a:lnTo>
                    <a:pt x="211962" y="88011"/>
                  </a:lnTo>
                  <a:lnTo>
                    <a:pt x="211962" y="63626"/>
                  </a:lnTo>
                  <a:lnTo>
                    <a:pt x="214122" y="57404"/>
                  </a:lnTo>
                  <a:lnTo>
                    <a:pt x="220654" y="49911"/>
                  </a:lnTo>
                  <a:lnTo>
                    <a:pt x="211962" y="49911"/>
                  </a:lnTo>
                  <a:lnTo>
                    <a:pt x="211962" y="36575"/>
                  </a:lnTo>
                  <a:close/>
                </a:path>
                <a:path w="821690" h="147955">
                  <a:moveTo>
                    <a:pt x="221891" y="101726"/>
                  </a:moveTo>
                  <a:lnTo>
                    <a:pt x="212216" y="101726"/>
                  </a:lnTo>
                  <a:lnTo>
                    <a:pt x="216646" y="107320"/>
                  </a:lnTo>
                  <a:lnTo>
                    <a:pt x="221932" y="111331"/>
                  </a:lnTo>
                  <a:lnTo>
                    <a:pt x="228076" y="113746"/>
                  </a:lnTo>
                  <a:lnTo>
                    <a:pt x="235076" y="114554"/>
                  </a:lnTo>
                  <a:lnTo>
                    <a:pt x="242744" y="113839"/>
                  </a:lnTo>
                  <a:lnTo>
                    <a:pt x="249554" y="111696"/>
                  </a:lnTo>
                  <a:lnTo>
                    <a:pt x="255508" y="108124"/>
                  </a:lnTo>
                  <a:lnTo>
                    <a:pt x="259439" y="104267"/>
                  </a:lnTo>
                  <a:lnTo>
                    <a:pt x="227329" y="104267"/>
                  </a:lnTo>
                  <a:lnTo>
                    <a:pt x="222250" y="102108"/>
                  </a:lnTo>
                  <a:lnTo>
                    <a:pt x="221891" y="101726"/>
                  </a:lnTo>
                  <a:close/>
                </a:path>
                <a:path w="821690" h="147955">
                  <a:moveTo>
                    <a:pt x="261701" y="45085"/>
                  </a:moveTo>
                  <a:lnTo>
                    <a:pt x="242188" y="45085"/>
                  </a:lnTo>
                  <a:lnTo>
                    <a:pt x="247523" y="47498"/>
                  </a:lnTo>
                  <a:lnTo>
                    <a:pt x="255397" y="57150"/>
                  </a:lnTo>
                  <a:lnTo>
                    <a:pt x="257265" y="63626"/>
                  </a:lnTo>
                  <a:lnTo>
                    <a:pt x="257301" y="82296"/>
                  </a:lnTo>
                  <a:lnTo>
                    <a:pt x="255269" y="90170"/>
                  </a:lnTo>
                  <a:lnTo>
                    <a:pt x="251078" y="95758"/>
                  </a:lnTo>
                  <a:lnTo>
                    <a:pt x="246887" y="101473"/>
                  </a:lnTo>
                  <a:lnTo>
                    <a:pt x="241046" y="104267"/>
                  </a:lnTo>
                  <a:lnTo>
                    <a:pt x="259439" y="104267"/>
                  </a:lnTo>
                  <a:lnTo>
                    <a:pt x="269875" y="72389"/>
                  </a:lnTo>
                  <a:lnTo>
                    <a:pt x="269353" y="64246"/>
                  </a:lnTo>
                  <a:lnTo>
                    <a:pt x="267795" y="56959"/>
                  </a:lnTo>
                  <a:lnTo>
                    <a:pt x="265213" y="50530"/>
                  </a:lnTo>
                  <a:lnTo>
                    <a:pt x="261701" y="45085"/>
                  </a:lnTo>
                  <a:close/>
                </a:path>
                <a:path w="821690" h="147955">
                  <a:moveTo>
                    <a:pt x="248411" y="34798"/>
                  </a:moveTo>
                  <a:lnTo>
                    <a:pt x="238632" y="34798"/>
                  </a:lnTo>
                  <a:lnTo>
                    <a:pt x="230487" y="35748"/>
                  </a:lnTo>
                  <a:lnTo>
                    <a:pt x="223377" y="38592"/>
                  </a:lnTo>
                  <a:lnTo>
                    <a:pt x="217291" y="43316"/>
                  </a:lnTo>
                  <a:lnTo>
                    <a:pt x="212216" y="49911"/>
                  </a:lnTo>
                  <a:lnTo>
                    <a:pt x="220654" y="49911"/>
                  </a:lnTo>
                  <a:lnTo>
                    <a:pt x="222757" y="47498"/>
                  </a:lnTo>
                  <a:lnTo>
                    <a:pt x="228473" y="45085"/>
                  </a:lnTo>
                  <a:lnTo>
                    <a:pt x="261701" y="45085"/>
                  </a:lnTo>
                  <a:lnTo>
                    <a:pt x="256031" y="38226"/>
                  </a:lnTo>
                  <a:lnTo>
                    <a:pt x="248411" y="34798"/>
                  </a:lnTo>
                  <a:close/>
                </a:path>
                <a:path w="821690" h="147955">
                  <a:moveTo>
                    <a:pt x="301878" y="0"/>
                  </a:moveTo>
                  <a:lnTo>
                    <a:pt x="289686" y="0"/>
                  </a:lnTo>
                  <a:lnTo>
                    <a:pt x="289686" y="112775"/>
                  </a:lnTo>
                  <a:lnTo>
                    <a:pt x="301878" y="112775"/>
                  </a:lnTo>
                  <a:lnTo>
                    <a:pt x="301878" y="0"/>
                  </a:lnTo>
                  <a:close/>
                </a:path>
                <a:path w="821690" h="147955">
                  <a:moveTo>
                    <a:pt x="334772" y="1397"/>
                  </a:moveTo>
                  <a:lnTo>
                    <a:pt x="330326" y="1397"/>
                  </a:lnTo>
                  <a:lnTo>
                    <a:pt x="328422" y="2159"/>
                  </a:lnTo>
                  <a:lnTo>
                    <a:pt x="325374" y="5207"/>
                  </a:lnTo>
                  <a:lnTo>
                    <a:pt x="324611" y="7112"/>
                  </a:lnTo>
                  <a:lnTo>
                    <a:pt x="324611" y="11557"/>
                  </a:lnTo>
                  <a:lnTo>
                    <a:pt x="325374" y="13462"/>
                  </a:lnTo>
                  <a:lnTo>
                    <a:pt x="328422" y="16510"/>
                  </a:lnTo>
                  <a:lnTo>
                    <a:pt x="330326" y="17272"/>
                  </a:lnTo>
                  <a:lnTo>
                    <a:pt x="334772" y="17272"/>
                  </a:lnTo>
                  <a:lnTo>
                    <a:pt x="336676" y="16510"/>
                  </a:lnTo>
                  <a:lnTo>
                    <a:pt x="338200" y="14859"/>
                  </a:lnTo>
                  <a:lnTo>
                    <a:pt x="339725" y="13335"/>
                  </a:lnTo>
                  <a:lnTo>
                    <a:pt x="340486" y="11557"/>
                  </a:lnTo>
                  <a:lnTo>
                    <a:pt x="340486" y="7112"/>
                  </a:lnTo>
                  <a:lnTo>
                    <a:pt x="339725" y="5207"/>
                  </a:lnTo>
                  <a:lnTo>
                    <a:pt x="336676" y="2159"/>
                  </a:lnTo>
                  <a:lnTo>
                    <a:pt x="334772" y="1397"/>
                  </a:lnTo>
                  <a:close/>
                </a:path>
                <a:path w="821690" h="147955">
                  <a:moveTo>
                    <a:pt x="338454" y="36575"/>
                  </a:moveTo>
                  <a:lnTo>
                    <a:pt x="326262" y="36575"/>
                  </a:lnTo>
                  <a:lnTo>
                    <a:pt x="326262" y="112775"/>
                  </a:lnTo>
                  <a:lnTo>
                    <a:pt x="338454" y="112775"/>
                  </a:lnTo>
                  <a:lnTo>
                    <a:pt x="338454" y="36575"/>
                  </a:lnTo>
                  <a:close/>
                </a:path>
                <a:path w="821690" h="147955">
                  <a:moveTo>
                    <a:pt x="403859" y="34798"/>
                  </a:moveTo>
                  <a:lnTo>
                    <a:pt x="397255" y="34798"/>
                  </a:lnTo>
                  <a:lnTo>
                    <a:pt x="388661" y="35512"/>
                  </a:lnTo>
                  <a:lnTo>
                    <a:pt x="358300" y="67498"/>
                  </a:lnTo>
                  <a:lnTo>
                    <a:pt x="357631" y="76454"/>
                  </a:lnTo>
                  <a:lnTo>
                    <a:pt x="358253" y="84528"/>
                  </a:lnTo>
                  <a:lnTo>
                    <a:pt x="386167" y="113889"/>
                  </a:lnTo>
                  <a:lnTo>
                    <a:pt x="393953" y="114554"/>
                  </a:lnTo>
                  <a:lnTo>
                    <a:pt x="401954" y="114554"/>
                  </a:lnTo>
                  <a:lnTo>
                    <a:pt x="408939" y="112775"/>
                  </a:lnTo>
                  <a:lnTo>
                    <a:pt x="414781" y="109220"/>
                  </a:lnTo>
                  <a:lnTo>
                    <a:pt x="414781" y="104267"/>
                  </a:lnTo>
                  <a:lnTo>
                    <a:pt x="388111" y="104267"/>
                  </a:lnTo>
                  <a:lnTo>
                    <a:pt x="381888" y="101726"/>
                  </a:lnTo>
                  <a:lnTo>
                    <a:pt x="377189" y="96520"/>
                  </a:lnTo>
                  <a:lnTo>
                    <a:pt x="372490" y="91439"/>
                  </a:lnTo>
                  <a:lnTo>
                    <a:pt x="370146" y="84528"/>
                  </a:lnTo>
                  <a:lnTo>
                    <a:pt x="370077" y="66294"/>
                  </a:lnTo>
                  <a:lnTo>
                    <a:pt x="372617" y="59055"/>
                  </a:lnTo>
                  <a:lnTo>
                    <a:pt x="382524" y="47879"/>
                  </a:lnTo>
                  <a:lnTo>
                    <a:pt x="389000" y="45085"/>
                  </a:lnTo>
                  <a:lnTo>
                    <a:pt x="414908" y="45085"/>
                  </a:lnTo>
                  <a:lnTo>
                    <a:pt x="414908" y="38481"/>
                  </a:lnTo>
                  <a:lnTo>
                    <a:pt x="409828" y="36068"/>
                  </a:lnTo>
                  <a:lnTo>
                    <a:pt x="403859" y="34798"/>
                  </a:lnTo>
                  <a:close/>
                </a:path>
                <a:path w="821690" h="147955">
                  <a:moveTo>
                    <a:pt x="414781" y="97662"/>
                  </a:moveTo>
                  <a:lnTo>
                    <a:pt x="408939" y="102108"/>
                  </a:lnTo>
                  <a:lnTo>
                    <a:pt x="402716" y="104267"/>
                  </a:lnTo>
                  <a:lnTo>
                    <a:pt x="414781" y="104267"/>
                  </a:lnTo>
                  <a:lnTo>
                    <a:pt x="414781" y="97662"/>
                  </a:lnTo>
                  <a:close/>
                </a:path>
                <a:path w="821690" h="147955">
                  <a:moveTo>
                    <a:pt x="414908" y="45085"/>
                  </a:moveTo>
                  <a:lnTo>
                    <a:pt x="403225" y="45085"/>
                  </a:lnTo>
                  <a:lnTo>
                    <a:pt x="409193" y="46989"/>
                  </a:lnTo>
                  <a:lnTo>
                    <a:pt x="414908" y="51054"/>
                  </a:lnTo>
                  <a:lnTo>
                    <a:pt x="414908" y="45085"/>
                  </a:lnTo>
                  <a:close/>
                </a:path>
                <a:path w="821690" h="147955">
                  <a:moveTo>
                    <a:pt x="482524" y="45085"/>
                  </a:moveTo>
                  <a:lnTo>
                    <a:pt x="470026" y="45085"/>
                  </a:lnTo>
                  <a:lnTo>
                    <a:pt x="475233" y="51562"/>
                  </a:lnTo>
                  <a:lnTo>
                    <a:pt x="475233" y="64515"/>
                  </a:lnTo>
                  <a:lnTo>
                    <a:pt x="433514" y="75612"/>
                  </a:lnTo>
                  <a:lnTo>
                    <a:pt x="427227" y="92583"/>
                  </a:lnTo>
                  <a:lnTo>
                    <a:pt x="427227" y="99187"/>
                  </a:lnTo>
                  <a:lnTo>
                    <a:pt x="429386" y="104521"/>
                  </a:lnTo>
                  <a:lnTo>
                    <a:pt x="433704" y="108585"/>
                  </a:lnTo>
                  <a:lnTo>
                    <a:pt x="438023" y="112522"/>
                  </a:lnTo>
                  <a:lnTo>
                    <a:pt x="443991" y="114554"/>
                  </a:lnTo>
                  <a:lnTo>
                    <a:pt x="451484" y="114554"/>
                  </a:lnTo>
                  <a:lnTo>
                    <a:pt x="449960" y="104267"/>
                  </a:lnTo>
                  <a:lnTo>
                    <a:pt x="446404" y="103124"/>
                  </a:lnTo>
                  <a:lnTo>
                    <a:pt x="443737" y="100711"/>
                  </a:lnTo>
                  <a:lnTo>
                    <a:pt x="441071" y="98425"/>
                  </a:lnTo>
                  <a:lnTo>
                    <a:pt x="439800" y="95376"/>
                  </a:lnTo>
                  <a:lnTo>
                    <a:pt x="439800" y="86487"/>
                  </a:lnTo>
                  <a:lnTo>
                    <a:pt x="441198" y="82931"/>
                  </a:lnTo>
                  <a:lnTo>
                    <a:pt x="475233" y="74168"/>
                  </a:lnTo>
                  <a:lnTo>
                    <a:pt x="487425" y="74168"/>
                  </a:lnTo>
                  <a:lnTo>
                    <a:pt x="487425" y="63246"/>
                  </a:lnTo>
                  <a:lnTo>
                    <a:pt x="485757" y="50817"/>
                  </a:lnTo>
                  <a:lnTo>
                    <a:pt x="482524" y="45085"/>
                  </a:lnTo>
                  <a:close/>
                </a:path>
                <a:path w="821690" h="147955">
                  <a:moveTo>
                    <a:pt x="487425" y="100837"/>
                  </a:moveTo>
                  <a:lnTo>
                    <a:pt x="475233" y="100837"/>
                  </a:lnTo>
                  <a:lnTo>
                    <a:pt x="475233" y="112775"/>
                  </a:lnTo>
                  <a:lnTo>
                    <a:pt x="487425" y="112775"/>
                  </a:lnTo>
                  <a:lnTo>
                    <a:pt x="487425" y="100837"/>
                  </a:lnTo>
                  <a:close/>
                </a:path>
                <a:path w="821690" h="147955">
                  <a:moveTo>
                    <a:pt x="487425" y="74168"/>
                  </a:moveTo>
                  <a:lnTo>
                    <a:pt x="475233" y="74168"/>
                  </a:lnTo>
                  <a:lnTo>
                    <a:pt x="475233" y="88264"/>
                  </a:lnTo>
                  <a:lnTo>
                    <a:pt x="473328" y="93725"/>
                  </a:lnTo>
                  <a:lnTo>
                    <a:pt x="465454" y="102108"/>
                  </a:lnTo>
                  <a:lnTo>
                    <a:pt x="460375" y="104267"/>
                  </a:lnTo>
                  <a:lnTo>
                    <a:pt x="472433" y="104267"/>
                  </a:lnTo>
                  <a:lnTo>
                    <a:pt x="474979" y="100837"/>
                  </a:lnTo>
                  <a:lnTo>
                    <a:pt x="487425" y="100837"/>
                  </a:lnTo>
                  <a:lnTo>
                    <a:pt x="487425" y="74168"/>
                  </a:lnTo>
                  <a:close/>
                </a:path>
                <a:path w="821690" h="147955">
                  <a:moveTo>
                    <a:pt x="460628" y="34798"/>
                  </a:moveTo>
                  <a:lnTo>
                    <a:pt x="453509" y="35248"/>
                  </a:lnTo>
                  <a:lnTo>
                    <a:pt x="446817" y="36591"/>
                  </a:lnTo>
                  <a:lnTo>
                    <a:pt x="440555" y="38816"/>
                  </a:lnTo>
                  <a:lnTo>
                    <a:pt x="434721" y="41910"/>
                  </a:lnTo>
                  <a:lnTo>
                    <a:pt x="434721" y="54483"/>
                  </a:lnTo>
                  <a:lnTo>
                    <a:pt x="440414" y="50335"/>
                  </a:lnTo>
                  <a:lnTo>
                    <a:pt x="446452" y="47402"/>
                  </a:lnTo>
                  <a:lnTo>
                    <a:pt x="452848" y="45660"/>
                  </a:lnTo>
                  <a:lnTo>
                    <a:pt x="459612" y="45085"/>
                  </a:lnTo>
                  <a:lnTo>
                    <a:pt x="482524" y="45085"/>
                  </a:lnTo>
                  <a:lnTo>
                    <a:pt x="480742" y="41925"/>
                  </a:lnTo>
                  <a:lnTo>
                    <a:pt x="472370" y="36581"/>
                  </a:lnTo>
                  <a:lnTo>
                    <a:pt x="460628" y="34798"/>
                  </a:lnTo>
                  <a:close/>
                </a:path>
                <a:path w="821690" h="147955">
                  <a:moveTo>
                    <a:pt x="526796" y="46989"/>
                  </a:moveTo>
                  <a:lnTo>
                    <a:pt x="514603" y="46989"/>
                  </a:lnTo>
                  <a:lnTo>
                    <a:pt x="514603" y="92075"/>
                  </a:lnTo>
                  <a:lnTo>
                    <a:pt x="515846" y="101836"/>
                  </a:lnTo>
                  <a:lnTo>
                    <a:pt x="519588" y="108823"/>
                  </a:lnTo>
                  <a:lnTo>
                    <a:pt x="525855" y="113024"/>
                  </a:lnTo>
                  <a:lnTo>
                    <a:pt x="534669" y="114426"/>
                  </a:lnTo>
                  <a:lnTo>
                    <a:pt x="539368" y="114426"/>
                  </a:lnTo>
                  <a:lnTo>
                    <a:pt x="543178" y="113664"/>
                  </a:lnTo>
                  <a:lnTo>
                    <a:pt x="545973" y="112013"/>
                  </a:lnTo>
                  <a:lnTo>
                    <a:pt x="545973" y="104139"/>
                  </a:lnTo>
                  <a:lnTo>
                    <a:pt x="534034" y="104139"/>
                  </a:lnTo>
                  <a:lnTo>
                    <a:pt x="531113" y="102997"/>
                  </a:lnTo>
                  <a:lnTo>
                    <a:pt x="529462" y="100837"/>
                  </a:lnTo>
                  <a:lnTo>
                    <a:pt x="527684" y="98679"/>
                  </a:lnTo>
                  <a:lnTo>
                    <a:pt x="526796" y="94996"/>
                  </a:lnTo>
                  <a:lnTo>
                    <a:pt x="526796" y="46989"/>
                  </a:lnTo>
                  <a:close/>
                </a:path>
                <a:path w="821690" h="147955">
                  <a:moveTo>
                    <a:pt x="545973" y="101600"/>
                  </a:moveTo>
                  <a:lnTo>
                    <a:pt x="543813" y="103250"/>
                  </a:lnTo>
                  <a:lnTo>
                    <a:pt x="541147" y="104139"/>
                  </a:lnTo>
                  <a:lnTo>
                    <a:pt x="545973" y="104139"/>
                  </a:lnTo>
                  <a:lnTo>
                    <a:pt x="545973" y="101600"/>
                  </a:lnTo>
                  <a:close/>
                </a:path>
                <a:path w="821690" h="147955">
                  <a:moveTo>
                    <a:pt x="545973" y="36575"/>
                  </a:moveTo>
                  <a:lnTo>
                    <a:pt x="501523" y="36575"/>
                  </a:lnTo>
                  <a:lnTo>
                    <a:pt x="501523" y="46989"/>
                  </a:lnTo>
                  <a:lnTo>
                    <a:pt x="545973" y="46989"/>
                  </a:lnTo>
                  <a:lnTo>
                    <a:pt x="545973" y="36575"/>
                  </a:lnTo>
                  <a:close/>
                </a:path>
                <a:path w="821690" h="147955">
                  <a:moveTo>
                    <a:pt x="526796" y="13970"/>
                  </a:moveTo>
                  <a:lnTo>
                    <a:pt x="514603" y="17907"/>
                  </a:lnTo>
                  <a:lnTo>
                    <a:pt x="514603" y="36575"/>
                  </a:lnTo>
                  <a:lnTo>
                    <a:pt x="526796" y="36575"/>
                  </a:lnTo>
                  <a:lnTo>
                    <a:pt x="526796" y="13970"/>
                  </a:lnTo>
                  <a:close/>
                </a:path>
                <a:path w="821690" h="147955">
                  <a:moveTo>
                    <a:pt x="570991" y="1397"/>
                  </a:moveTo>
                  <a:lnTo>
                    <a:pt x="566547" y="1397"/>
                  </a:lnTo>
                  <a:lnTo>
                    <a:pt x="564641" y="2159"/>
                  </a:lnTo>
                  <a:lnTo>
                    <a:pt x="561593" y="5207"/>
                  </a:lnTo>
                  <a:lnTo>
                    <a:pt x="560831" y="7112"/>
                  </a:lnTo>
                  <a:lnTo>
                    <a:pt x="560831" y="11557"/>
                  </a:lnTo>
                  <a:lnTo>
                    <a:pt x="561593" y="13462"/>
                  </a:lnTo>
                  <a:lnTo>
                    <a:pt x="564641" y="16510"/>
                  </a:lnTo>
                  <a:lnTo>
                    <a:pt x="566547" y="17272"/>
                  </a:lnTo>
                  <a:lnTo>
                    <a:pt x="570991" y="17272"/>
                  </a:lnTo>
                  <a:lnTo>
                    <a:pt x="572897" y="16510"/>
                  </a:lnTo>
                  <a:lnTo>
                    <a:pt x="574421" y="14859"/>
                  </a:lnTo>
                  <a:lnTo>
                    <a:pt x="575944" y="13335"/>
                  </a:lnTo>
                  <a:lnTo>
                    <a:pt x="576706" y="11557"/>
                  </a:lnTo>
                  <a:lnTo>
                    <a:pt x="576706" y="7112"/>
                  </a:lnTo>
                  <a:lnTo>
                    <a:pt x="575944" y="5207"/>
                  </a:lnTo>
                  <a:lnTo>
                    <a:pt x="572897" y="2159"/>
                  </a:lnTo>
                  <a:lnTo>
                    <a:pt x="570991" y="1397"/>
                  </a:lnTo>
                  <a:close/>
                </a:path>
                <a:path w="821690" h="147955">
                  <a:moveTo>
                    <a:pt x="574675" y="36575"/>
                  </a:moveTo>
                  <a:lnTo>
                    <a:pt x="562482" y="36575"/>
                  </a:lnTo>
                  <a:lnTo>
                    <a:pt x="562482" y="112775"/>
                  </a:lnTo>
                  <a:lnTo>
                    <a:pt x="574675" y="112775"/>
                  </a:lnTo>
                  <a:lnTo>
                    <a:pt x="574675" y="36575"/>
                  </a:lnTo>
                  <a:close/>
                </a:path>
                <a:path w="821690" h="147955">
                  <a:moveTo>
                    <a:pt x="632713" y="34798"/>
                  </a:moveTo>
                  <a:lnTo>
                    <a:pt x="596439" y="58483"/>
                  </a:lnTo>
                  <a:lnTo>
                    <a:pt x="593851" y="75564"/>
                  </a:lnTo>
                  <a:lnTo>
                    <a:pt x="594404" y="83040"/>
                  </a:lnTo>
                  <a:lnTo>
                    <a:pt x="622887" y="113887"/>
                  </a:lnTo>
                  <a:lnTo>
                    <a:pt x="630935" y="114554"/>
                  </a:lnTo>
                  <a:lnTo>
                    <a:pt x="639153" y="113865"/>
                  </a:lnTo>
                  <a:lnTo>
                    <a:pt x="646477" y="111807"/>
                  </a:lnTo>
                  <a:lnTo>
                    <a:pt x="652920" y="108392"/>
                  </a:lnTo>
                  <a:lnTo>
                    <a:pt x="657751" y="104267"/>
                  </a:lnTo>
                  <a:lnTo>
                    <a:pt x="624077" y="104267"/>
                  </a:lnTo>
                  <a:lnTo>
                    <a:pt x="617854" y="101726"/>
                  </a:lnTo>
                  <a:lnTo>
                    <a:pt x="613282" y="96520"/>
                  </a:lnTo>
                  <a:lnTo>
                    <a:pt x="608583" y="91312"/>
                  </a:lnTo>
                  <a:lnTo>
                    <a:pt x="606298" y="84200"/>
                  </a:lnTo>
                  <a:lnTo>
                    <a:pt x="606352" y="65609"/>
                  </a:lnTo>
                  <a:lnTo>
                    <a:pt x="608583" y="58420"/>
                  </a:lnTo>
                  <a:lnTo>
                    <a:pt x="617727" y="47751"/>
                  </a:lnTo>
                  <a:lnTo>
                    <a:pt x="623951" y="45085"/>
                  </a:lnTo>
                  <a:lnTo>
                    <a:pt x="658970" y="45085"/>
                  </a:lnTo>
                  <a:lnTo>
                    <a:pt x="654020" y="40691"/>
                  </a:lnTo>
                  <a:lnTo>
                    <a:pt x="647842" y="37401"/>
                  </a:lnTo>
                  <a:lnTo>
                    <a:pt x="640736" y="35444"/>
                  </a:lnTo>
                  <a:lnTo>
                    <a:pt x="632713" y="34798"/>
                  </a:lnTo>
                  <a:close/>
                </a:path>
                <a:path w="821690" h="147955">
                  <a:moveTo>
                    <a:pt x="658970" y="45085"/>
                  </a:moveTo>
                  <a:lnTo>
                    <a:pt x="639699" y="45085"/>
                  </a:lnTo>
                  <a:lnTo>
                    <a:pt x="645794" y="47625"/>
                  </a:lnTo>
                  <a:lnTo>
                    <a:pt x="649985" y="52832"/>
                  </a:lnTo>
                  <a:lnTo>
                    <a:pt x="654176" y="57912"/>
                  </a:lnTo>
                  <a:lnTo>
                    <a:pt x="656335" y="65277"/>
                  </a:lnTo>
                  <a:lnTo>
                    <a:pt x="656335" y="84200"/>
                  </a:lnTo>
                  <a:lnTo>
                    <a:pt x="654176" y="91567"/>
                  </a:lnTo>
                  <a:lnTo>
                    <a:pt x="645794" y="101726"/>
                  </a:lnTo>
                  <a:lnTo>
                    <a:pt x="639699" y="104267"/>
                  </a:lnTo>
                  <a:lnTo>
                    <a:pt x="657751" y="104267"/>
                  </a:lnTo>
                  <a:lnTo>
                    <a:pt x="668781" y="74422"/>
                  </a:lnTo>
                  <a:lnTo>
                    <a:pt x="668186" y="65609"/>
                  </a:lnTo>
                  <a:lnTo>
                    <a:pt x="666400" y="57832"/>
                  </a:lnTo>
                  <a:lnTo>
                    <a:pt x="663424" y="51079"/>
                  </a:lnTo>
                  <a:lnTo>
                    <a:pt x="659256" y="45338"/>
                  </a:lnTo>
                  <a:lnTo>
                    <a:pt x="658970" y="45085"/>
                  </a:lnTo>
                  <a:close/>
                </a:path>
                <a:path w="821690" h="147955">
                  <a:moveTo>
                    <a:pt x="701166" y="36575"/>
                  </a:moveTo>
                  <a:lnTo>
                    <a:pt x="688975" y="36575"/>
                  </a:lnTo>
                  <a:lnTo>
                    <a:pt x="688975" y="112775"/>
                  </a:lnTo>
                  <a:lnTo>
                    <a:pt x="701166" y="112775"/>
                  </a:lnTo>
                  <a:lnTo>
                    <a:pt x="701166" y="62357"/>
                  </a:lnTo>
                  <a:lnTo>
                    <a:pt x="703199" y="56514"/>
                  </a:lnTo>
                  <a:lnTo>
                    <a:pt x="707135" y="51943"/>
                  </a:lnTo>
                  <a:lnTo>
                    <a:pt x="709506" y="49275"/>
                  </a:lnTo>
                  <a:lnTo>
                    <a:pt x="701166" y="49275"/>
                  </a:lnTo>
                  <a:lnTo>
                    <a:pt x="701166" y="36575"/>
                  </a:lnTo>
                  <a:close/>
                </a:path>
                <a:path w="821690" h="147955">
                  <a:moveTo>
                    <a:pt x="747477" y="45085"/>
                  </a:moveTo>
                  <a:lnTo>
                    <a:pt x="722249" y="45085"/>
                  </a:lnTo>
                  <a:lnTo>
                    <a:pt x="730009" y="46589"/>
                  </a:lnTo>
                  <a:lnTo>
                    <a:pt x="735568" y="51117"/>
                  </a:lnTo>
                  <a:lnTo>
                    <a:pt x="738911" y="58693"/>
                  </a:lnTo>
                  <a:lnTo>
                    <a:pt x="740028" y="69342"/>
                  </a:lnTo>
                  <a:lnTo>
                    <a:pt x="740028" y="112775"/>
                  </a:lnTo>
                  <a:lnTo>
                    <a:pt x="752221" y="112775"/>
                  </a:lnTo>
                  <a:lnTo>
                    <a:pt x="752221" y="56007"/>
                  </a:lnTo>
                  <a:lnTo>
                    <a:pt x="750061" y="48260"/>
                  </a:lnTo>
                  <a:lnTo>
                    <a:pt x="747477" y="45085"/>
                  </a:lnTo>
                  <a:close/>
                </a:path>
                <a:path w="821690" h="147955">
                  <a:moveTo>
                    <a:pt x="734822" y="34798"/>
                  </a:moveTo>
                  <a:lnTo>
                    <a:pt x="726439" y="34798"/>
                  </a:lnTo>
                  <a:lnTo>
                    <a:pt x="718744" y="35702"/>
                  </a:lnTo>
                  <a:lnTo>
                    <a:pt x="712025" y="38417"/>
                  </a:lnTo>
                  <a:lnTo>
                    <a:pt x="706258" y="42941"/>
                  </a:lnTo>
                  <a:lnTo>
                    <a:pt x="701421" y="49275"/>
                  </a:lnTo>
                  <a:lnTo>
                    <a:pt x="709506" y="49275"/>
                  </a:lnTo>
                  <a:lnTo>
                    <a:pt x="711200" y="47371"/>
                  </a:lnTo>
                  <a:lnTo>
                    <a:pt x="716152" y="45085"/>
                  </a:lnTo>
                  <a:lnTo>
                    <a:pt x="747477" y="45085"/>
                  </a:lnTo>
                  <a:lnTo>
                    <a:pt x="745616" y="42799"/>
                  </a:lnTo>
                  <a:lnTo>
                    <a:pt x="741172" y="37464"/>
                  </a:lnTo>
                  <a:lnTo>
                    <a:pt x="734822" y="34798"/>
                  </a:lnTo>
                  <a:close/>
                </a:path>
                <a:path w="821690" h="147955">
                  <a:moveTo>
                    <a:pt x="771271" y="96900"/>
                  </a:moveTo>
                  <a:lnTo>
                    <a:pt x="771271" y="109982"/>
                  </a:lnTo>
                  <a:lnTo>
                    <a:pt x="776985" y="113030"/>
                  </a:lnTo>
                  <a:lnTo>
                    <a:pt x="783716" y="114554"/>
                  </a:lnTo>
                  <a:lnTo>
                    <a:pt x="795527" y="114554"/>
                  </a:lnTo>
                  <a:lnTo>
                    <a:pt x="799337" y="114173"/>
                  </a:lnTo>
                  <a:lnTo>
                    <a:pt x="803021" y="113157"/>
                  </a:lnTo>
                  <a:lnTo>
                    <a:pt x="806576" y="112268"/>
                  </a:lnTo>
                  <a:lnTo>
                    <a:pt x="809751" y="110998"/>
                  </a:lnTo>
                  <a:lnTo>
                    <a:pt x="812546" y="109093"/>
                  </a:lnTo>
                  <a:lnTo>
                    <a:pt x="815339" y="107314"/>
                  </a:lnTo>
                  <a:lnTo>
                    <a:pt x="817626" y="105029"/>
                  </a:lnTo>
                  <a:lnTo>
                    <a:pt x="818076" y="104267"/>
                  </a:lnTo>
                  <a:lnTo>
                    <a:pt x="785113" y="104267"/>
                  </a:lnTo>
                  <a:lnTo>
                    <a:pt x="777875" y="101854"/>
                  </a:lnTo>
                  <a:lnTo>
                    <a:pt x="771271" y="96900"/>
                  </a:lnTo>
                  <a:close/>
                </a:path>
                <a:path w="821690" h="147955">
                  <a:moveTo>
                    <a:pt x="807084" y="34798"/>
                  </a:moveTo>
                  <a:lnTo>
                    <a:pt x="796798" y="34798"/>
                  </a:lnTo>
                  <a:lnTo>
                    <a:pt x="793241" y="35306"/>
                  </a:lnTo>
                  <a:lnTo>
                    <a:pt x="773810" y="47371"/>
                  </a:lnTo>
                  <a:lnTo>
                    <a:pt x="772159" y="50037"/>
                  </a:lnTo>
                  <a:lnTo>
                    <a:pt x="771519" y="52705"/>
                  </a:lnTo>
                  <a:lnTo>
                    <a:pt x="771398" y="59689"/>
                  </a:lnTo>
                  <a:lnTo>
                    <a:pt x="771778" y="62357"/>
                  </a:lnTo>
                  <a:lnTo>
                    <a:pt x="794257" y="79883"/>
                  </a:lnTo>
                  <a:lnTo>
                    <a:pt x="796543" y="80899"/>
                  </a:lnTo>
                  <a:lnTo>
                    <a:pt x="809243" y="91567"/>
                  </a:lnTo>
                  <a:lnTo>
                    <a:pt x="809243" y="100711"/>
                  </a:lnTo>
                  <a:lnTo>
                    <a:pt x="803909" y="104267"/>
                  </a:lnTo>
                  <a:lnTo>
                    <a:pt x="818076" y="104267"/>
                  </a:lnTo>
                  <a:lnTo>
                    <a:pt x="820927" y="99440"/>
                  </a:lnTo>
                  <a:lnTo>
                    <a:pt x="821689" y="96138"/>
                  </a:lnTo>
                  <a:lnTo>
                    <a:pt x="821689" y="89281"/>
                  </a:lnTo>
                  <a:lnTo>
                    <a:pt x="821181" y="86613"/>
                  </a:lnTo>
                  <a:lnTo>
                    <a:pt x="820165" y="84455"/>
                  </a:lnTo>
                  <a:lnTo>
                    <a:pt x="819150" y="82169"/>
                  </a:lnTo>
                  <a:lnTo>
                    <a:pt x="797432" y="68961"/>
                  </a:lnTo>
                  <a:lnTo>
                    <a:pt x="795147" y="67945"/>
                  </a:lnTo>
                  <a:lnTo>
                    <a:pt x="784986" y="60706"/>
                  </a:lnTo>
                  <a:lnTo>
                    <a:pt x="784225" y="59436"/>
                  </a:lnTo>
                  <a:lnTo>
                    <a:pt x="783843" y="57785"/>
                  </a:lnTo>
                  <a:lnTo>
                    <a:pt x="783843" y="54229"/>
                  </a:lnTo>
                  <a:lnTo>
                    <a:pt x="784225" y="52705"/>
                  </a:lnTo>
                  <a:lnTo>
                    <a:pt x="784986" y="51435"/>
                  </a:lnTo>
                  <a:lnTo>
                    <a:pt x="785622" y="50164"/>
                  </a:lnTo>
                  <a:lnTo>
                    <a:pt x="792733" y="45847"/>
                  </a:lnTo>
                  <a:lnTo>
                    <a:pt x="794511" y="45338"/>
                  </a:lnTo>
                  <a:lnTo>
                    <a:pt x="796671" y="45085"/>
                  </a:lnTo>
                  <a:lnTo>
                    <a:pt x="818260" y="45085"/>
                  </a:lnTo>
                  <a:lnTo>
                    <a:pt x="818260" y="38226"/>
                  </a:lnTo>
                  <a:lnTo>
                    <a:pt x="813053" y="35940"/>
                  </a:lnTo>
                  <a:lnTo>
                    <a:pt x="807084" y="34798"/>
                  </a:lnTo>
                  <a:close/>
                </a:path>
                <a:path w="821690" h="147955">
                  <a:moveTo>
                    <a:pt x="818260" y="45085"/>
                  </a:moveTo>
                  <a:lnTo>
                    <a:pt x="806196" y="45085"/>
                  </a:lnTo>
                  <a:lnTo>
                    <a:pt x="812673" y="46862"/>
                  </a:lnTo>
                  <a:lnTo>
                    <a:pt x="818260" y="50546"/>
                  </a:lnTo>
                  <a:lnTo>
                    <a:pt x="818260" y="45085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41948" y="3220212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41948" y="3220212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0" y="271272"/>
                  </a:moveTo>
                  <a:lnTo>
                    <a:pt x="1112520" y="271272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29476" y="3293999"/>
              <a:ext cx="544195" cy="113664"/>
            </a:xfrm>
            <a:custGeom>
              <a:avLst/>
              <a:gdLst/>
              <a:ahLst/>
              <a:cxnLst/>
              <a:rect l="l" t="t" r="r" b="b"/>
              <a:pathLst>
                <a:path w="544195" h="113664">
                  <a:moveTo>
                    <a:pt x="36449" y="4699"/>
                  </a:moveTo>
                  <a:lnTo>
                    <a:pt x="0" y="4699"/>
                  </a:lnTo>
                  <a:lnTo>
                    <a:pt x="0" y="111378"/>
                  </a:lnTo>
                  <a:lnTo>
                    <a:pt x="12446" y="111378"/>
                  </a:lnTo>
                  <a:lnTo>
                    <a:pt x="12446" y="66039"/>
                  </a:lnTo>
                  <a:lnTo>
                    <a:pt x="46735" y="66039"/>
                  </a:lnTo>
                  <a:lnTo>
                    <a:pt x="45212" y="64897"/>
                  </a:lnTo>
                  <a:lnTo>
                    <a:pt x="43942" y="63880"/>
                  </a:lnTo>
                  <a:lnTo>
                    <a:pt x="42418" y="62991"/>
                  </a:lnTo>
                  <a:lnTo>
                    <a:pt x="40640" y="62102"/>
                  </a:lnTo>
                  <a:lnTo>
                    <a:pt x="40640" y="61849"/>
                  </a:lnTo>
                  <a:lnTo>
                    <a:pt x="54998" y="54737"/>
                  </a:lnTo>
                  <a:lnTo>
                    <a:pt x="12446" y="54737"/>
                  </a:lnTo>
                  <a:lnTo>
                    <a:pt x="12446" y="16001"/>
                  </a:lnTo>
                  <a:lnTo>
                    <a:pt x="59303" y="16001"/>
                  </a:lnTo>
                  <a:lnTo>
                    <a:pt x="57912" y="14224"/>
                  </a:lnTo>
                  <a:lnTo>
                    <a:pt x="52070" y="9398"/>
                  </a:lnTo>
                  <a:lnTo>
                    <a:pt x="48641" y="7620"/>
                  </a:lnTo>
                  <a:lnTo>
                    <a:pt x="40767" y="5334"/>
                  </a:lnTo>
                  <a:lnTo>
                    <a:pt x="36449" y="4699"/>
                  </a:lnTo>
                  <a:close/>
                </a:path>
                <a:path w="544195" h="113664">
                  <a:moveTo>
                    <a:pt x="46735" y="66039"/>
                  </a:moveTo>
                  <a:lnTo>
                    <a:pt x="25019" y="66039"/>
                  </a:lnTo>
                  <a:lnTo>
                    <a:pt x="27177" y="66293"/>
                  </a:lnTo>
                  <a:lnTo>
                    <a:pt x="29082" y="66928"/>
                  </a:lnTo>
                  <a:lnTo>
                    <a:pt x="38989" y="74422"/>
                  </a:lnTo>
                  <a:lnTo>
                    <a:pt x="40513" y="76326"/>
                  </a:lnTo>
                  <a:lnTo>
                    <a:pt x="42037" y="78739"/>
                  </a:lnTo>
                  <a:lnTo>
                    <a:pt x="43688" y="81534"/>
                  </a:lnTo>
                  <a:lnTo>
                    <a:pt x="61595" y="111378"/>
                  </a:lnTo>
                  <a:lnTo>
                    <a:pt x="76453" y="111378"/>
                  </a:lnTo>
                  <a:lnTo>
                    <a:pt x="56388" y="79375"/>
                  </a:lnTo>
                  <a:lnTo>
                    <a:pt x="54991" y="76962"/>
                  </a:lnTo>
                  <a:lnTo>
                    <a:pt x="47625" y="66928"/>
                  </a:lnTo>
                  <a:lnTo>
                    <a:pt x="46735" y="66039"/>
                  </a:lnTo>
                  <a:close/>
                </a:path>
                <a:path w="544195" h="113664">
                  <a:moveTo>
                    <a:pt x="59303" y="16001"/>
                  </a:moveTo>
                  <a:lnTo>
                    <a:pt x="36575" y="16001"/>
                  </a:lnTo>
                  <a:lnTo>
                    <a:pt x="41909" y="17652"/>
                  </a:lnTo>
                  <a:lnTo>
                    <a:pt x="49275" y="24002"/>
                  </a:lnTo>
                  <a:lnTo>
                    <a:pt x="51126" y="28321"/>
                  </a:lnTo>
                  <a:lnTo>
                    <a:pt x="51180" y="37337"/>
                  </a:lnTo>
                  <a:lnTo>
                    <a:pt x="50673" y="40259"/>
                  </a:lnTo>
                  <a:lnTo>
                    <a:pt x="32512" y="54737"/>
                  </a:lnTo>
                  <a:lnTo>
                    <a:pt x="54998" y="54737"/>
                  </a:lnTo>
                  <a:lnTo>
                    <a:pt x="55752" y="54101"/>
                  </a:lnTo>
                  <a:lnTo>
                    <a:pt x="57784" y="51688"/>
                  </a:lnTo>
                  <a:lnTo>
                    <a:pt x="59944" y="49275"/>
                  </a:lnTo>
                  <a:lnTo>
                    <a:pt x="61468" y="46481"/>
                  </a:lnTo>
                  <a:lnTo>
                    <a:pt x="62610" y="43306"/>
                  </a:lnTo>
                  <a:lnTo>
                    <a:pt x="63753" y="40259"/>
                  </a:lnTo>
                  <a:lnTo>
                    <a:pt x="64186" y="37337"/>
                  </a:lnTo>
                  <a:lnTo>
                    <a:pt x="64262" y="28321"/>
                  </a:lnTo>
                  <a:lnTo>
                    <a:pt x="63500" y="24256"/>
                  </a:lnTo>
                  <a:lnTo>
                    <a:pt x="60198" y="17145"/>
                  </a:lnTo>
                  <a:lnTo>
                    <a:pt x="59303" y="16001"/>
                  </a:lnTo>
                  <a:close/>
                </a:path>
                <a:path w="544195" h="113664">
                  <a:moveTo>
                    <a:pt x="100202" y="35178"/>
                  </a:moveTo>
                  <a:lnTo>
                    <a:pt x="88138" y="35178"/>
                  </a:lnTo>
                  <a:lnTo>
                    <a:pt x="88138" y="80772"/>
                  </a:lnTo>
                  <a:lnTo>
                    <a:pt x="89830" y="94940"/>
                  </a:lnTo>
                  <a:lnTo>
                    <a:pt x="94916" y="105060"/>
                  </a:lnTo>
                  <a:lnTo>
                    <a:pt x="103407" y="111132"/>
                  </a:lnTo>
                  <a:lnTo>
                    <a:pt x="115316" y="113156"/>
                  </a:lnTo>
                  <a:lnTo>
                    <a:pt x="122793" y="112297"/>
                  </a:lnTo>
                  <a:lnTo>
                    <a:pt x="129222" y="109712"/>
                  </a:lnTo>
                  <a:lnTo>
                    <a:pt x="134604" y="105388"/>
                  </a:lnTo>
                  <a:lnTo>
                    <a:pt x="136310" y="102997"/>
                  </a:lnTo>
                  <a:lnTo>
                    <a:pt x="118745" y="102997"/>
                  </a:lnTo>
                  <a:lnTo>
                    <a:pt x="110650" y="101476"/>
                  </a:lnTo>
                  <a:lnTo>
                    <a:pt x="104854" y="96932"/>
                  </a:lnTo>
                  <a:lnTo>
                    <a:pt x="101367" y="89388"/>
                  </a:lnTo>
                  <a:lnTo>
                    <a:pt x="100202" y="78866"/>
                  </a:lnTo>
                  <a:lnTo>
                    <a:pt x="100202" y="35178"/>
                  </a:lnTo>
                  <a:close/>
                </a:path>
                <a:path w="544195" h="113664">
                  <a:moveTo>
                    <a:pt x="151383" y="99313"/>
                  </a:moveTo>
                  <a:lnTo>
                    <a:pt x="139192" y="99313"/>
                  </a:lnTo>
                  <a:lnTo>
                    <a:pt x="139192" y="111378"/>
                  </a:lnTo>
                  <a:lnTo>
                    <a:pt x="151383" y="111378"/>
                  </a:lnTo>
                  <a:lnTo>
                    <a:pt x="151383" y="99313"/>
                  </a:lnTo>
                  <a:close/>
                </a:path>
                <a:path w="544195" h="113664">
                  <a:moveTo>
                    <a:pt x="151383" y="35178"/>
                  </a:moveTo>
                  <a:lnTo>
                    <a:pt x="139192" y="35178"/>
                  </a:lnTo>
                  <a:lnTo>
                    <a:pt x="139192" y="86233"/>
                  </a:lnTo>
                  <a:lnTo>
                    <a:pt x="137287" y="91948"/>
                  </a:lnTo>
                  <a:lnTo>
                    <a:pt x="129540" y="100711"/>
                  </a:lnTo>
                  <a:lnTo>
                    <a:pt x="124714" y="102997"/>
                  </a:lnTo>
                  <a:lnTo>
                    <a:pt x="136310" y="102997"/>
                  </a:lnTo>
                  <a:lnTo>
                    <a:pt x="138938" y="99313"/>
                  </a:lnTo>
                  <a:lnTo>
                    <a:pt x="151383" y="99313"/>
                  </a:lnTo>
                  <a:lnTo>
                    <a:pt x="151383" y="35178"/>
                  </a:lnTo>
                  <a:close/>
                </a:path>
                <a:path w="544195" h="113664">
                  <a:moveTo>
                    <a:pt x="188849" y="35178"/>
                  </a:moveTo>
                  <a:lnTo>
                    <a:pt x="176656" y="35178"/>
                  </a:lnTo>
                  <a:lnTo>
                    <a:pt x="176656" y="111378"/>
                  </a:lnTo>
                  <a:lnTo>
                    <a:pt x="188849" y="111378"/>
                  </a:lnTo>
                  <a:lnTo>
                    <a:pt x="188849" y="60960"/>
                  </a:lnTo>
                  <a:lnTo>
                    <a:pt x="190880" y="55117"/>
                  </a:lnTo>
                  <a:lnTo>
                    <a:pt x="194818" y="50546"/>
                  </a:lnTo>
                  <a:lnTo>
                    <a:pt x="197188" y="47878"/>
                  </a:lnTo>
                  <a:lnTo>
                    <a:pt x="188849" y="47878"/>
                  </a:lnTo>
                  <a:lnTo>
                    <a:pt x="188849" y="35178"/>
                  </a:lnTo>
                  <a:close/>
                </a:path>
                <a:path w="544195" h="113664">
                  <a:moveTo>
                    <a:pt x="235098" y="43687"/>
                  </a:moveTo>
                  <a:lnTo>
                    <a:pt x="209930" y="43687"/>
                  </a:lnTo>
                  <a:lnTo>
                    <a:pt x="217691" y="45210"/>
                  </a:lnTo>
                  <a:lnTo>
                    <a:pt x="223250" y="49768"/>
                  </a:lnTo>
                  <a:lnTo>
                    <a:pt x="226593" y="57350"/>
                  </a:lnTo>
                  <a:lnTo>
                    <a:pt x="227710" y="67945"/>
                  </a:lnTo>
                  <a:lnTo>
                    <a:pt x="227710" y="111378"/>
                  </a:lnTo>
                  <a:lnTo>
                    <a:pt x="239902" y="111378"/>
                  </a:lnTo>
                  <a:lnTo>
                    <a:pt x="239902" y="54610"/>
                  </a:lnTo>
                  <a:lnTo>
                    <a:pt x="237744" y="46862"/>
                  </a:lnTo>
                  <a:lnTo>
                    <a:pt x="235098" y="43687"/>
                  </a:lnTo>
                  <a:close/>
                </a:path>
                <a:path w="544195" h="113664">
                  <a:moveTo>
                    <a:pt x="222503" y="33400"/>
                  </a:moveTo>
                  <a:lnTo>
                    <a:pt x="214122" y="33400"/>
                  </a:lnTo>
                  <a:lnTo>
                    <a:pt x="206426" y="34305"/>
                  </a:lnTo>
                  <a:lnTo>
                    <a:pt x="199707" y="37020"/>
                  </a:lnTo>
                  <a:lnTo>
                    <a:pt x="193940" y="41544"/>
                  </a:lnTo>
                  <a:lnTo>
                    <a:pt x="189102" y="47878"/>
                  </a:lnTo>
                  <a:lnTo>
                    <a:pt x="197188" y="47878"/>
                  </a:lnTo>
                  <a:lnTo>
                    <a:pt x="198881" y="45974"/>
                  </a:lnTo>
                  <a:lnTo>
                    <a:pt x="203834" y="43687"/>
                  </a:lnTo>
                  <a:lnTo>
                    <a:pt x="235098" y="43687"/>
                  </a:lnTo>
                  <a:lnTo>
                    <a:pt x="233299" y="41528"/>
                  </a:lnTo>
                  <a:lnTo>
                    <a:pt x="228853" y="36067"/>
                  </a:lnTo>
                  <a:lnTo>
                    <a:pt x="222503" y="33400"/>
                  </a:lnTo>
                  <a:close/>
                </a:path>
                <a:path w="544195" h="113664">
                  <a:moveTo>
                    <a:pt x="279653" y="45592"/>
                  </a:moveTo>
                  <a:lnTo>
                    <a:pt x="267462" y="45592"/>
                  </a:lnTo>
                  <a:lnTo>
                    <a:pt x="267462" y="90677"/>
                  </a:lnTo>
                  <a:lnTo>
                    <a:pt x="268704" y="100492"/>
                  </a:lnTo>
                  <a:lnTo>
                    <a:pt x="272446" y="107473"/>
                  </a:lnTo>
                  <a:lnTo>
                    <a:pt x="278713" y="111644"/>
                  </a:lnTo>
                  <a:lnTo>
                    <a:pt x="287527" y="113029"/>
                  </a:lnTo>
                  <a:lnTo>
                    <a:pt x="292226" y="113029"/>
                  </a:lnTo>
                  <a:lnTo>
                    <a:pt x="296037" y="112267"/>
                  </a:lnTo>
                  <a:lnTo>
                    <a:pt x="298830" y="110616"/>
                  </a:lnTo>
                  <a:lnTo>
                    <a:pt x="298830" y="102742"/>
                  </a:lnTo>
                  <a:lnTo>
                    <a:pt x="286893" y="102742"/>
                  </a:lnTo>
                  <a:lnTo>
                    <a:pt x="283972" y="101726"/>
                  </a:lnTo>
                  <a:lnTo>
                    <a:pt x="282194" y="99567"/>
                  </a:lnTo>
                  <a:lnTo>
                    <a:pt x="280543" y="97281"/>
                  </a:lnTo>
                  <a:lnTo>
                    <a:pt x="279653" y="93725"/>
                  </a:lnTo>
                  <a:lnTo>
                    <a:pt x="279653" y="45592"/>
                  </a:lnTo>
                  <a:close/>
                </a:path>
                <a:path w="544195" h="113664">
                  <a:moveTo>
                    <a:pt x="298830" y="100202"/>
                  </a:moveTo>
                  <a:lnTo>
                    <a:pt x="296672" y="101980"/>
                  </a:lnTo>
                  <a:lnTo>
                    <a:pt x="294004" y="102742"/>
                  </a:lnTo>
                  <a:lnTo>
                    <a:pt x="298830" y="102742"/>
                  </a:lnTo>
                  <a:lnTo>
                    <a:pt x="298830" y="100202"/>
                  </a:lnTo>
                  <a:close/>
                </a:path>
                <a:path w="544195" h="113664">
                  <a:moveTo>
                    <a:pt x="298830" y="35178"/>
                  </a:moveTo>
                  <a:lnTo>
                    <a:pt x="254380" y="35178"/>
                  </a:lnTo>
                  <a:lnTo>
                    <a:pt x="254380" y="45592"/>
                  </a:lnTo>
                  <a:lnTo>
                    <a:pt x="298830" y="45592"/>
                  </a:lnTo>
                  <a:lnTo>
                    <a:pt x="298830" y="35178"/>
                  </a:lnTo>
                  <a:close/>
                </a:path>
                <a:path w="544195" h="113664">
                  <a:moveTo>
                    <a:pt x="279653" y="12700"/>
                  </a:moveTo>
                  <a:lnTo>
                    <a:pt x="267462" y="16637"/>
                  </a:lnTo>
                  <a:lnTo>
                    <a:pt x="267462" y="35178"/>
                  </a:lnTo>
                  <a:lnTo>
                    <a:pt x="279653" y="35178"/>
                  </a:lnTo>
                  <a:lnTo>
                    <a:pt x="279653" y="12700"/>
                  </a:lnTo>
                  <a:close/>
                </a:path>
                <a:path w="544195" h="113664">
                  <a:moveTo>
                    <a:pt x="323850" y="0"/>
                  </a:moveTo>
                  <a:lnTo>
                    <a:pt x="319404" y="0"/>
                  </a:lnTo>
                  <a:lnTo>
                    <a:pt x="317500" y="762"/>
                  </a:lnTo>
                  <a:lnTo>
                    <a:pt x="314451" y="3810"/>
                  </a:lnTo>
                  <a:lnTo>
                    <a:pt x="313690" y="5714"/>
                  </a:lnTo>
                  <a:lnTo>
                    <a:pt x="313690" y="10287"/>
                  </a:lnTo>
                  <a:lnTo>
                    <a:pt x="314451" y="12191"/>
                  </a:lnTo>
                  <a:lnTo>
                    <a:pt x="315975" y="13588"/>
                  </a:lnTo>
                  <a:lnTo>
                    <a:pt x="317500" y="15112"/>
                  </a:lnTo>
                  <a:lnTo>
                    <a:pt x="319404" y="15875"/>
                  </a:lnTo>
                  <a:lnTo>
                    <a:pt x="323850" y="15875"/>
                  </a:lnTo>
                  <a:lnTo>
                    <a:pt x="325754" y="15112"/>
                  </a:lnTo>
                  <a:lnTo>
                    <a:pt x="328802" y="12064"/>
                  </a:lnTo>
                  <a:lnTo>
                    <a:pt x="329514" y="10287"/>
                  </a:lnTo>
                  <a:lnTo>
                    <a:pt x="329565" y="5714"/>
                  </a:lnTo>
                  <a:lnTo>
                    <a:pt x="328802" y="3810"/>
                  </a:lnTo>
                  <a:lnTo>
                    <a:pt x="325754" y="762"/>
                  </a:lnTo>
                  <a:lnTo>
                    <a:pt x="323850" y="0"/>
                  </a:lnTo>
                  <a:close/>
                </a:path>
                <a:path w="544195" h="113664">
                  <a:moveTo>
                    <a:pt x="327532" y="35178"/>
                  </a:moveTo>
                  <a:lnTo>
                    <a:pt x="315341" y="35178"/>
                  </a:lnTo>
                  <a:lnTo>
                    <a:pt x="315341" y="111378"/>
                  </a:lnTo>
                  <a:lnTo>
                    <a:pt x="327532" y="111378"/>
                  </a:lnTo>
                  <a:lnTo>
                    <a:pt x="327532" y="35178"/>
                  </a:lnTo>
                  <a:close/>
                </a:path>
                <a:path w="544195" h="113664">
                  <a:moveTo>
                    <a:pt x="364108" y="35178"/>
                  </a:moveTo>
                  <a:lnTo>
                    <a:pt x="351917" y="35178"/>
                  </a:lnTo>
                  <a:lnTo>
                    <a:pt x="351917" y="111378"/>
                  </a:lnTo>
                  <a:lnTo>
                    <a:pt x="364108" y="111378"/>
                  </a:lnTo>
                  <a:lnTo>
                    <a:pt x="364108" y="60705"/>
                  </a:lnTo>
                  <a:lnTo>
                    <a:pt x="365887" y="54990"/>
                  </a:lnTo>
                  <a:lnTo>
                    <a:pt x="369316" y="50418"/>
                  </a:lnTo>
                  <a:lnTo>
                    <a:pt x="371765" y="47243"/>
                  </a:lnTo>
                  <a:lnTo>
                    <a:pt x="364108" y="47243"/>
                  </a:lnTo>
                  <a:lnTo>
                    <a:pt x="364108" y="35178"/>
                  </a:lnTo>
                  <a:close/>
                </a:path>
                <a:path w="544195" h="113664">
                  <a:moveTo>
                    <a:pt x="407644" y="43687"/>
                  </a:moveTo>
                  <a:lnTo>
                    <a:pt x="382524" y="43687"/>
                  </a:lnTo>
                  <a:lnTo>
                    <a:pt x="390118" y="45092"/>
                  </a:lnTo>
                  <a:lnTo>
                    <a:pt x="395557" y="49307"/>
                  </a:lnTo>
                  <a:lnTo>
                    <a:pt x="398829" y="56332"/>
                  </a:lnTo>
                  <a:lnTo>
                    <a:pt x="399923" y="66166"/>
                  </a:lnTo>
                  <a:lnTo>
                    <a:pt x="399923" y="111378"/>
                  </a:lnTo>
                  <a:lnTo>
                    <a:pt x="412115" y="111378"/>
                  </a:lnTo>
                  <a:lnTo>
                    <a:pt x="412115" y="61340"/>
                  </a:lnTo>
                  <a:lnTo>
                    <a:pt x="413893" y="55625"/>
                  </a:lnTo>
                  <a:lnTo>
                    <a:pt x="417575" y="50800"/>
                  </a:lnTo>
                  <a:lnTo>
                    <a:pt x="418870" y="49149"/>
                  </a:lnTo>
                  <a:lnTo>
                    <a:pt x="409701" y="49149"/>
                  </a:lnTo>
                  <a:lnTo>
                    <a:pt x="408177" y="44450"/>
                  </a:lnTo>
                  <a:lnTo>
                    <a:pt x="407644" y="43687"/>
                  </a:lnTo>
                  <a:close/>
                </a:path>
                <a:path w="544195" h="113664">
                  <a:moveTo>
                    <a:pt x="455042" y="43687"/>
                  </a:moveTo>
                  <a:lnTo>
                    <a:pt x="437006" y="43687"/>
                  </a:lnTo>
                  <a:lnTo>
                    <a:pt x="441325" y="45592"/>
                  </a:lnTo>
                  <a:lnTo>
                    <a:pt x="446531" y="53086"/>
                  </a:lnTo>
                  <a:lnTo>
                    <a:pt x="447928" y="59181"/>
                  </a:lnTo>
                  <a:lnTo>
                    <a:pt x="447928" y="111378"/>
                  </a:lnTo>
                  <a:lnTo>
                    <a:pt x="460121" y="111378"/>
                  </a:lnTo>
                  <a:lnTo>
                    <a:pt x="460121" y="64515"/>
                  </a:lnTo>
                  <a:lnTo>
                    <a:pt x="458549" y="50921"/>
                  </a:lnTo>
                  <a:lnTo>
                    <a:pt x="455042" y="43687"/>
                  </a:lnTo>
                  <a:close/>
                </a:path>
                <a:path w="544195" h="113664">
                  <a:moveTo>
                    <a:pt x="434975" y="33400"/>
                  </a:moveTo>
                  <a:lnTo>
                    <a:pt x="427043" y="34397"/>
                  </a:lnTo>
                  <a:lnTo>
                    <a:pt x="420195" y="37369"/>
                  </a:lnTo>
                  <a:lnTo>
                    <a:pt x="414418" y="42294"/>
                  </a:lnTo>
                  <a:lnTo>
                    <a:pt x="409701" y="49149"/>
                  </a:lnTo>
                  <a:lnTo>
                    <a:pt x="418870" y="49149"/>
                  </a:lnTo>
                  <a:lnTo>
                    <a:pt x="421258" y="46100"/>
                  </a:lnTo>
                  <a:lnTo>
                    <a:pt x="425703" y="43687"/>
                  </a:lnTo>
                  <a:lnTo>
                    <a:pt x="455042" y="43687"/>
                  </a:lnTo>
                  <a:lnTo>
                    <a:pt x="453834" y="41195"/>
                  </a:lnTo>
                  <a:lnTo>
                    <a:pt x="445976" y="35351"/>
                  </a:lnTo>
                  <a:lnTo>
                    <a:pt x="434975" y="33400"/>
                  </a:lnTo>
                  <a:close/>
                </a:path>
                <a:path w="544195" h="113664">
                  <a:moveTo>
                    <a:pt x="393319" y="33400"/>
                  </a:moveTo>
                  <a:lnTo>
                    <a:pt x="388112" y="33400"/>
                  </a:lnTo>
                  <a:lnTo>
                    <a:pt x="380775" y="34278"/>
                  </a:lnTo>
                  <a:lnTo>
                    <a:pt x="374380" y="36893"/>
                  </a:lnTo>
                  <a:lnTo>
                    <a:pt x="368913" y="41223"/>
                  </a:lnTo>
                  <a:lnTo>
                    <a:pt x="364363" y="47243"/>
                  </a:lnTo>
                  <a:lnTo>
                    <a:pt x="371765" y="47243"/>
                  </a:lnTo>
                  <a:lnTo>
                    <a:pt x="372745" y="45974"/>
                  </a:lnTo>
                  <a:lnTo>
                    <a:pt x="377190" y="43687"/>
                  </a:lnTo>
                  <a:lnTo>
                    <a:pt x="407644" y="43687"/>
                  </a:lnTo>
                  <a:lnTo>
                    <a:pt x="405510" y="40639"/>
                  </a:lnTo>
                  <a:lnTo>
                    <a:pt x="397764" y="34925"/>
                  </a:lnTo>
                  <a:lnTo>
                    <a:pt x="393319" y="33400"/>
                  </a:lnTo>
                  <a:close/>
                </a:path>
                <a:path w="544195" h="113664">
                  <a:moveTo>
                    <a:pt x="522858" y="33400"/>
                  </a:moveTo>
                  <a:lnTo>
                    <a:pt x="512825" y="33400"/>
                  </a:lnTo>
                  <a:lnTo>
                    <a:pt x="505684" y="34111"/>
                  </a:lnTo>
                  <a:lnTo>
                    <a:pt x="478395" y="65133"/>
                  </a:lnTo>
                  <a:lnTo>
                    <a:pt x="477774" y="73660"/>
                  </a:lnTo>
                  <a:lnTo>
                    <a:pt x="478345" y="82492"/>
                  </a:lnTo>
                  <a:lnTo>
                    <a:pt x="504723" y="112514"/>
                  </a:lnTo>
                  <a:lnTo>
                    <a:pt x="512318" y="113156"/>
                  </a:lnTo>
                  <a:lnTo>
                    <a:pt x="520197" y="112704"/>
                  </a:lnTo>
                  <a:lnTo>
                    <a:pt x="527256" y="111347"/>
                  </a:lnTo>
                  <a:lnTo>
                    <a:pt x="533481" y="109085"/>
                  </a:lnTo>
                  <a:lnTo>
                    <a:pt x="538860" y="105917"/>
                  </a:lnTo>
                  <a:lnTo>
                    <a:pt x="538860" y="102997"/>
                  </a:lnTo>
                  <a:lnTo>
                    <a:pt x="507619" y="102997"/>
                  </a:lnTo>
                  <a:lnTo>
                    <a:pt x="501650" y="100584"/>
                  </a:lnTo>
                  <a:lnTo>
                    <a:pt x="497204" y="96012"/>
                  </a:lnTo>
                  <a:lnTo>
                    <a:pt x="492887" y="91439"/>
                  </a:lnTo>
                  <a:lnTo>
                    <a:pt x="490600" y="84836"/>
                  </a:lnTo>
                  <a:lnTo>
                    <a:pt x="490347" y="76326"/>
                  </a:lnTo>
                  <a:lnTo>
                    <a:pt x="544195" y="76326"/>
                  </a:lnTo>
                  <a:lnTo>
                    <a:pt x="544195" y="69976"/>
                  </a:lnTo>
                  <a:lnTo>
                    <a:pt x="543951" y="66039"/>
                  </a:lnTo>
                  <a:lnTo>
                    <a:pt x="490600" y="66039"/>
                  </a:lnTo>
                  <a:lnTo>
                    <a:pt x="491490" y="59436"/>
                  </a:lnTo>
                  <a:lnTo>
                    <a:pt x="494029" y="53975"/>
                  </a:lnTo>
                  <a:lnTo>
                    <a:pt x="502030" y="45720"/>
                  </a:lnTo>
                  <a:lnTo>
                    <a:pt x="506856" y="43687"/>
                  </a:lnTo>
                  <a:lnTo>
                    <a:pt x="536492" y="43687"/>
                  </a:lnTo>
                  <a:lnTo>
                    <a:pt x="536067" y="43052"/>
                  </a:lnTo>
                  <a:lnTo>
                    <a:pt x="530605" y="36702"/>
                  </a:lnTo>
                  <a:lnTo>
                    <a:pt x="522858" y="33400"/>
                  </a:lnTo>
                  <a:close/>
                </a:path>
                <a:path w="544195" h="113664">
                  <a:moveTo>
                    <a:pt x="538860" y="94487"/>
                  </a:moveTo>
                  <a:lnTo>
                    <a:pt x="531749" y="100075"/>
                  </a:lnTo>
                  <a:lnTo>
                    <a:pt x="523875" y="102997"/>
                  </a:lnTo>
                  <a:lnTo>
                    <a:pt x="538860" y="102997"/>
                  </a:lnTo>
                  <a:lnTo>
                    <a:pt x="538860" y="94487"/>
                  </a:lnTo>
                  <a:close/>
                </a:path>
                <a:path w="544195" h="113664">
                  <a:moveTo>
                    <a:pt x="536492" y="43687"/>
                  </a:moveTo>
                  <a:lnTo>
                    <a:pt x="518668" y="43687"/>
                  </a:lnTo>
                  <a:lnTo>
                    <a:pt x="523240" y="45720"/>
                  </a:lnTo>
                  <a:lnTo>
                    <a:pt x="529971" y="53466"/>
                  </a:lnTo>
                  <a:lnTo>
                    <a:pt x="531622" y="58927"/>
                  </a:lnTo>
                  <a:lnTo>
                    <a:pt x="531749" y="66039"/>
                  </a:lnTo>
                  <a:lnTo>
                    <a:pt x="543951" y="66039"/>
                  </a:lnTo>
                  <a:lnTo>
                    <a:pt x="543692" y="61858"/>
                  </a:lnTo>
                  <a:lnTo>
                    <a:pt x="542178" y="54657"/>
                  </a:lnTo>
                  <a:lnTo>
                    <a:pt x="539640" y="48385"/>
                  </a:lnTo>
                  <a:lnTo>
                    <a:pt x="536492" y="4368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61326" y="4159758"/>
              <a:ext cx="155575" cy="1252855"/>
            </a:xfrm>
            <a:custGeom>
              <a:avLst/>
              <a:gdLst/>
              <a:ahLst/>
              <a:cxnLst/>
              <a:rect l="l" t="t" r="r" b="b"/>
              <a:pathLst>
                <a:path w="155575" h="1252854">
                  <a:moveTo>
                    <a:pt x="0" y="1252728"/>
                  </a:moveTo>
                  <a:lnTo>
                    <a:pt x="30253" y="1252728"/>
                  </a:lnTo>
                  <a:lnTo>
                    <a:pt x="54959" y="1252728"/>
                  </a:lnTo>
                  <a:lnTo>
                    <a:pt x="71616" y="1252728"/>
                  </a:lnTo>
                  <a:lnTo>
                    <a:pt x="77724" y="1252728"/>
                  </a:lnTo>
                  <a:lnTo>
                    <a:pt x="77724" y="626364"/>
                  </a:lnTo>
                  <a:lnTo>
                    <a:pt x="98512" y="626364"/>
                  </a:lnTo>
                  <a:lnTo>
                    <a:pt x="113538" y="626364"/>
                  </a:lnTo>
                  <a:lnTo>
                    <a:pt x="130087" y="626364"/>
                  </a:lnTo>
                  <a:lnTo>
                    <a:pt x="155448" y="626364"/>
                  </a:lnTo>
                  <a:lnTo>
                    <a:pt x="125194" y="626364"/>
                  </a:lnTo>
                  <a:lnTo>
                    <a:pt x="100488" y="626364"/>
                  </a:lnTo>
                  <a:lnTo>
                    <a:pt x="83831" y="626364"/>
                  </a:lnTo>
                  <a:lnTo>
                    <a:pt x="77724" y="626364"/>
                  </a:lnTo>
                  <a:lnTo>
                    <a:pt x="77724" y="0"/>
                  </a:lnTo>
                  <a:lnTo>
                    <a:pt x="56935" y="0"/>
                  </a:lnTo>
                  <a:lnTo>
                    <a:pt x="41909" y="0"/>
                  </a:lnTo>
                  <a:lnTo>
                    <a:pt x="25360" y="0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2864" y="4237990"/>
              <a:ext cx="132715" cy="1134745"/>
            </a:xfrm>
            <a:custGeom>
              <a:avLst/>
              <a:gdLst/>
              <a:ahLst/>
              <a:cxnLst/>
              <a:rect l="l" t="t" r="r" b="b"/>
              <a:pathLst>
                <a:path w="132715" h="1134745">
                  <a:moveTo>
                    <a:pt x="77823" y="80772"/>
                  </a:moveTo>
                  <a:lnTo>
                    <a:pt x="33500" y="80772"/>
                  </a:lnTo>
                  <a:lnTo>
                    <a:pt x="33500" y="91948"/>
                  </a:lnTo>
                  <a:lnTo>
                    <a:pt x="125067" y="91948"/>
                  </a:lnTo>
                  <a:lnTo>
                    <a:pt x="125067" y="81787"/>
                  </a:lnTo>
                  <a:lnTo>
                    <a:pt x="112748" y="81787"/>
                  </a:lnTo>
                  <a:lnTo>
                    <a:pt x="94285" y="81041"/>
                  </a:lnTo>
                  <a:lnTo>
                    <a:pt x="85798" y="80841"/>
                  </a:lnTo>
                  <a:lnTo>
                    <a:pt x="77823" y="80772"/>
                  </a:lnTo>
                  <a:close/>
                </a:path>
                <a:path w="132715" h="1134745">
                  <a:moveTo>
                    <a:pt x="125067" y="10160"/>
                  </a:moveTo>
                  <a:lnTo>
                    <a:pt x="112748" y="10160"/>
                  </a:lnTo>
                  <a:lnTo>
                    <a:pt x="112748" y="10795"/>
                  </a:lnTo>
                  <a:lnTo>
                    <a:pt x="106221" y="13176"/>
                  </a:lnTo>
                  <a:lnTo>
                    <a:pt x="99969" y="15557"/>
                  </a:lnTo>
                  <a:lnTo>
                    <a:pt x="93978" y="17938"/>
                  </a:lnTo>
                  <a:lnTo>
                    <a:pt x="33500" y="43434"/>
                  </a:lnTo>
                  <a:lnTo>
                    <a:pt x="33500" y="48514"/>
                  </a:lnTo>
                  <a:lnTo>
                    <a:pt x="93692" y="73937"/>
                  </a:lnTo>
                  <a:lnTo>
                    <a:pt x="99588" y="76295"/>
                  </a:lnTo>
                  <a:lnTo>
                    <a:pt x="105936" y="78700"/>
                  </a:lnTo>
                  <a:lnTo>
                    <a:pt x="112748" y="81153"/>
                  </a:lnTo>
                  <a:lnTo>
                    <a:pt x="112748" y="81787"/>
                  </a:lnTo>
                  <a:lnTo>
                    <a:pt x="125067" y="81787"/>
                  </a:lnTo>
                  <a:lnTo>
                    <a:pt x="125067" y="75818"/>
                  </a:lnTo>
                  <a:lnTo>
                    <a:pt x="73251" y="54356"/>
                  </a:lnTo>
                  <a:lnTo>
                    <a:pt x="68171" y="52197"/>
                  </a:lnTo>
                  <a:lnTo>
                    <a:pt x="61059" y="49403"/>
                  </a:lnTo>
                  <a:lnTo>
                    <a:pt x="51788" y="46101"/>
                  </a:lnTo>
                  <a:lnTo>
                    <a:pt x="51788" y="45847"/>
                  </a:lnTo>
                  <a:lnTo>
                    <a:pt x="60170" y="42799"/>
                  </a:lnTo>
                  <a:lnTo>
                    <a:pt x="67282" y="40132"/>
                  </a:lnTo>
                  <a:lnTo>
                    <a:pt x="73251" y="37718"/>
                  </a:lnTo>
                  <a:lnTo>
                    <a:pt x="125067" y="16129"/>
                  </a:lnTo>
                  <a:lnTo>
                    <a:pt x="125067" y="10160"/>
                  </a:lnTo>
                  <a:close/>
                </a:path>
                <a:path w="132715" h="1134745">
                  <a:moveTo>
                    <a:pt x="125067" y="0"/>
                  </a:moveTo>
                  <a:lnTo>
                    <a:pt x="33500" y="0"/>
                  </a:lnTo>
                  <a:lnTo>
                    <a:pt x="33500" y="11176"/>
                  </a:lnTo>
                  <a:lnTo>
                    <a:pt x="77823" y="11176"/>
                  </a:lnTo>
                  <a:lnTo>
                    <a:pt x="85941" y="11106"/>
                  </a:lnTo>
                  <a:lnTo>
                    <a:pt x="94476" y="10906"/>
                  </a:lnTo>
                  <a:lnTo>
                    <a:pt x="112748" y="10160"/>
                  </a:lnTo>
                  <a:lnTo>
                    <a:pt x="125067" y="10160"/>
                  </a:lnTo>
                  <a:lnTo>
                    <a:pt x="125067" y="0"/>
                  </a:lnTo>
                  <a:close/>
                </a:path>
                <a:path w="132715" h="1134745">
                  <a:moveTo>
                    <a:pt x="55979" y="110743"/>
                  </a:moveTo>
                  <a:lnTo>
                    <a:pt x="49375" y="110743"/>
                  </a:lnTo>
                  <a:lnTo>
                    <a:pt x="46454" y="111252"/>
                  </a:lnTo>
                  <a:lnTo>
                    <a:pt x="43914" y="112268"/>
                  </a:lnTo>
                  <a:lnTo>
                    <a:pt x="41247" y="113284"/>
                  </a:lnTo>
                  <a:lnTo>
                    <a:pt x="31737" y="134620"/>
                  </a:lnTo>
                  <a:lnTo>
                    <a:pt x="31976" y="136652"/>
                  </a:lnTo>
                  <a:lnTo>
                    <a:pt x="37437" y="148971"/>
                  </a:lnTo>
                  <a:lnTo>
                    <a:pt x="38453" y="150241"/>
                  </a:lnTo>
                  <a:lnTo>
                    <a:pt x="39596" y="151384"/>
                  </a:lnTo>
                  <a:lnTo>
                    <a:pt x="40612" y="152273"/>
                  </a:lnTo>
                  <a:lnTo>
                    <a:pt x="40612" y="152527"/>
                  </a:lnTo>
                  <a:lnTo>
                    <a:pt x="33500" y="153670"/>
                  </a:lnTo>
                  <a:lnTo>
                    <a:pt x="33500" y="162560"/>
                  </a:lnTo>
                  <a:lnTo>
                    <a:pt x="78966" y="162560"/>
                  </a:lnTo>
                  <a:lnTo>
                    <a:pt x="80871" y="162433"/>
                  </a:lnTo>
                  <a:lnTo>
                    <a:pt x="82649" y="162179"/>
                  </a:lnTo>
                  <a:lnTo>
                    <a:pt x="84427" y="161798"/>
                  </a:lnTo>
                  <a:lnTo>
                    <a:pt x="86078" y="161417"/>
                  </a:lnTo>
                  <a:lnTo>
                    <a:pt x="87475" y="160655"/>
                  </a:lnTo>
                  <a:lnTo>
                    <a:pt x="91285" y="158877"/>
                  </a:lnTo>
                  <a:lnTo>
                    <a:pt x="94460" y="155829"/>
                  </a:lnTo>
                  <a:lnTo>
                    <a:pt x="96538" y="152019"/>
                  </a:lnTo>
                  <a:lnTo>
                    <a:pt x="48994" y="152019"/>
                  </a:lnTo>
                  <a:lnTo>
                    <a:pt x="48380" y="151384"/>
                  </a:lnTo>
                  <a:lnTo>
                    <a:pt x="47851" y="150749"/>
                  </a:lnTo>
                  <a:lnTo>
                    <a:pt x="45946" y="148590"/>
                  </a:lnTo>
                  <a:lnTo>
                    <a:pt x="45057" y="147320"/>
                  </a:lnTo>
                  <a:lnTo>
                    <a:pt x="40763" y="136652"/>
                  </a:lnTo>
                  <a:lnTo>
                    <a:pt x="40856" y="131699"/>
                  </a:lnTo>
                  <a:lnTo>
                    <a:pt x="50645" y="121793"/>
                  </a:lnTo>
                  <a:lnTo>
                    <a:pt x="71019" y="121793"/>
                  </a:lnTo>
                  <a:lnTo>
                    <a:pt x="69695" y="119507"/>
                  </a:lnTo>
                  <a:lnTo>
                    <a:pt x="66139" y="115189"/>
                  </a:lnTo>
                  <a:lnTo>
                    <a:pt x="63980" y="113665"/>
                  </a:lnTo>
                  <a:lnTo>
                    <a:pt x="61440" y="112395"/>
                  </a:lnTo>
                  <a:lnTo>
                    <a:pt x="58900" y="111252"/>
                  </a:lnTo>
                  <a:lnTo>
                    <a:pt x="55979" y="110743"/>
                  </a:lnTo>
                  <a:close/>
                </a:path>
                <a:path w="132715" h="1134745">
                  <a:moveTo>
                    <a:pt x="71019" y="121793"/>
                  </a:moveTo>
                  <a:lnTo>
                    <a:pt x="56741" y="121793"/>
                  </a:lnTo>
                  <a:lnTo>
                    <a:pt x="59662" y="123062"/>
                  </a:lnTo>
                  <a:lnTo>
                    <a:pt x="63472" y="128143"/>
                  </a:lnTo>
                  <a:lnTo>
                    <a:pt x="64139" y="130810"/>
                  </a:lnTo>
                  <a:lnTo>
                    <a:pt x="64251" y="140716"/>
                  </a:lnTo>
                  <a:lnTo>
                    <a:pt x="64129" y="142112"/>
                  </a:lnTo>
                  <a:lnTo>
                    <a:pt x="64059" y="142621"/>
                  </a:lnTo>
                  <a:lnTo>
                    <a:pt x="63091" y="147701"/>
                  </a:lnTo>
                  <a:lnTo>
                    <a:pt x="62075" y="152019"/>
                  </a:lnTo>
                  <a:lnTo>
                    <a:pt x="70457" y="152019"/>
                  </a:lnTo>
                  <a:lnTo>
                    <a:pt x="70556" y="151511"/>
                  </a:lnTo>
                  <a:lnTo>
                    <a:pt x="71346" y="149479"/>
                  </a:lnTo>
                  <a:lnTo>
                    <a:pt x="71981" y="146939"/>
                  </a:lnTo>
                  <a:lnTo>
                    <a:pt x="72616" y="144018"/>
                  </a:lnTo>
                  <a:lnTo>
                    <a:pt x="73124" y="141224"/>
                  </a:lnTo>
                  <a:lnTo>
                    <a:pt x="73378" y="138049"/>
                  </a:lnTo>
                  <a:lnTo>
                    <a:pt x="73342" y="130048"/>
                  </a:lnTo>
                  <a:lnTo>
                    <a:pt x="73058" y="128270"/>
                  </a:lnTo>
                  <a:lnTo>
                    <a:pt x="72953" y="127762"/>
                  </a:lnTo>
                  <a:lnTo>
                    <a:pt x="71981" y="124968"/>
                  </a:lnTo>
                  <a:lnTo>
                    <a:pt x="71092" y="121920"/>
                  </a:lnTo>
                  <a:lnTo>
                    <a:pt x="71019" y="121793"/>
                  </a:lnTo>
                  <a:close/>
                </a:path>
                <a:path w="132715" h="1134745">
                  <a:moveTo>
                    <a:pt x="96365" y="116332"/>
                  </a:moveTo>
                  <a:lnTo>
                    <a:pt x="87475" y="116332"/>
                  </a:lnTo>
                  <a:lnTo>
                    <a:pt x="88618" y="119253"/>
                  </a:lnTo>
                  <a:lnTo>
                    <a:pt x="89408" y="122174"/>
                  </a:lnTo>
                  <a:lnTo>
                    <a:pt x="90622" y="127762"/>
                  </a:lnTo>
                  <a:lnTo>
                    <a:pt x="90920" y="130048"/>
                  </a:lnTo>
                  <a:lnTo>
                    <a:pt x="91031" y="138684"/>
                  </a:lnTo>
                  <a:lnTo>
                    <a:pt x="90296" y="142112"/>
                  </a:lnTo>
                  <a:lnTo>
                    <a:pt x="76807" y="152019"/>
                  </a:lnTo>
                  <a:lnTo>
                    <a:pt x="96538" y="152019"/>
                  </a:lnTo>
                  <a:lnTo>
                    <a:pt x="99032" y="147447"/>
                  </a:lnTo>
                  <a:lnTo>
                    <a:pt x="100066" y="142621"/>
                  </a:lnTo>
                  <a:lnTo>
                    <a:pt x="100023" y="130810"/>
                  </a:lnTo>
                  <a:lnTo>
                    <a:pt x="99921" y="130048"/>
                  </a:lnTo>
                  <a:lnTo>
                    <a:pt x="99794" y="128270"/>
                  </a:lnTo>
                  <a:lnTo>
                    <a:pt x="99540" y="126492"/>
                  </a:lnTo>
                  <a:lnTo>
                    <a:pt x="98746" y="123062"/>
                  </a:lnTo>
                  <a:lnTo>
                    <a:pt x="98397" y="121666"/>
                  </a:lnTo>
                  <a:lnTo>
                    <a:pt x="97889" y="120142"/>
                  </a:lnTo>
                  <a:lnTo>
                    <a:pt x="97508" y="118745"/>
                  </a:lnTo>
                  <a:lnTo>
                    <a:pt x="97000" y="117475"/>
                  </a:lnTo>
                  <a:lnTo>
                    <a:pt x="96365" y="116332"/>
                  </a:lnTo>
                  <a:close/>
                </a:path>
                <a:path w="132715" h="1134745">
                  <a:moveTo>
                    <a:pt x="98524" y="183007"/>
                  </a:moveTo>
                  <a:lnTo>
                    <a:pt x="33500" y="183007"/>
                  </a:lnTo>
                  <a:lnTo>
                    <a:pt x="33500" y="193675"/>
                  </a:lnTo>
                  <a:lnTo>
                    <a:pt x="79728" y="193675"/>
                  </a:lnTo>
                  <a:lnTo>
                    <a:pt x="83284" y="196087"/>
                  </a:lnTo>
                  <a:lnTo>
                    <a:pt x="86078" y="199009"/>
                  </a:lnTo>
                  <a:lnTo>
                    <a:pt x="90142" y="205867"/>
                  </a:lnTo>
                  <a:lnTo>
                    <a:pt x="91158" y="209423"/>
                  </a:lnTo>
                  <a:lnTo>
                    <a:pt x="91158" y="217297"/>
                  </a:lnTo>
                  <a:lnTo>
                    <a:pt x="89888" y="220472"/>
                  </a:lnTo>
                  <a:lnTo>
                    <a:pt x="87475" y="222631"/>
                  </a:lnTo>
                  <a:lnTo>
                    <a:pt x="84935" y="224790"/>
                  </a:lnTo>
                  <a:lnTo>
                    <a:pt x="80871" y="225806"/>
                  </a:lnTo>
                  <a:lnTo>
                    <a:pt x="33500" y="225806"/>
                  </a:lnTo>
                  <a:lnTo>
                    <a:pt x="33500" y="236474"/>
                  </a:lnTo>
                  <a:lnTo>
                    <a:pt x="81252" y="236474"/>
                  </a:lnTo>
                  <a:lnTo>
                    <a:pt x="84935" y="235839"/>
                  </a:lnTo>
                  <a:lnTo>
                    <a:pt x="87856" y="234823"/>
                  </a:lnTo>
                  <a:lnTo>
                    <a:pt x="90777" y="233680"/>
                  </a:lnTo>
                  <a:lnTo>
                    <a:pt x="93190" y="232156"/>
                  </a:lnTo>
                  <a:lnTo>
                    <a:pt x="94968" y="230251"/>
                  </a:lnTo>
                  <a:lnTo>
                    <a:pt x="96873" y="228346"/>
                  </a:lnTo>
                  <a:lnTo>
                    <a:pt x="98143" y="226060"/>
                  </a:lnTo>
                  <a:lnTo>
                    <a:pt x="99032" y="223393"/>
                  </a:lnTo>
                  <a:lnTo>
                    <a:pt x="99794" y="220853"/>
                  </a:lnTo>
                  <a:lnTo>
                    <a:pt x="100175" y="218059"/>
                  </a:lnTo>
                  <a:lnTo>
                    <a:pt x="100175" y="212598"/>
                  </a:lnTo>
                  <a:lnTo>
                    <a:pt x="89507" y="193548"/>
                  </a:lnTo>
                  <a:lnTo>
                    <a:pt x="89507" y="193294"/>
                  </a:lnTo>
                  <a:lnTo>
                    <a:pt x="98524" y="191262"/>
                  </a:lnTo>
                  <a:lnTo>
                    <a:pt x="98524" y="183007"/>
                  </a:lnTo>
                  <a:close/>
                </a:path>
                <a:path w="132715" h="1134745">
                  <a:moveTo>
                    <a:pt x="55979" y="254000"/>
                  </a:moveTo>
                  <a:lnTo>
                    <a:pt x="49375" y="254000"/>
                  </a:lnTo>
                  <a:lnTo>
                    <a:pt x="46454" y="254508"/>
                  </a:lnTo>
                  <a:lnTo>
                    <a:pt x="43914" y="255524"/>
                  </a:lnTo>
                  <a:lnTo>
                    <a:pt x="41247" y="256540"/>
                  </a:lnTo>
                  <a:lnTo>
                    <a:pt x="31737" y="277876"/>
                  </a:lnTo>
                  <a:lnTo>
                    <a:pt x="31976" y="279908"/>
                  </a:lnTo>
                  <a:lnTo>
                    <a:pt x="37437" y="292227"/>
                  </a:lnTo>
                  <a:lnTo>
                    <a:pt x="38453" y="293497"/>
                  </a:lnTo>
                  <a:lnTo>
                    <a:pt x="39596" y="294640"/>
                  </a:lnTo>
                  <a:lnTo>
                    <a:pt x="40612" y="295529"/>
                  </a:lnTo>
                  <a:lnTo>
                    <a:pt x="40612" y="295783"/>
                  </a:lnTo>
                  <a:lnTo>
                    <a:pt x="33500" y="296926"/>
                  </a:lnTo>
                  <a:lnTo>
                    <a:pt x="33500" y="305816"/>
                  </a:lnTo>
                  <a:lnTo>
                    <a:pt x="78966" y="305816"/>
                  </a:lnTo>
                  <a:lnTo>
                    <a:pt x="80871" y="305689"/>
                  </a:lnTo>
                  <a:lnTo>
                    <a:pt x="82649" y="305435"/>
                  </a:lnTo>
                  <a:lnTo>
                    <a:pt x="84427" y="305054"/>
                  </a:lnTo>
                  <a:lnTo>
                    <a:pt x="86078" y="304673"/>
                  </a:lnTo>
                  <a:lnTo>
                    <a:pt x="87475" y="303911"/>
                  </a:lnTo>
                  <a:lnTo>
                    <a:pt x="91285" y="302133"/>
                  </a:lnTo>
                  <a:lnTo>
                    <a:pt x="94460" y="299085"/>
                  </a:lnTo>
                  <a:lnTo>
                    <a:pt x="96538" y="295275"/>
                  </a:lnTo>
                  <a:lnTo>
                    <a:pt x="48994" y="295275"/>
                  </a:lnTo>
                  <a:lnTo>
                    <a:pt x="48380" y="294640"/>
                  </a:lnTo>
                  <a:lnTo>
                    <a:pt x="47851" y="294005"/>
                  </a:lnTo>
                  <a:lnTo>
                    <a:pt x="45946" y="291846"/>
                  </a:lnTo>
                  <a:lnTo>
                    <a:pt x="45057" y="290576"/>
                  </a:lnTo>
                  <a:lnTo>
                    <a:pt x="40763" y="279908"/>
                  </a:lnTo>
                  <a:lnTo>
                    <a:pt x="40856" y="274955"/>
                  </a:lnTo>
                  <a:lnTo>
                    <a:pt x="50645" y="265049"/>
                  </a:lnTo>
                  <a:lnTo>
                    <a:pt x="71019" y="265049"/>
                  </a:lnTo>
                  <a:lnTo>
                    <a:pt x="69695" y="262763"/>
                  </a:lnTo>
                  <a:lnTo>
                    <a:pt x="66139" y="258445"/>
                  </a:lnTo>
                  <a:lnTo>
                    <a:pt x="63980" y="256921"/>
                  </a:lnTo>
                  <a:lnTo>
                    <a:pt x="61440" y="255651"/>
                  </a:lnTo>
                  <a:lnTo>
                    <a:pt x="58900" y="254508"/>
                  </a:lnTo>
                  <a:lnTo>
                    <a:pt x="55979" y="254000"/>
                  </a:lnTo>
                  <a:close/>
                </a:path>
                <a:path w="132715" h="1134745">
                  <a:moveTo>
                    <a:pt x="71019" y="265049"/>
                  </a:moveTo>
                  <a:lnTo>
                    <a:pt x="56741" y="265049"/>
                  </a:lnTo>
                  <a:lnTo>
                    <a:pt x="59662" y="266319"/>
                  </a:lnTo>
                  <a:lnTo>
                    <a:pt x="63472" y="271399"/>
                  </a:lnTo>
                  <a:lnTo>
                    <a:pt x="64139" y="274066"/>
                  </a:lnTo>
                  <a:lnTo>
                    <a:pt x="64251" y="283972"/>
                  </a:lnTo>
                  <a:lnTo>
                    <a:pt x="64129" y="285369"/>
                  </a:lnTo>
                  <a:lnTo>
                    <a:pt x="64059" y="285877"/>
                  </a:lnTo>
                  <a:lnTo>
                    <a:pt x="63091" y="290957"/>
                  </a:lnTo>
                  <a:lnTo>
                    <a:pt x="62075" y="295275"/>
                  </a:lnTo>
                  <a:lnTo>
                    <a:pt x="70457" y="295275"/>
                  </a:lnTo>
                  <a:lnTo>
                    <a:pt x="70556" y="294767"/>
                  </a:lnTo>
                  <a:lnTo>
                    <a:pt x="71346" y="292735"/>
                  </a:lnTo>
                  <a:lnTo>
                    <a:pt x="71981" y="290195"/>
                  </a:lnTo>
                  <a:lnTo>
                    <a:pt x="72616" y="287274"/>
                  </a:lnTo>
                  <a:lnTo>
                    <a:pt x="73124" y="284480"/>
                  </a:lnTo>
                  <a:lnTo>
                    <a:pt x="73378" y="281305"/>
                  </a:lnTo>
                  <a:lnTo>
                    <a:pt x="73342" y="273304"/>
                  </a:lnTo>
                  <a:lnTo>
                    <a:pt x="73058" y="271526"/>
                  </a:lnTo>
                  <a:lnTo>
                    <a:pt x="72953" y="271018"/>
                  </a:lnTo>
                  <a:lnTo>
                    <a:pt x="71981" y="268224"/>
                  </a:lnTo>
                  <a:lnTo>
                    <a:pt x="71092" y="265176"/>
                  </a:lnTo>
                  <a:lnTo>
                    <a:pt x="71019" y="265049"/>
                  </a:lnTo>
                  <a:close/>
                </a:path>
                <a:path w="132715" h="1134745">
                  <a:moveTo>
                    <a:pt x="96365" y="259587"/>
                  </a:moveTo>
                  <a:lnTo>
                    <a:pt x="87475" y="259587"/>
                  </a:lnTo>
                  <a:lnTo>
                    <a:pt x="88618" y="262509"/>
                  </a:lnTo>
                  <a:lnTo>
                    <a:pt x="89408" y="265430"/>
                  </a:lnTo>
                  <a:lnTo>
                    <a:pt x="90622" y="271018"/>
                  </a:lnTo>
                  <a:lnTo>
                    <a:pt x="90920" y="273304"/>
                  </a:lnTo>
                  <a:lnTo>
                    <a:pt x="91031" y="281940"/>
                  </a:lnTo>
                  <a:lnTo>
                    <a:pt x="90296" y="285369"/>
                  </a:lnTo>
                  <a:lnTo>
                    <a:pt x="76807" y="295275"/>
                  </a:lnTo>
                  <a:lnTo>
                    <a:pt x="96538" y="295275"/>
                  </a:lnTo>
                  <a:lnTo>
                    <a:pt x="99032" y="290703"/>
                  </a:lnTo>
                  <a:lnTo>
                    <a:pt x="100066" y="285877"/>
                  </a:lnTo>
                  <a:lnTo>
                    <a:pt x="100023" y="274066"/>
                  </a:lnTo>
                  <a:lnTo>
                    <a:pt x="99921" y="273304"/>
                  </a:lnTo>
                  <a:lnTo>
                    <a:pt x="99794" y="271526"/>
                  </a:lnTo>
                  <a:lnTo>
                    <a:pt x="99540" y="269748"/>
                  </a:lnTo>
                  <a:lnTo>
                    <a:pt x="98746" y="266319"/>
                  </a:lnTo>
                  <a:lnTo>
                    <a:pt x="98397" y="264922"/>
                  </a:lnTo>
                  <a:lnTo>
                    <a:pt x="97889" y="263398"/>
                  </a:lnTo>
                  <a:lnTo>
                    <a:pt x="97508" y="262001"/>
                  </a:lnTo>
                  <a:lnTo>
                    <a:pt x="97000" y="260731"/>
                  </a:lnTo>
                  <a:lnTo>
                    <a:pt x="96365" y="259587"/>
                  </a:lnTo>
                  <a:close/>
                </a:path>
                <a:path w="132715" h="1134745">
                  <a:moveTo>
                    <a:pt x="12672" y="326771"/>
                  </a:moveTo>
                  <a:lnTo>
                    <a:pt x="3782" y="326771"/>
                  </a:lnTo>
                  <a:lnTo>
                    <a:pt x="2766" y="328676"/>
                  </a:lnTo>
                  <a:lnTo>
                    <a:pt x="1750" y="331343"/>
                  </a:lnTo>
                  <a:lnTo>
                    <a:pt x="1086" y="334899"/>
                  </a:lnTo>
                  <a:lnTo>
                    <a:pt x="353" y="338074"/>
                  </a:lnTo>
                  <a:lnTo>
                    <a:pt x="99" y="340614"/>
                  </a:lnTo>
                  <a:lnTo>
                    <a:pt x="0" y="351536"/>
                  </a:lnTo>
                  <a:lnTo>
                    <a:pt x="480" y="355981"/>
                  </a:lnTo>
                  <a:lnTo>
                    <a:pt x="1750" y="360045"/>
                  </a:lnTo>
                  <a:lnTo>
                    <a:pt x="2893" y="364236"/>
                  </a:lnTo>
                  <a:lnTo>
                    <a:pt x="24610" y="380238"/>
                  </a:lnTo>
                  <a:lnTo>
                    <a:pt x="98524" y="380238"/>
                  </a:lnTo>
                  <a:lnTo>
                    <a:pt x="98524" y="372237"/>
                  </a:lnTo>
                  <a:lnTo>
                    <a:pt x="91158" y="369951"/>
                  </a:lnTo>
                  <a:lnTo>
                    <a:pt x="91158" y="369697"/>
                  </a:lnTo>
                  <a:lnTo>
                    <a:pt x="91412" y="369570"/>
                  </a:lnTo>
                  <a:lnTo>
                    <a:pt x="23467" y="369570"/>
                  </a:lnTo>
                  <a:lnTo>
                    <a:pt x="18133" y="367538"/>
                  </a:lnTo>
                  <a:lnTo>
                    <a:pt x="14450" y="363474"/>
                  </a:lnTo>
                  <a:lnTo>
                    <a:pt x="10894" y="359410"/>
                  </a:lnTo>
                  <a:lnTo>
                    <a:pt x="9116" y="353568"/>
                  </a:lnTo>
                  <a:lnTo>
                    <a:pt x="9221" y="342646"/>
                  </a:lnTo>
                  <a:lnTo>
                    <a:pt x="9497" y="338963"/>
                  </a:lnTo>
                  <a:lnTo>
                    <a:pt x="10005" y="335788"/>
                  </a:lnTo>
                  <a:lnTo>
                    <a:pt x="10354" y="334391"/>
                  </a:lnTo>
                  <a:lnTo>
                    <a:pt x="10640" y="332740"/>
                  </a:lnTo>
                  <a:lnTo>
                    <a:pt x="11148" y="331343"/>
                  </a:lnTo>
                  <a:lnTo>
                    <a:pt x="11529" y="329819"/>
                  </a:lnTo>
                  <a:lnTo>
                    <a:pt x="12037" y="328295"/>
                  </a:lnTo>
                  <a:lnTo>
                    <a:pt x="12672" y="326771"/>
                  </a:lnTo>
                  <a:close/>
                </a:path>
                <a:path w="132715" h="1134745">
                  <a:moveTo>
                    <a:pt x="70711" y="322580"/>
                  </a:moveTo>
                  <a:lnTo>
                    <a:pt x="60297" y="322580"/>
                  </a:lnTo>
                  <a:lnTo>
                    <a:pt x="56487" y="322961"/>
                  </a:lnTo>
                  <a:lnTo>
                    <a:pt x="49756" y="324739"/>
                  </a:lnTo>
                  <a:lnTo>
                    <a:pt x="46962" y="325882"/>
                  </a:lnTo>
                  <a:lnTo>
                    <a:pt x="44422" y="327406"/>
                  </a:lnTo>
                  <a:lnTo>
                    <a:pt x="42009" y="328803"/>
                  </a:lnTo>
                  <a:lnTo>
                    <a:pt x="34456" y="338582"/>
                  </a:lnTo>
                  <a:lnTo>
                    <a:pt x="33452" y="340741"/>
                  </a:lnTo>
                  <a:lnTo>
                    <a:pt x="32738" y="342646"/>
                  </a:lnTo>
                  <a:lnTo>
                    <a:pt x="31960" y="346964"/>
                  </a:lnTo>
                  <a:lnTo>
                    <a:pt x="31849" y="347853"/>
                  </a:lnTo>
                  <a:lnTo>
                    <a:pt x="31769" y="354965"/>
                  </a:lnTo>
                  <a:lnTo>
                    <a:pt x="32357" y="358140"/>
                  </a:lnTo>
                  <a:lnTo>
                    <a:pt x="34072" y="362077"/>
                  </a:lnTo>
                  <a:lnTo>
                    <a:pt x="35024" y="364363"/>
                  </a:lnTo>
                  <a:lnTo>
                    <a:pt x="36929" y="367030"/>
                  </a:lnTo>
                  <a:lnTo>
                    <a:pt x="39469" y="369316"/>
                  </a:lnTo>
                  <a:lnTo>
                    <a:pt x="39469" y="369570"/>
                  </a:lnTo>
                  <a:lnTo>
                    <a:pt x="48232" y="369570"/>
                  </a:lnTo>
                  <a:lnTo>
                    <a:pt x="45946" y="367411"/>
                  </a:lnTo>
                  <a:lnTo>
                    <a:pt x="44168" y="364871"/>
                  </a:lnTo>
                  <a:lnTo>
                    <a:pt x="42771" y="361950"/>
                  </a:lnTo>
                  <a:lnTo>
                    <a:pt x="41501" y="359156"/>
                  </a:lnTo>
                  <a:lnTo>
                    <a:pt x="40739" y="355981"/>
                  </a:lnTo>
                  <a:lnTo>
                    <a:pt x="40739" y="350774"/>
                  </a:lnTo>
                  <a:lnTo>
                    <a:pt x="53058" y="335534"/>
                  </a:lnTo>
                  <a:lnTo>
                    <a:pt x="56233" y="334264"/>
                  </a:lnTo>
                  <a:lnTo>
                    <a:pt x="60424" y="333629"/>
                  </a:lnTo>
                  <a:lnTo>
                    <a:pt x="93796" y="333629"/>
                  </a:lnTo>
                  <a:lnTo>
                    <a:pt x="91539" y="331470"/>
                  </a:lnTo>
                  <a:lnTo>
                    <a:pt x="88618" y="328803"/>
                  </a:lnTo>
                  <a:lnTo>
                    <a:pt x="84935" y="326644"/>
                  </a:lnTo>
                  <a:lnTo>
                    <a:pt x="76045" y="323342"/>
                  </a:lnTo>
                  <a:lnTo>
                    <a:pt x="70711" y="322580"/>
                  </a:lnTo>
                  <a:close/>
                </a:path>
                <a:path w="132715" h="1134745">
                  <a:moveTo>
                    <a:pt x="93796" y="333629"/>
                  </a:moveTo>
                  <a:lnTo>
                    <a:pt x="69314" y="333629"/>
                  </a:lnTo>
                  <a:lnTo>
                    <a:pt x="72870" y="334010"/>
                  </a:lnTo>
                  <a:lnTo>
                    <a:pt x="75918" y="334899"/>
                  </a:lnTo>
                  <a:lnTo>
                    <a:pt x="79093" y="335661"/>
                  </a:lnTo>
                  <a:lnTo>
                    <a:pt x="81760" y="336931"/>
                  </a:lnTo>
                  <a:lnTo>
                    <a:pt x="84046" y="338582"/>
                  </a:lnTo>
                  <a:lnTo>
                    <a:pt x="86205" y="340106"/>
                  </a:lnTo>
                  <a:lnTo>
                    <a:pt x="87983" y="342138"/>
                  </a:lnTo>
                  <a:lnTo>
                    <a:pt x="90523" y="346964"/>
                  </a:lnTo>
                  <a:lnTo>
                    <a:pt x="91158" y="349758"/>
                  </a:lnTo>
                  <a:lnTo>
                    <a:pt x="91158" y="354965"/>
                  </a:lnTo>
                  <a:lnTo>
                    <a:pt x="90777" y="356870"/>
                  </a:lnTo>
                  <a:lnTo>
                    <a:pt x="90142" y="358648"/>
                  </a:lnTo>
                  <a:lnTo>
                    <a:pt x="89634" y="360426"/>
                  </a:lnTo>
                  <a:lnTo>
                    <a:pt x="82268" y="369570"/>
                  </a:lnTo>
                  <a:lnTo>
                    <a:pt x="91412" y="369570"/>
                  </a:lnTo>
                  <a:lnTo>
                    <a:pt x="100175" y="347853"/>
                  </a:lnTo>
                  <a:lnTo>
                    <a:pt x="99540" y="344170"/>
                  </a:lnTo>
                  <a:lnTo>
                    <a:pt x="97964" y="340614"/>
                  </a:lnTo>
                  <a:lnTo>
                    <a:pt x="96619" y="337312"/>
                  </a:lnTo>
                  <a:lnTo>
                    <a:pt x="94460" y="334264"/>
                  </a:lnTo>
                  <a:lnTo>
                    <a:pt x="93796" y="333629"/>
                  </a:lnTo>
                  <a:close/>
                </a:path>
                <a:path w="132715" h="1134745">
                  <a:moveTo>
                    <a:pt x="93081" y="407797"/>
                  </a:moveTo>
                  <a:lnTo>
                    <a:pt x="63853" y="407797"/>
                  </a:lnTo>
                  <a:lnTo>
                    <a:pt x="63853" y="452628"/>
                  </a:lnTo>
                  <a:lnTo>
                    <a:pt x="65123" y="452755"/>
                  </a:lnTo>
                  <a:lnTo>
                    <a:pt x="73632" y="452755"/>
                  </a:lnTo>
                  <a:lnTo>
                    <a:pt x="96256" y="441579"/>
                  </a:lnTo>
                  <a:lnTo>
                    <a:pt x="72870" y="441579"/>
                  </a:lnTo>
                  <a:lnTo>
                    <a:pt x="72870" y="408305"/>
                  </a:lnTo>
                  <a:lnTo>
                    <a:pt x="93638" y="408305"/>
                  </a:lnTo>
                  <a:lnTo>
                    <a:pt x="93081" y="407797"/>
                  </a:lnTo>
                  <a:close/>
                </a:path>
                <a:path w="132715" h="1134745">
                  <a:moveTo>
                    <a:pt x="71092" y="397256"/>
                  </a:moveTo>
                  <a:lnTo>
                    <a:pt x="59027" y="397256"/>
                  </a:lnTo>
                  <a:lnTo>
                    <a:pt x="53947" y="398018"/>
                  </a:lnTo>
                  <a:lnTo>
                    <a:pt x="49629" y="399796"/>
                  </a:lnTo>
                  <a:lnTo>
                    <a:pt x="45438" y="401447"/>
                  </a:lnTo>
                  <a:lnTo>
                    <a:pt x="41882" y="403733"/>
                  </a:lnTo>
                  <a:lnTo>
                    <a:pt x="39342" y="406781"/>
                  </a:lnTo>
                  <a:lnTo>
                    <a:pt x="36675" y="409702"/>
                  </a:lnTo>
                  <a:lnTo>
                    <a:pt x="34770" y="413258"/>
                  </a:lnTo>
                  <a:lnTo>
                    <a:pt x="33500" y="417322"/>
                  </a:lnTo>
                  <a:lnTo>
                    <a:pt x="32357" y="421513"/>
                  </a:lnTo>
                  <a:lnTo>
                    <a:pt x="31797" y="425323"/>
                  </a:lnTo>
                  <a:lnTo>
                    <a:pt x="31814" y="435356"/>
                  </a:lnTo>
                  <a:lnTo>
                    <a:pt x="32103" y="438150"/>
                  </a:lnTo>
                  <a:lnTo>
                    <a:pt x="33373" y="444881"/>
                  </a:lnTo>
                  <a:lnTo>
                    <a:pt x="34262" y="447802"/>
                  </a:lnTo>
                  <a:lnTo>
                    <a:pt x="35405" y="450088"/>
                  </a:lnTo>
                  <a:lnTo>
                    <a:pt x="44295" y="450088"/>
                  </a:lnTo>
                  <a:lnTo>
                    <a:pt x="43279" y="447294"/>
                  </a:lnTo>
                  <a:lnTo>
                    <a:pt x="42390" y="444373"/>
                  </a:lnTo>
                  <a:lnTo>
                    <a:pt x="41827" y="441198"/>
                  </a:lnTo>
                  <a:lnTo>
                    <a:pt x="41330" y="438912"/>
                  </a:lnTo>
                  <a:lnTo>
                    <a:pt x="41217" y="438150"/>
                  </a:lnTo>
                  <a:lnTo>
                    <a:pt x="41074" y="436372"/>
                  </a:lnTo>
                  <a:lnTo>
                    <a:pt x="40993" y="428498"/>
                  </a:lnTo>
                  <a:lnTo>
                    <a:pt x="41374" y="425323"/>
                  </a:lnTo>
                  <a:lnTo>
                    <a:pt x="42263" y="422402"/>
                  </a:lnTo>
                  <a:lnTo>
                    <a:pt x="43025" y="419481"/>
                  </a:lnTo>
                  <a:lnTo>
                    <a:pt x="44422" y="416941"/>
                  </a:lnTo>
                  <a:lnTo>
                    <a:pt x="47978" y="412623"/>
                  </a:lnTo>
                  <a:lnTo>
                    <a:pt x="50391" y="410845"/>
                  </a:lnTo>
                  <a:lnTo>
                    <a:pt x="53185" y="409702"/>
                  </a:lnTo>
                  <a:lnTo>
                    <a:pt x="56106" y="408432"/>
                  </a:lnTo>
                  <a:lnTo>
                    <a:pt x="59662" y="407797"/>
                  </a:lnTo>
                  <a:lnTo>
                    <a:pt x="93081" y="407797"/>
                  </a:lnTo>
                  <a:lnTo>
                    <a:pt x="91412" y="406273"/>
                  </a:lnTo>
                  <a:lnTo>
                    <a:pt x="88491" y="403479"/>
                  </a:lnTo>
                  <a:lnTo>
                    <a:pt x="84935" y="401320"/>
                  </a:lnTo>
                  <a:lnTo>
                    <a:pt x="80490" y="399669"/>
                  </a:lnTo>
                  <a:lnTo>
                    <a:pt x="76172" y="398018"/>
                  </a:lnTo>
                  <a:lnTo>
                    <a:pt x="71092" y="397256"/>
                  </a:lnTo>
                  <a:close/>
                </a:path>
                <a:path w="132715" h="1134745">
                  <a:moveTo>
                    <a:pt x="93638" y="408305"/>
                  </a:moveTo>
                  <a:lnTo>
                    <a:pt x="72870" y="408305"/>
                  </a:lnTo>
                  <a:lnTo>
                    <a:pt x="75410" y="408559"/>
                  </a:lnTo>
                  <a:lnTo>
                    <a:pt x="77823" y="409194"/>
                  </a:lnTo>
                  <a:lnTo>
                    <a:pt x="89634" y="419481"/>
                  </a:lnTo>
                  <a:lnTo>
                    <a:pt x="90650" y="421513"/>
                  </a:lnTo>
                  <a:lnTo>
                    <a:pt x="91158" y="423799"/>
                  </a:lnTo>
                  <a:lnTo>
                    <a:pt x="91158" y="428752"/>
                  </a:lnTo>
                  <a:lnTo>
                    <a:pt x="75410" y="441579"/>
                  </a:lnTo>
                  <a:lnTo>
                    <a:pt x="96256" y="441579"/>
                  </a:lnTo>
                  <a:lnTo>
                    <a:pt x="97254" y="440182"/>
                  </a:lnTo>
                  <a:lnTo>
                    <a:pt x="98397" y="437007"/>
                  </a:lnTo>
                  <a:lnTo>
                    <a:pt x="99667" y="433832"/>
                  </a:lnTo>
                  <a:lnTo>
                    <a:pt x="100100" y="430911"/>
                  </a:lnTo>
                  <a:lnTo>
                    <a:pt x="100087" y="422402"/>
                  </a:lnTo>
                  <a:lnTo>
                    <a:pt x="99540" y="419227"/>
                  </a:lnTo>
                  <a:lnTo>
                    <a:pt x="97966" y="415544"/>
                  </a:lnTo>
                  <a:lnTo>
                    <a:pt x="96619" y="412115"/>
                  </a:lnTo>
                  <a:lnTo>
                    <a:pt x="94333" y="408940"/>
                  </a:lnTo>
                  <a:lnTo>
                    <a:pt x="93638" y="408305"/>
                  </a:lnTo>
                  <a:close/>
                </a:path>
                <a:path w="132715" h="1134745">
                  <a:moveTo>
                    <a:pt x="69695" y="467360"/>
                  </a:moveTo>
                  <a:lnTo>
                    <a:pt x="59154" y="467360"/>
                  </a:lnTo>
                  <a:lnTo>
                    <a:pt x="53947" y="468122"/>
                  </a:lnTo>
                  <a:lnTo>
                    <a:pt x="33580" y="485521"/>
                  </a:lnTo>
                  <a:lnTo>
                    <a:pt x="32357" y="488823"/>
                  </a:lnTo>
                  <a:lnTo>
                    <a:pt x="31840" y="491617"/>
                  </a:lnTo>
                  <a:lnTo>
                    <a:pt x="31842" y="499491"/>
                  </a:lnTo>
                  <a:lnTo>
                    <a:pt x="31976" y="500634"/>
                  </a:lnTo>
                  <a:lnTo>
                    <a:pt x="32611" y="502666"/>
                  </a:lnTo>
                  <a:lnTo>
                    <a:pt x="33119" y="504571"/>
                  </a:lnTo>
                  <a:lnTo>
                    <a:pt x="33754" y="506222"/>
                  </a:lnTo>
                  <a:lnTo>
                    <a:pt x="35532" y="509270"/>
                  </a:lnTo>
                  <a:lnTo>
                    <a:pt x="36421" y="510540"/>
                  </a:lnTo>
                  <a:lnTo>
                    <a:pt x="37564" y="511556"/>
                  </a:lnTo>
                  <a:lnTo>
                    <a:pt x="38580" y="512699"/>
                  </a:lnTo>
                  <a:lnTo>
                    <a:pt x="39723" y="513715"/>
                  </a:lnTo>
                  <a:lnTo>
                    <a:pt x="40739" y="514477"/>
                  </a:lnTo>
                  <a:lnTo>
                    <a:pt x="40739" y="514731"/>
                  </a:lnTo>
                  <a:lnTo>
                    <a:pt x="33500" y="517017"/>
                  </a:lnTo>
                  <a:lnTo>
                    <a:pt x="33500" y="525018"/>
                  </a:lnTo>
                  <a:lnTo>
                    <a:pt x="132560" y="525018"/>
                  </a:lnTo>
                  <a:lnTo>
                    <a:pt x="132560" y="514350"/>
                  </a:lnTo>
                  <a:lnTo>
                    <a:pt x="49756" y="514350"/>
                  </a:lnTo>
                  <a:lnTo>
                    <a:pt x="48867" y="513715"/>
                  </a:lnTo>
                  <a:lnTo>
                    <a:pt x="40800" y="494030"/>
                  </a:lnTo>
                  <a:lnTo>
                    <a:pt x="41374" y="491617"/>
                  </a:lnTo>
                  <a:lnTo>
                    <a:pt x="42708" y="488823"/>
                  </a:lnTo>
                  <a:lnTo>
                    <a:pt x="43660" y="486918"/>
                  </a:lnTo>
                  <a:lnTo>
                    <a:pt x="45311" y="484886"/>
                  </a:lnTo>
                  <a:lnTo>
                    <a:pt x="47470" y="483362"/>
                  </a:lnTo>
                  <a:lnTo>
                    <a:pt x="49502" y="481711"/>
                  </a:lnTo>
                  <a:lnTo>
                    <a:pt x="52169" y="480568"/>
                  </a:lnTo>
                  <a:lnTo>
                    <a:pt x="55090" y="479679"/>
                  </a:lnTo>
                  <a:lnTo>
                    <a:pt x="58138" y="478790"/>
                  </a:lnTo>
                  <a:lnTo>
                    <a:pt x="61567" y="478409"/>
                  </a:lnTo>
                  <a:lnTo>
                    <a:pt x="93813" y="478409"/>
                  </a:lnTo>
                  <a:lnTo>
                    <a:pt x="91158" y="475361"/>
                  </a:lnTo>
                  <a:lnTo>
                    <a:pt x="88872" y="473583"/>
                  </a:lnTo>
                  <a:lnTo>
                    <a:pt x="86332" y="472186"/>
                  </a:lnTo>
                  <a:lnTo>
                    <a:pt x="83665" y="470662"/>
                  </a:lnTo>
                  <a:lnTo>
                    <a:pt x="80617" y="469519"/>
                  </a:lnTo>
                  <a:lnTo>
                    <a:pt x="73759" y="467741"/>
                  </a:lnTo>
                  <a:lnTo>
                    <a:pt x="69695" y="467360"/>
                  </a:lnTo>
                  <a:close/>
                </a:path>
                <a:path w="132715" h="1134745">
                  <a:moveTo>
                    <a:pt x="93813" y="478409"/>
                  </a:moveTo>
                  <a:lnTo>
                    <a:pt x="70457" y="478409"/>
                  </a:lnTo>
                  <a:lnTo>
                    <a:pt x="74648" y="479044"/>
                  </a:lnTo>
                  <a:lnTo>
                    <a:pt x="77950" y="480314"/>
                  </a:lnTo>
                  <a:lnTo>
                    <a:pt x="91158" y="495427"/>
                  </a:lnTo>
                  <a:lnTo>
                    <a:pt x="91158" y="500761"/>
                  </a:lnTo>
                  <a:lnTo>
                    <a:pt x="83665" y="514350"/>
                  </a:lnTo>
                  <a:lnTo>
                    <a:pt x="92428" y="514350"/>
                  </a:lnTo>
                  <a:lnTo>
                    <a:pt x="92428" y="514096"/>
                  </a:lnTo>
                  <a:lnTo>
                    <a:pt x="94968" y="511810"/>
                  </a:lnTo>
                  <a:lnTo>
                    <a:pt x="96873" y="509143"/>
                  </a:lnTo>
                  <a:lnTo>
                    <a:pt x="98270" y="506222"/>
                  </a:lnTo>
                  <a:lnTo>
                    <a:pt x="99540" y="503301"/>
                  </a:lnTo>
                  <a:lnTo>
                    <a:pt x="100175" y="499872"/>
                  </a:lnTo>
                  <a:lnTo>
                    <a:pt x="100048" y="491998"/>
                  </a:lnTo>
                  <a:lnTo>
                    <a:pt x="99032" y="487680"/>
                  </a:lnTo>
                  <a:lnTo>
                    <a:pt x="98270" y="485521"/>
                  </a:lnTo>
                  <a:lnTo>
                    <a:pt x="97000" y="483108"/>
                  </a:lnTo>
                  <a:lnTo>
                    <a:pt x="96111" y="481330"/>
                  </a:lnTo>
                  <a:lnTo>
                    <a:pt x="94587" y="479298"/>
                  </a:lnTo>
                  <a:lnTo>
                    <a:pt x="93813" y="478409"/>
                  </a:lnTo>
                  <a:close/>
                </a:path>
                <a:path w="132715" h="1134745">
                  <a:moveTo>
                    <a:pt x="132560" y="570865"/>
                  </a:moveTo>
                  <a:lnTo>
                    <a:pt x="33500" y="570865"/>
                  </a:lnTo>
                  <a:lnTo>
                    <a:pt x="33500" y="578866"/>
                  </a:lnTo>
                  <a:lnTo>
                    <a:pt x="40739" y="581152"/>
                  </a:lnTo>
                  <a:lnTo>
                    <a:pt x="35405" y="586740"/>
                  </a:lnTo>
                  <a:lnTo>
                    <a:pt x="34389" y="588264"/>
                  </a:lnTo>
                  <a:lnTo>
                    <a:pt x="33500" y="590042"/>
                  </a:lnTo>
                  <a:lnTo>
                    <a:pt x="32865" y="592201"/>
                  </a:lnTo>
                  <a:lnTo>
                    <a:pt x="32103" y="594233"/>
                  </a:lnTo>
                  <a:lnTo>
                    <a:pt x="31836" y="596011"/>
                  </a:lnTo>
                  <a:lnTo>
                    <a:pt x="31722" y="603250"/>
                  </a:lnTo>
                  <a:lnTo>
                    <a:pt x="32484" y="606806"/>
                  </a:lnTo>
                  <a:lnTo>
                    <a:pt x="33981" y="610489"/>
                  </a:lnTo>
                  <a:lnTo>
                    <a:pt x="35278" y="613791"/>
                  </a:lnTo>
                  <a:lnTo>
                    <a:pt x="37437" y="616839"/>
                  </a:lnTo>
                  <a:lnTo>
                    <a:pt x="43279" y="622173"/>
                  </a:lnTo>
                  <a:lnTo>
                    <a:pt x="46962" y="624332"/>
                  </a:lnTo>
                  <a:lnTo>
                    <a:pt x="51407" y="625983"/>
                  </a:lnTo>
                  <a:lnTo>
                    <a:pt x="55725" y="627634"/>
                  </a:lnTo>
                  <a:lnTo>
                    <a:pt x="61059" y="628523"/>
                  </a:lnTo>
                  <a:lnTo>
                    <a:pt x="71473" y="628523"/>
                  </a:lnTo>
                  <a:lnTo>
                    <a:pt x="75283" y="628015"/>
                  </a:lnTo>
                  <a:lnTo>
                    <a:pt x="78712" y="627126"/>
                  </a:lnTo>
                  <a:lnTo>
                    <a:pt x="82014" y="626364"/>
                  </a:lnTo>
                  <a:lnTo>
                    <a:pt x="94587" y="617347"/>
                  </a:lnTo>
                  <a:lnTo>
                    <a:pt x="62583" y="617347"/>
                  </a:lnTo>
                  <a:lnTo>
                    <a:pt x="59154" y="616966"/>
                  </a:lnTo>
                  <a:lnTo>
                    <a:pt x="40739" y="601345"/>
                  </a:lnTo>
                  <a:lnTo>
                    <a:pt x="40739" y="596011"/>
                  </a:lnTo>
                  <a:lnTo>
                    <a:pt x="49756" y="581406"/>
                  </a:lnTo>
                  <a:lnTo>
                    <a:pt x="132560" y="581406"/>
                  </a:lnTo>
                  <a:lnTo>
                    <a:pt x="132560" y="570865"/>
                  </a:lnTo>
                  <a:close/>
                </a:path>
                <a:path w="132715" h="1134745">
                  <a:moveTo>
                    <a:pt x="92428" y="581406"/>
                  </a:moveTo>
                  <a:lnTo>
                    <a:pt x="83665" y="581406"/>
                  </a:lnTo>
                  <a:lnTo>
                    <a:pt x="85951" y="583692"/>
                  </a:lnTo>
                  <a:lnTo>
                    <a:pt x="87729" y="586232"/>
                  </a:lnTo>
                  <a:lnTo>
                    <a:pt x="89126" y="589153"/>
                  </a:lnTo>
                  <a:lnTo>
                    <a:pt x="90396" y="592074"/>
                  </a:lnTo>
                  <a:lnTo>
                    <a:pt x="91158" y="595122"/>
                  </a:lnTo>
                  <a:lnTo>
                    <a:pt x="91158" y="600583"/>
                  </a:lnTo>
                  <a:lnTo>
                    <a:pt x="78839" y="615569"/>
                  </a:lnTo>
                  <a:lnTo>
                    <a:pt x="75664" y="616839"/>
                  </a:lnTo>
                  <a:lnTo>
                    <a:pt x="71473" y="617347"/>
                  </a:lnTo>
                  <a:lnTo>
                    <a:pt x="94587" y="617347"/>
                  </a:lnTo>
                  <a:lnTo>
                    <a:pt x="100104" y="596011"/>
                  </a:lnTo>
                  <a:lnTo>
                    <a:pt x="99540" y="592963"/>
                  </a:lnTo>
                  <a:lnTo>
                    <a:pt x="97794" y="589026"/>
                  </a:lnTo>
                  <a:lnTo>
                    <a:pt x="96746" y="586740"/>
                  </a:lnTo>
                  <a:lnTo>
                    <a:pt x="94841" y="583946"/>
                  </a:lnTo>
                  <a:lnTo>
                    <a:pt x="92428" y="581660"/>
                  </a:lnTo>
                  <a:lnTo>
                    <a:pt x="92428" y="581406"/>
                  </a:lnTo>
                  <a:close/>
                </a:path>
                <a:path w="132715" h="1134745">
                  <a:moveTo>
                    <a:pt x="1623" y="648335"/>
                  </a:moveTo>
                  <a:lnTo>
                    <a:pt x="1623" y="658876"/>
                  </a:lnTo>
                  <a:lnTo>
                    <a:pt x="98524" y="699135"/>
                  </a:lnTo>
                  <a:lnTo>
                    <a:pt x="98524" y="688594"/>
                  </a:lnTo>
                  <a:lnTo>
                    <a:pt x="47470" y="667893"/>
                  </a:lnTo>
                  <a:lnTo>
                    <a:pt x="47470" y="667385"/>
                  </a:lnTo>
                  <a:lnTo>
                    <a:pt x="60314" y="662305"/>
                  </a:lnTo>
                  <a:lnTo>
                    <a:pt x="34770" y="662305"/>
                  </a:lnTo>
                  <a:lnTo>
                    <a:pt x="1623" y="648335"/>
                  </a:lnTo>
                  <a:close/>
                </a:path>
                <a:path w="132715" h="1134745">
                  <a:moveTo>
                    <a:pt x="98524" y="636651"/>
                  </a:moveTo>
                  <a:lnTo>
                    <a:pt x="34770" y="662305"/>
                  </a:lnTo>
                  <a:lnTo>
                    <a:pt x="60314" y="662305"/>
                  </a:lnTo>
                  <a:lnTo>
                    <a:pt x="98524" y="647192"/>
                  </a:lnTo>
                  <a:lnTo>
                    <a:pt x="98524" y="636651"/>
                  </a:lnTo>
                  <a:close/>
                </a:path>
                <a:path w="132715" h="1134745">
                  <a:moveTo>
                    <a:pt x="98524" y="731139"/>
                  </a:moveTo>
                  <a:lnTo>
                    <a:pt x="33500" y="755650"/>
                  </a:lnTo>
                  <a:lnTo>
                    <a:pt x="33500" y="766699"/>
                  </a:lnTo>
                  <a:lnTo>
                    <a:pt x="98524" y="791337"/>
                  </a:lnTo>
                  <a:lnTo>
                    <a:pt x="98524" y="780669"/>
                  </a:lnTo>
                  <a:lnTo>
                    <a:pt x="48994" y="762762"/>
                  </a:lnTo>
                  <a:lnTo>
                    <a:pt x="44168" y="761238"/>
                  </a:lnTo>
                  <a:lnTo>
                    <a:pt x="44168" y="760984"/>
                  </a:lnTo>
                  <a:lnTo>
                    <a:pt x="49248" y="759333"/>
                  </a:lnTo>
                  <a:lnTo>
                    <a:pt x="98524" y="741680"/>
                  </a:lnTo>
                  <a:lnTo>
                    <a:pt x="98524" y="731139"/>
                  </a:lnTo>
                  <a:close/>
                </a:path>
                <a:path w="132715" h="1134745">
                  <a:moveTo>
                    <a:pt x="93081" y="811657"/>
                  </a:moveTo>
                  <a:lnTo>
                    <a:pt x="63853" y="811657"/>
                  </a:lnTo>
                  <a:lnTo>
                    <a:pt x="63853" y="856488"/>
                  </a:lnTo>
                  <a:lnTo>
                    <a:pt x="65123" y="856615"/>
                  </a:lnTo>
                  <a:lnTo>
                    <a:pt x="73632" y="856615"/>
                  </a:lnTo>
                  <a:lnTo>
                    <a:pt x="96256" y="845439"/>
                  </a:lnTo>
                  <a:lnTo>
                    <a:pt x="72870" y="845439"/>
                  </a:lnTo>
                  <a:lnTo>
                    <a:pt x="72870" y="812165"/>
                  </a:lnTo>
                  <a:lnTo>
                    <a:pt x="93638" y="812165"/>
                  </a:lnTo>
                  <a:lnTo>
                    <a:pt x="93081" y="811657"/>
                  </a:lnTo>
                  <a:close/>
                </a:path>
                <a:path w="132715" h="1134745">
                  <a:moveTo>
                    <a:pt x="71092" y="801116"/>
                  </a:moveTo>
                  <a:lnTo>
                    <a:pt x="59027" y="801116"/>
                  </a:lnTo>
                  <a:lnTo>
                    <a:pt x="53947" y="801878"/>
                  </a:lnTo>
                  <a:lnTo>
                    <a:pt x="49629" y="803656"/>
                  </a:lnTo>
                  <a:lnTo>
                    <a:pt x="45438" y="805307"/>
                  </a:lnTo>
                  <a:lnTo>
                    <a:pt x="41882" y="807593"/>
                  </a:lnTo>
                  <a:lnTo>
                    <a:pt x="39342" y="810641"/>
                  </a:lnTo>
                  <a:lnTo>
                    <a:pt x="36675" y="813562"/>
                  </a:lnTo>
                  <a:lnTo>
                    <a:pt x="34770" y="817118"/>
                  </a:lnTo>
                  <a:lnTo>
                    <a:pt x="33500" y="821182"/>
                  </a:lnTo>
                  <a:lnTo>
                    <a:pt x="32357" y="825373"/>
                  </a:lnTo>
                  <a:lnTo>
                    <a:pt x="31797" y="829183"/>
                  </a:lnTo>
                  <a:lnTo>
                    <a:pt x="31814" y="839216"/>
                  </a:lnTo>
                  <a:lnTo>
                    <a:pt x="32103" y="842010"/>
                  </a:lnTo>
                  <a:lnTo>
                    <a:pt x="33373" y="848741"/>
                  </a:lnTo>
                  <a:lnTo>
                    <a:pt x="34262" y="851662"/>
                  </a:lnTo>
                  <a:lnTo>
                    <a:pt x="35405" y="853948"/>
                  </a:lnTo>
                  <a:lnTo>
                    <a:pt x="44295" y="853948"/>
                  </a:lnTo>
                  <a:lnTo>
                    <a:pt x="43279" y="851154"/>
                  </a:lnTo>
                  <a:lnTo>
                    <a:pt x="42390" y="848233"/>
                  </a:lnTo>
                  <a:lnTo>
                    <a:pt x="41827" y="845058"/>
                  </a:lnTo>
                  <a:lnTo>
                    <a:pt x="41330" y="842772"/>
                  </a:lnTo>
                  <a:lnTo>
                    <a:pt x="41217" y="842010"/>
                  </a:lnTo>
                  <a:lnTo>
                    <a:pt x="41074" y="840232"/>
                  </a:lnTo>
                  <a:lnTo>
                    <a:pt x="40993" y="832358"/>
                  </a:lnTo>
                  <a:lnTo>
                    <a:pt x="41374" y="829183"/>
                  </a:lnTo>
                  <a:lnTo>
                    <a:pt x="42263" y="826262"/>
                  </a:lnTo>
                  <a:lnTo>
                    <a:pt x="43025" y="823341"/>
                  </a:lnTo>
                  <a:lnTo>
                    <a:pt x="44422" y="820801"/>
                  </a:lnTo>
                  <a:lnTo>
                    <a:pt x="47978" y="816483"/>
                  </a:lnTo>
                  <a:lnTo>
                    <a:pt x="50391" y="814705"/>
                  </a:lnTo>
                  <a:lnTo>
                    <a:pt x="53185" y="813562"/>
                  </a:lnTo>
                  <a:lnTo>
                    <a:pt x="56106" y="812292"/>
                  </a:lnTo>
                  <a:lnTo>
                    <a:pt x="59662" y="811657"/>
                  </a:lnTo>
                  <a:lnTo>
                    <a:pt x="93081" y="811657"/>
                  </a:lnTo>
                  <a:lnTo>
                    <a:pt x="91412" y="810133"/>
                  </a:lnTo>
                  <a:lnTo>
                    <a:pt x="88491" y="807339"/>
                  </a:lnTo>
                  <a:lnTo>
                    <a:pt x="84935" y="805180"/>
                  </a:lnTo>
                  <a:lnTo>
                    <a:pt x="80490" y="803529"/>
                  </a:lnTo>
                  <a:lnTo>
                    <a:pt x="76172" y="801878"/>
                  </a:lnTo>
                  <a:lnTo>
                    <a:pt x="71092" y="801116"/>
                  </a:lnTo>
                  <a:close/>
                </a:path>
                <a:path w="132715" h="1134745">
                  <a:moveTo>
                    <a:pt x="93638" y="812165"/>
                  </a:moveTo>
                  <a:lnTo>
                    <a:pt x="72870" y="812165"/>
                  </a:lnTo>
                  <a:lnTo>
                    <a:pt x="75410" y="812419"/>
                  </a:lnTo>
                  <a:lnTo>
                    <a:pt x="77823" y="813054"/>
                  </a:lnTo>
                  <a:lnTo>
                    <a:pt x="89634" y="823341"/>
                  </a:lnTo>
                  <a:lnTo>
                    <a:pt x="90650" y="825373"/>
                  </a:lnTo>
                  <a:lnTo>
                    <a:pt x="91158" y="827659"/>
                  </a:lnTo>
                  <a:lnTo>
                    <a:pt x="91158" y="832612"/>
                  </a:lnTo>
                  <a:lnTo>
                    <a:pt x="75410" y="845439"/>
                  </a:lnTo>
                  <a:lnTo>
                    <a:pt x="96256" y="845439"/>
                  </a:lnTo>
                  <a:lnTo>
                    <a:pt x="97254" y="844042"/>
                  </a:lnTo>
                  <a:lnTo>
                    <a:pt x="98397" y="840867"/>
                  </a:lnTo>
                  <a:lnTo>
                    <a:pt x="99667" y="837692"/>
                  </a:lnTo>
                  <a:lnTo>
                    <a:pt x="100100" y="834771"/>
                  </a:lnTo>
                  <a:lnTo>
                    <a:pt x="100087" y="826262"/>
                  </a:lnTo>
                  <a:lnTo>
                    <a:pt x="99540" y="823087"/>
                  </a:lnTo>
                  <a:lnTo>
                    <a:pt x="97966" y="819404"/>
                  </a:lnTo>
                  <a:lnTo>
                    <a:pt x="96619" y="815975"/>
                  </a:lnTo>
                  <a:lnTo>
                    <a:pt x="94333" y="812800"/>
                  </a:lnTo>
                  <a:lnTo>
                    <a:pt x="93638" y="812165"/>
                  </a:lnTo>
                  <a:close/>
                </a:path>
                <a:path w="132715" h="1134745">
                  <a:moveTo>
                    <a:pt x="98524" y="874903"/>
                  </a:moveTo>
                  <a:lnTo>
                    <a:pt x="33500" y="874903"/>
                  </a:lnTo>
                  <a:lnTo>
                    <a:pt x="33500" y="885571"/>
                  </a:lnTo>
                  <a:lnTo>
                    <a:pt x="79728" y="885571"/>
                  </a:lnTo>
                  <a:lnTo>
                    <a:pt x="83284" y="887984"/>
                  </a:lnTo>
                  <a:lnTo>
                    <a:pt x="86078" y="890905"/>
                  </a:lnTo>
                  <a:lnTo>
                    <a:pt x="90142" y="897763"/>
                  </a:lnTo>
                  <a:lnTo>
                    <a:pt x="91158" y="901319"/>
                  </a:lnTo>
                  <a:lnTo>
                    <a:pt x="91158" y="909193"/>
                  </a:lnTo>
                  <a:lnTo>
                    <a:pt x="89888" y="912368"/>
                  </a:lnTo>
                  <a:lnTo>
                    <a:pt x="87475" y="914527"/>
                  </a:lnTo>
                  <a:lnTo>
                    <a:pt x="84935" y="916686"/>
                  </a:lnTo>
                  <a:lnTo>
                    <a:pt x="80871" y="917702"/>
                  </a:lnTo>
                  <a:lnTo>
                    <a:pt x="33500" y="917702"/>
                  </a:lnTo>
                  <a:lnTo>
                    <a:pt x="33500" y="928370"/>
                  </a:lnTo>
                  <a:lnTo>
                    <a:pt x="81252" y="928370"/>
                  </a:lnTo>
                  <a:lnTo>
                    <a:pt x="84935" y="927735"/>
                  </a:lnTo>
                  <a:lnTo>
                    <a:pt x="87856" y="926719"/>
                  </a:lnTo>
                  <a:lnTo>
                    <a:pt x="90777" y="925576"/>
                  </a:lnTo>
                  <a:lnTo>
                    <a:pt x="93190" y="924052"/>
                  </a:lnTo>
                  <a:lnTo>
                    <a:pt x="94968" y="922147"/>
                  </a:lnTo>
                  <a:lnTo>
                    <a:pt x="96873" y="920242"/>
                  </a:lnTo>
                  <a:lnTo>
                    <a:pt x="98143" y="917956"/>
                  </a:lnTo>
                  <a:lnTo>
                    <a:pt x="99032" y="915289"/>
                  </a:lnTo>
                  <a:lnTo>
                    <a:pt x="99794" y="912749"/>
                  </a:lnTo>
                  <a:lnTo>
                    <a:pt x="100175" y="909955"/>
                  </a:lnTo>
                  <a:lnTo>
                    <a:pt x="100175" y="904494"/>
                  </a:lnTo>
                  <a:lnTo>
                    <a:pt x="89507" y="885444"/>
                  </a:lnTo>
                  <a:lnTo>
                    <a:pt x="89507" y="885190"/>
                  </a:lnTo>
                  <a:lnTo>
                    <a:pt x="98524" y="883158"/>
                  </a:lnTo>
                  <a:lnTo>
                    <a:pt x="98524" y="874903"/>
                  </a:lnTo>
                  <a:close/>
                </a:path>
                <a:path w="132715" h="1134745">
                  <a:moveTo>
                    <a:pt x="69695" y="945896"/>
                  </a:moveTo>
                  <a:lnTo>
                    <a:pt x="59154" y="945896"/>
                  </a:lnTo>
                  <a:lnTo>
                    <a:pt x="53947" y="946658"/>
                  </a:lnTo>
                  <a:lnTo>
                    <a:pt x="33580" y="964057"/>
                  </a:lnTo>
                  <a:lnTo>
                    <a:pt x="32357" y="967359"/>
                  </a:lnTo>
                  <a:lnTo>
                    <a:pt x="31840" y="970153"/>
                  </a:lnTo>
                  <a:lnTo>
                    <a:pt x="31842" y="978027"/>
                  </a:lnTo>
                  <a:lnTo>
                    <a:pt x="31976" y="979170"/>
                  </a:lnTo>
                  <a:lnTo>
                    <a:pt x="32611" y="981202"/>
                  </a:lnTo>
                  <a:lnTo>
                    <a:pt x="33119" y="983107"/>
                  </a:lnTo>
                  <a:lnTo>
                    <a:pt x="33754" y="984758"/>
                  </a:lnTo>
                  <a:lnTo>
                    <a:pt x="35532" y="987806"/>
                  </a:lnTo>
                  <a:lnTo>
                    <a:pt x="36421" y="989076"/>
                  </a:lnTo>
                  <a:lnTo>
                    <a:pt x="37564" y="990092"/>
                  </a:lnTo>
                  <a:lnTo>
                    <a:pt x="38580" y="991235"/>
                  </a:lnTo>
                  <a:lnTo>
                    <a:pt x="39723" y="992251"/>
                  </a:lnTo>
                  <a:lnTo>
                    <a:pt x="40739" y="993013"/>
                  </a:lnTo>
                  <a:lnTo>
                    <a:pt x="40739" y="993267"/>
                  </a:lnTo>
                  <a:lnTo>
                    <a:pt x="33500" y="995553"/>
                  </a:lnTo>
                  <a:lnTo>
                    <a:pt x="33500" y="1003554"/>
                  </a:lnTo>
                  <a:lnTo>
                    <a:pt x="132560" y="1003554"/>
                  </a:lnTo>
                  <a:lnTo>
                    <a:pt x="132560" y="992886"/>
                  </a:lnTo>
                  <a:lnTo>
                    <a:pt x="49756" y="992886"/>
                  </a:lnTo>
                  <a:lnTo>
                    <a:pt x="48867" y="992251"/>
                  </a:lnTo>
                  <a:lnTo>
                    <a:pt x="40800" y="972566"/>
                  </a:lnTo>
                  <a:lnTo>
                    <a:pt x="41374" y="970153"/>
                  </a:lnTo>
                  <a:lnTo>
                    <a:pt x="42708" y="967359"/>
                  </a:lnTo>
                  <a:lnTo>
                    <a:pt x="43660" y="965454"/>
                  </a:lnTo>
                  <a:lnTo>
                    <a:pt x="45311" y="963422"/>
                  </a:lnTo>
                  <a:lnTo>
                    <a:pt x="47470" y="961898"/>
                  </a:lnTo>
                  <a:lnTo>
                    <a:pt x="49502" y="960247"/>
                  </a:lnTo>
                  <a:lnTo>
                    <a:pt x="52169" y="959104"/>
                  </a:lnTo>
                  <a:lnTo>
                    <a:pt x="55090" y="958215"/>
                  </a:lnTo>
                  <a:lnTo>
                    <a:pt x="58138" y="957326"/>
                  </a:lnTo>
                  <a:lnTo>
                    <a:pt x="61567" y="956945"/>
                  </a:lnTo>
                  <a:lnTo>
                    <a:pt x="93813" y="956945"/>
                  </a:lnTo>
                  <a:lnTo>
                    <a:pt x="91158" y="953897"/>
                  </a:lnTo>
                  <a:lnTo>
                    <a:pt x="88872" y="952119"/>
                  </a:lnTo>
                  <a:lnTo>
                    <a:pt x="86332" y="950722"/>
                  </a:lnTo>
                  <a:lnTo>
                    <a:pt x="83665" y="949198"/>
                  </a:lnTo>
                  <a:lnTo>
                    <a:pt x="80617" y="948055"/>
                  </a:lnTo>
                  <a:lnTo>
                    <a:pt x="73759" y="946277"/>
                  </a:lnTo>
                  <a:lnTo>
                    <a:pt x="69695" y="945896"/>
                  </a:lnTo>
                  <a:close/>
                </a:path>
                <a:path w="132715" h="1134745">
                  <a:moveTo>
                    <a:pt x="93813" y="956945"/>
                  </a:moveTo>
                  <a:lnTo>
                    <a:pt x="70457" y="956945"/>
                  </a:lnTo>
                  <a:lnTo>
                    <a:pt x="74648" y="957580"/>
                  </a:lnTo>
                  <a:lnTo>
                    <a:pt x="77950" y="958850"/>
                  </a:lnTo>
                  <a:lnTo>
                    <a:pt x="91158" y="973963"/>
                  </a:lnTo>
                  <a:lnTo>
                    <a:pt x="91158" y="979297"/>
                  </a:lnTo>
                  <a:lnTo>
                    <a:pt x="83665" y="992886"/>
                  </a:lnTo>
                  <a:lnTo>
                    <a:pt x="92428" y="992886"/>
                  </a:lnTo>
                  <a:lnTo>
                    <a:pt x="92428" y="992632"/>
                  </a:lnTo>
                  <a:lnTo>
                    <a:pt x="94968" y="990346"/>
                  </a:lnTo>
                  <a:lnTo>
                    <a:pt x="96873" y="987679"/>
                  </a:lnTo>
                  <a:lnTo>
                    <a:pt x="98270" y="984758"/>
                  </a:lnTo>
                  <a:lnTo>
                    <a:pt x="99540" y="981837"/>
                  </a:lnTo>
                  <a:lnTo>
                    <a:pt x="100175" y="978408"/>
                  </a:lnTo>
                  <a:lnTo>
                    <a:pt x="100048" y="970534"/>
                  </a:lnTo>
                  <a:lnTo>
                    <a:pt x="99032" y="966216"/>
                  </a:lnTo>
                  <a:lnTo>
                    <a:pt x="98270" y="964057"/>
                  </a:lnTo>
                  <a:lnTo>
                    <a:pt x="97000" y="961644"/>
                  </a:lnTo>
                  <a:lnTo>
                    <a:pt x="96111" y="959866"/>
                  </a:lnTo>
                  <a:lnTo>
                    <a:pt x="94587" y="957834"/>
                  </a:lnTo>
                  <a:lnTo>
                    <a:pt x="93813" y="956945"/>
                  </a:lnTo>
                  <a:close/>
                </a:path>
                <a:path w="132715" h="1134745">
                  <a:moveTo>
                    <a:pt x="71092" y="1020572"/>
                  </a:moveTo>
                  <a:lnTo>
                    <a:pt x="60805" y="1020572"/>
                  </a:lnTo>
                  <a:lnTo>
                    <a:pt x="56106" y="1021207"/>
                  </a:lnTo>
                  <a:lnTo>
                    <a:pt x="31748" y="1056259"/>
                  </a:lnTo>
                  <a:lnTo>
                    <a:pt x="32611" y="1060450"/>
                  </a:lnTo>
                  <a:lnTo>
                    <a:pt x="60805" y="1082294"/>
                  </a:lnTo>
                  <a:lnTo>
                    <a:pt x="71092" y="1082294"/>
                  </a:lnTo>
                  <a:lnTo>
                    <a:pt x="93916" y="1071245"/>
                  </a:lnTo>
                  <a:lnTo>
                    <a:pt x="61948" y="1071245"/>
                  </a:lnTo>
                  <a:lnTo>
                    <a:pt x="58392" y="1070737"/>
                  </a:lnTo>
                  <a:lnTo>
                    <a:pt x="40739" y="1054354"/>
                  </a:lnTo>
                  <a:lnTo>
                    <a:pt x="40769" y="1048512"/>
                  </a:lnTo>
                  <a:lnTo>
                    <a:pt x="55217" y="1033145"/>
                  </a:lnTo>
                  <a:lnTo>
                    <a:pt x="58392" y="1032129"/>
                  </a:lnTo>
                  <a:lnTo>
                    <a:pt x="61948" y="1031621"/>
                  </a:lnTo>
                  <a:lnTo>
                    <a:pt x="93825" y="1031621"/>
                  </a:lnTo>
                  <a:lnTo>
                    <a:pt x="87729" y="1026287"/>
                  </a:lnTo>
                  <a:lnTo>
                    <a:pt x="84173" y="1024128"/>
                  </a:lnTo>
                  <a:lnTo>
                    <a:pt x="79982" y="1022731"/>
                  </a:lnTo>
                  <a:lnTo>
                    <a:pt x="75791" y="1021207"/>
                  </a:lnTo>
                  <a:lnTo>
                    <a:pt x="71092" y="1020572"/>
                  </a:lnTo>
                  <a:close/>
                </a:path>
                <a:path w="132715" h="1134745">
                  <a:moveTo>
                    <a:pt x="93825" y="1031621"/>
                  </a:moveTo>
                  <a:lnTo>
                    <a:pt x="69949" y="1031621"/>
                  </a:lnTo>
                  <a:lnTo>
                    <a:pt x="73505" y="1032129"/>
                  </a:lnTo>
                  <a:lnTo>
                    <a:pt x="76680" y="1033145"/>
                  </a:lnTo>
                  <a:lnTo>
                    <a:pt x="91158" y="1048512"/>
                  </a:lnTo>
                  <a:lnTo>
                    <a:pt x="91134" y="1054354"/>
                  </a:lnTo>
                  <a:lnTo>
                    <a:pt x="69949" y="1071245"/>
                  </a:lnTo>
                  <a:lnTo>
                    <a:pt x="93916" y="1071245"/>
                  </a:lnTo>
                  <a:lnTo>
                    <a:pt x="96111" y="1068197"/>
                  </a:lnTo>
                  <a:lnTo>
                    <a:pt x="99413" y="1060577"/>
                  </a:lnTo>
                  <a:lnTo>
                    <a:pt x="100063" y="1056894"/>
                  </a:lnTo>
                  <a:lnTo>
                    <a:pt x="100018" y="1045845"/>
                  </a:lnTo>
                  <a:lnTo>
                    <a:pt x="99413" y="1042416"/>
                  </a:lnTo>
                  <a:lnTo>
                    <a:pt x="96111" y="1034796"/>
                  </a:lnTo>
                  <a:lnTo>
                    <a:pt x="93825" y="1031621"/>
                  </a:lnTo>
                  <a:close/>
                </a:path>
                <a:path w="132715" h="1134745">
                  <a:moveTo>
                    <a:pt x="98524" y="1098931"/>
                  </a:moveTo>
                  <a:lnTo>
                    <a:pt x="33500" y="1098931"/>
                  </a:lnTo>
                  <a:lnTo>
                    <a:pt x="33500" y="1109599"/>
                  </a:lnTo>
                  <a:lnTo>
                    <a:pt x="78839" y="1109599"/>
                  </a:lnTo>
                  <a:lnTo>
                    <a:pt x="80617" y="1110742"/>
                  </a:lnTo>
                  <a:lnTo>
                    <a:pt x="82268" y="1112139"/>
                  </a:lnTo>
                  <a:lnTo>
                    <a:pt x="83665" y="1113917"/>
                  </a:lnTo>
                  <a:lnTo>
                    <a:pt x="85062" y="1115568"/>
                  </a:lnTo>
                  <a:lnTo>
                    <a:pt x="86205" y="1117473"/>
                  </a:lnTo>
                  <a:lnTo>
                    <a:pt x="87094" y="1119632"/>
                  </a:lnTo>
                  <a:lnTo>
                    <a:pt x="88110" y="1121791"/>
                  </a:lnTo>
                  <a:lnTo>
                    <a:pt x="88745" y="1123950"/>
                  </a:lnTo>
                  <a:lnTo>
                    <a:pt x="89253" y="1126490"/>
                  </a:lnTo>
                  <a:lnTo>
                    <a:pt x="89634" y="1128903"/>
                  </a:lnTo>
                  <a:lnTo>
                    <a:pt x="89888" y="1131316"/>
                  </a:lnTo>
                  <a:lnTo>
                    <a:pt x="89888" y="1134618"/>
                  </a:lnTo>
                  <a:lnTo>
                    <a:pt x="100048" y="1134618"/>
                  </a:lnTo>
                  <a:lnTo>
                    <a:pt x="88237" y="1109472"/>
                  </a:lnTo>
                  <a:lnTo>
                    <a:pt x="88237" y="1109218"/>
                  </a:lnTo>
                  <a:lnTo>
                    <a:pt x="98524" y="1107186"/>
                  </a:lnTo>
                  <a:lnTo>
                    <a:pt x="98524" y="1098931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8222" y="2576322"/>
              <a:ext cx="91440" cy="1560830"/>
            </a:xfrm>
            <a:custGeom>
              <a:avLst/>
              <a:gdLst/>
              <a:ahLst/>
              <a:cxnLst/>
              <a:rect l="l" t="t" r="r" b="b"/>
              <a:pathLst>
                <a:path w="91439" h="1560829">
                  <a:moveTo>
                    <a:pt x="91439" y="1560576"/>
                  </a:moveTo>
                  <a:lnTo>
                    <a:pt x="73634" y="1560576"/>
                  </a:lnTo>
                  <a:lnTo>
                    <a:pt x="59102" y="1560576"/>
                  </a:lnTo>
                  <a:lnTo>
                    <a:pt x="49309" y="1560576"/>
                  </a:lnTo>
                  <a:lnTo>
                    <a:pt x="45719" y="1560576"/>
                  </a:lnTo>
                  <a:lnTo>
                    <a:pt x="45719" y="780288"/>
                  </a:lnTo>
                  <a:lnTo>
                    <a:pt x="33504" y="780288"/>
                  </a:lnTo>
                  <a:lnTo>
                    <a:pt x="24669" y="780288"/>
                  </a:lnTo>
                  <a:lnTo>
                    <a:pt x="14930" y="780288"/>
                  </a:lnTo>
                  <a:lnTo>
                    <a:pt x="0" y="780288"/>
                  </a:lnTo>
                  <a:lnTo>
                    <a:pt x="17805" y="780288"/>
                  </a:lnTo>
                  <a:lnTo>
                    <a:pt x="32337" y="780288"/>
                  </a:lnTo>
                  <a:lnTo>
                    <a:pt x="42130" y="780288"/>
                  </a:lnTo>
                  <a:lnTo>
                    <a:pt x="45719" y="780288"/>
                  </a:lnTo>
                  <a:lnTo>
                    <a:pt x="45719" y="0"/>
                  </a:lnTo>
                  <a:lnTo>
                    <a:pt x="57935" y="0"/>
                  </a:lnTo>
                  <a:lnTo>
                    <a:pt x="66770" y="0"/>
                  </a:lnTo>
                  <a:lnTo>
                    <a:pt x="76509" y="0"/>
                  </a:lnTo>
                  <a:lnTo>
                    <a:pt x="91439" y="0"/>
                  </a:lnTo>
                </a:path>
              </a:pathLst>
            </a:custGeom>
            <a:ln w="19812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80708" y="3004566"/>
              <a:ext cx="125067" cy="7207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2013" y="2064893"/>
              <a:ext cx="592455" cy="125730"/>
            </a:xfrm>
            <a:custGeom>
              <a:avLst/>
              <a:gdLst/>
              <a:ahLst/>
              <a:cxnLst/>
              <a:rect l="l" t="t" r="r" b="b"/>
              <a:pathLst>
                <a:path w="592454" h="125730">
                  <a:moveTo>
                    <a:pt x="31622" y="8382"/>
                  </a:moveTo>
                  <a:lnTo>
                    <a:pt x="0" y="8382"/>
                  </a:lnTo>
                  <a:lnTo>
                    <a:pt x="0" y="123571"/>
                  </a:lnTo>
                  <a:lnTo>
                    <a:pt x="13461" y="123571"/>
                  </a:lnTo>
                  <a:lnTo>
                    <a:pt x="13461" y="80010"/>
                  </a:lnTo>
                  <a:lnTo>
                    <a:pt x="28575" y="80010"/>
                  </a:lnTo>
                  <a:lnTo>
                    <a:pt x="60746" y="67818"/>
                  </a:lnTo>
                  <a:lnTo>
                    <a:pt x="13461" y="67818"/>
                  </a:lnTo>
                  <a:lnTo>
                    <a:pt x="13461" y="20574"/>
                  </a:lnTo>
                  <a:lnTo>
                    <a:pt x="63084" y="20574"/>
                  </a:lnTo>
                  <a:lnTo>
                    <a:pt x="60197" y="17399"/>
                  </a:lnTo>
                  <a:lnTo>
                    <a:pt x="54625" y="13471"/>
                  </a:lnTo>
                  <a:lnTo>
                    <a:pt x="48005" y="10652"/>
                  </a:lnTo>
                  <a:lnTo>
                    <a:pt x="40338" y="8951"/>
                  </a:lnTo>
                  <a:lnTo>
                    <a:pt x="31622" y="8382"/>
                  </a:lnTo>
                  <a:close/>
                </a:path>
                <a:path w="592454" h="125730">
                  <a:moveTo>
                    <a:pt x="63084" y="20574"/>
                  </a:moveTo>
                  <a:lnTo>
                    <a:pt x="29336" y="20574"/>
                  </a:lnTo>
                  <a:lnTo>
                    <a:pt x="41098" y="22002"/>
                  </a:lnTo>
                  <a:lnTo>
                    <a:pt x="49514" y="26288"/>
                  </a:lnTo>
                  <a:lnTo>
                    <a:pt x="54572" y="33432"/>
                  </a:lnTo>
                  <a:lnTo>
                    <a:pt x="56153" y="42799"/>
                  </a:lnTo>
                  <a:lnTo>
                    <a:pt x="56260" y="51181"/>
                  </a:lnTo>
                  <a:lnTo>
                    <a:pt x="53847" y="57150"/>
                  </a:lnTo>
                  <a:lnTo>
                    <a:pt x="44068" y="65659"/>
                  </a:lnTo>
                  <a:lnTo>
                    <a:pt x="36956" y="67818"/>
                  </a:lnTo>
                  <a:lnTo>
                    <a:pt x="60746" y="67818"/>
                  </a:lnTo>
                  <a:lnTo>
                    <a:pt x="64109" y="63998"/>
                  </a:lnTo>
                  <a:lnTo>
                    <a:pt x="67643" y="57673"/>
                  </a:lnTo>
                  <a:lnTo>
                    <a:pt x="69772" y="50611"/>
                  </a:lnTo>
                  <a:lnTo>
                    <a:pt x="70484" y="42799"/>
                  </a:lnTo>
                  <a:lnTo>
                    <a:pt x="69842" y="35061"/>
                  </a:lnTo>
                  <a:lnTo>
                    <a:pt x="67913" y="28241"/>
                  </a:lnTo>
                  <a:lnTo>
                    <a:pt x="64698" y="22350"/>
                  </a:lnTo>
                  <a:lnTo>
                    <a:pt x="63084" y="20574"/>
                  </a:lnTo>
                  <a:close/>
                </a:path>
                <a:path w="592454" h="125730">
                  <a:moveTo>
                    <a:pt x="102742" y="1778"/>
                  </a:moveTo>
                  <a:lnTo>
                    <a:pt x="89661" y="1778"/>
                  </a:lnTo>
                  <a:lnTo>
                    <a:pt x="89661" y="123571"/>
                  </a:lnTo>
                  <a:lnTo>
                    <a:pt x="102742" y="123571"/>
                  </a:lnTo>
                  <a:lnTo>
                    <a:pt x="102742" y="1778"/>
                  </a:lnTo>
                  <a:close/>
                </a:path>
                <a:path w="592454" h="125730">
                  <a:moveTo>
                    <a:pt x="182812" y="50546"/>
                  </a:moveTo>
                  <a:lnTo>
                    <a:pt x="157987" y="50546"/>
                  </a:lnTo>
                  <a:lnTo>
                    <a:pt x="165415" y="51855"/>
                  </a:lnTo>
                  <a:lnTo>
                    <a:pt x="170735" y="55784"/>
                  </a:lnTo>
                  <a:lnTo>
                    <a:pt x="173936" y="62333"/>
                  </a:lnTo>
                  <a:lnTo>
                    <a:pt x="175005" y="71501"/>
                  </a:lnTo>
                  <a:lnTo>
                    <a:pt x="150240" y="74930"/>
                  </a:lnTo>
                  <a:lnTo>
                    <a:pt x="138406" y="78027"/>
                  </a:lnTo>
                  <a:lnTo>
                    <a:pt x="129952" y="83518"/>
                  </a:lnTo>
                  <a:lnTo>
                    <a:pt x="124876" y="91440"/>
                  </a:lnTo>
                  <a:lnTo>
                    <a:pt x="123189" y="101727"/>
                  </a:lnTo>
                  <a:lnTo>
                    <a:pt x="123189" y="108966"/>
                  </a:lnTo>
                  <a:lnTo>
                    <a:pt x="125475" y="114681"/>
                  </a:lnTo>
                  <a:lnTo>
                    <a:pt x="134746" y="123444"/>
                  </a:lnTo>
                  <a:lnTo>
                    <a:pt x="141096" y="125603"/>
                  </a:lnTo>
                  <a:lnTo>
                    <a:pt x="149351" y="125603"/>
                  </a:lnTo>
                  <a:lnTo>
                    <a:pt x="157212" y="124674"/>
                  </a:lnTo>
                  <a:lnTo>
                    <a:pt x="164036" y="121888"/>
                  </a:lnTo>
                  <a:lnTo>
                    <a:pt x="169836" y="117244"/>
                  </a:lnTo>
                  <a:lnTo>
                    <a:pt x="171912" y="114427"/>
                  </a:lnTo>
                  <a:lnTo>
                    <a:pt x="147573" y="114427"/>
                  </a:lnTo>
                  <a:lnTo>
                    <a:pt x="143763" y="113157"/>
                  </a:lnTo>
                  <a:lnTo>
                    <a:pt x="140969" y="110617"/>
                  </a:lnTo>
                  <a:lnTo>
                    <a:pt x="138048" y="108077"/>
                  </a:lnTo>
                  <a:lnTo>
                    <a:pt x="136651" y="104775"/>
                  </a:lnTo>
                  <a:lnTo>
                    <a:pt x="136651" y="95250"/>
                  </a:lnTo>
                  <a:lnTo>
                    <a:pt x="138175" y="91440"/>
                  </a:lnTo>
                  <a:lnTo>
                    <a:pt x="141350" y="89281"/>
                  </a:lnTo>
                  <a:lnTo>
                    <a:pt x="144398" y="87122"/>
                  </a:lnTo>
                  <a:lnTo>
                    <a:pt x="148970" y="85598"/>
                  </a:lnTo>
                  <a:lnTo>
                    <a:pt x="155066" y="84709"/>
                  </a:lnTo>
                  <a:lnTo>
                    <a:pt x="175005" y="82042"/>
                  </a:lnTo>
                  <a:lnTo>
                    <a:pt x="188086" y="82042"/>
                  </a:lnTo>
                  <a:lnTo>
                    <a:pt x="188086" y="70104"/>
                  </a:lnTo>
                  <a:lnTo>
                    <a:pt x="186277" y="56675"/>
                  </a:lnTo>
                  <a:lnTo>
                    <a:pt x="182812" y="50546"/>
                  </a:lnTo>
                  <a:close/>
                </a:path>
                <a:path w="592454" h="125730">
                  <a:moveTo>
                    <a:pt x="188086" y="110744"/>
                  </a:moveTo>
                  <a:lnTo>
                    <a:pt x="175005" y="110744"/>
                  </a:lnTo>
                  <a:lnTo>
                    <a:pt x="175005" y="123571"/>
                  </a:lnTo>
                  <a:lnTo>
                    <a:pt x="188086" y="123571"/>
                  </a:lnTo>
                  <a:lnTo>
                    <a:pt x="188086" y="110744"/>
                  </a:lnTo>
                  <a:close/>
                </a:path>
                <a:path w="592454" h="125730">
                  <a:moveTo>
                    <a:pt x="188086" y="82042"/>
                  </a:moveTo>
                  <a:lnTo>
                    <a:pt x="175005" y="82042"/>
                  </a:lnTo>
                  <a:lnTo>
                    <a:pt x="175005" y="97155"/>
                  </a:lnTo>
                  <a:lnTo>
                    <a:pt x="172846" y="102997"/>
                  </a:lnTo>
                  <a:lnTo>
                    <a:pt x="168528" y="107569"/>
                  </a:lnTo>
                  <a:lnTo>
                    <a:pt x="164337" y="112141"/>
                  </a:lnTo>
                  <a:lnTo>
                    <a:pt x="158876" y="114427"/>
                  </a:lnTo>
                  <a:lnTo>
                    <a:pt x="171912" y="114427"/>
                  </a:lnTo>
                  <a:lnTo>
                    <a:pt x="174625" y="110744"/>
                  </a:lnTo>
                  <a:lnTo>
                    <a:pt x="188086" y="110744"/>
                  </a:lnTo>
                  <a:lnTo>
                    <a:pt x="188086" y="82042"/>
                  </a:lnTo>
                  <a:close/>
                </a:path>
                <a:path w="592454" h="125730">
                  <a:moveTo>
                    <a:pt x="159130" y="39370"/>
                  </a:moveTo>
                  <a:lnTo>
                    <a:pt x="131190" y="60579"/>
                  </a:lnTo>
                  <a:lnTo>
                    <a:pt x="137360" y="56171"/>
                  </a:lnTo>
                  <a:lnTo>
                    <a:pt x="143875" y="53038"/>
                  </a:lnTo>
                  <a:lnTo>
                    <a:pt x="150747" y="51167"/>
                  </a:lnTo>
                  <a:lnTo>
                    <a:pt x="157987" y="50546"/>
                  </a:lnTo>
                  <a:lnTo>
                    <a:pt x="182812" y="50546"/>
                  </a:lnTo>
                  <a:lnTo>
                    <a:pt x="180847" y="47069"/>
                  </a:lnTo>
                  <a:lnTo>
                    <a:pt x="171799" y="41296"/>
                  </a:lnTo>
                  <a:lnTo>
                    <a:pt x="159130" y="39370"/>
                  </a:lnTo>
                  <a:close/>
                </a:path>
                <a:path w="592454" h="125730">
                  <a:moveTo>
                    <a:pt x="230504" y="52578"/>
                  </a:moveTo>
                  <a:lnTo>
                    <a:pt x="217296" y="52578"/>
                  </a:lnTo>
                  <a:lnTo>
                    <a:pt x="217296" y="101346"/>
                  </a:lnTo>
                  <a:lnTo>
                    <a:pt x="218652" y="111847"/>
                  </a:lnTo>
                  <a:lnTo>
                    <a:pt x="222710" y="119348"/>
                  </a:lnTo>
                  <a:lnTo>
                    <a:pt x="229459" y="123848"/>
                  </a:lnTo>
                  <a:lnTo>
                    <a:pt x="238886" y="125349"/>
                  </a:lnTo>
                  <a:lnTo>
                    <a:pt x="243966" y="125349"/>
                  </a:lnTo>
                  <a:lnTo>
                    <a:pt x="248157" y="124587"/>
                  </a:lnTo>
                  <a:lnTo>
                    <a:pt x="251205" y="122809"/>
                  </a:lnTo>
                  <a:lnTo>
                    <a:pt x="251205" y="114300"/>
                  </a:lnTo>
                  <a:lnTo>
                    <a:pt x="238251" y="114300"/>
                  </a:lnTo>
                  <a:lnTo>
                    <a:pt x="235203" y="113157"/>
                  </a:lnTo>
                  <a:lnTo>
                    <a:pt x="233298" y="110744"/>
                  </a:lnTo>
                  <a:lnTo>
                    <a:pt x="231393" y="108458"/>
                  </a:lnTo>
                  <a:lnTo>
                    <a:pt x="230504" y="104521"/>
                  </a:lnTo>
                  <a:lnTo>
                    <a:pt x="230504" y="52578"/>
                  </a:lnTo>
                  <a:close/>
                </a:path>
                <a:path w="592454" h="125730">
                  <a:moveTo>
                    <a:pt x="251205" y="111633"/>
                  </a:moveTo>
                  <a:lnTo>
                    <a:pt x="248792" y="113411"/>
                  </a:lnTo>
                  <a:lnTo>
                    <a:pt x="245998" y="114300"/>
                  </a:lnTo>
                  <a:lnTo>
                    <a:pt x="251205" y="114300"/>
                  </a:lnTo>
                  <a:lnTo>
                    <a:pt x="251205" y="111633"/>
                  </a:lnTo>
                  <a:close/>
                </a:path>
                <a:path w="592454" h="125730">
                  <a:moveTo>
                    <a:pt x="251205" y="41275"/>
                  </a:moveTo>
                  <a:lnTo>
                    <a:pt x="203200" y="41275"/>
                  </a:lnTo>
                  <a:lnTo>
                    <a:pt x="203200" y="52578"/>
                  </a:lnTo>
                  <a:lnTo>
                    <a:pt x="251205" y="52578"/>
                  </a:lnTo>
                  <a:lnTo>
                    <a:pt x="251205" y="41275"/>
                  </a:lnTo>
                  <a:close/>
                </a:path>
                <a:path w="592454" h="125730">
                  <a:moveTo>
                    <a:pt x="230504" y="17018"/>
                  </a:moveTo>
                  <a:lnTo>
                    <a:pt x="217296" y="21209"/>
                  </a:lnTo>
                  <a:lnTo>
                    <a:pt x="217296" y="41275"/>
                  </a:lnTo>
                  <a:lnTo>
                    <a:pt x="230504" y="41275"/>
                  </a:lnTo>
                  <a:lnTo>
                    <a:pt x="230504" y="17018"/>
                  </a:lnTo>
                  <a:close/>
                </a:path>
                <a:path w="592454" h="125730">
                  <a:moveTo>
                    <a:pt x="287527" y="52578"/>
                  </a:moveTo>
                  <a:lnTo>
                    <a:pt x="274446" y="52578"/>
                  </a:lnTo>
                  <a:lnTo>
                    <a:pt x="274446" y="123571"/>
                  </a:lnTo>
                  <a:lnTo>
                    <a:pt x="287527" y="123571"/>
                  </a:lnTo>
                  <a:lnTo>
                    <a:pt x="287527" y="52578"/>
                  </a:lnTo>
                  <a:close/>
                </a:path>
                <a:path w="592454" h="125730">
                  <a:moveTo>
                    <a:pt x="306831" y="41275"/>
                  </a:moveTo>
                  <a:lnTo>
                    <a:pt x="260350" y="41275"/>
                  </a:lnTo>
                  <a:lnTo>
                    <a:pt x="260350" y="52578"/>
                  </a:lnTo>
                  <a:lnTo>
                    <a:pt x="306831" y="52578"/>
                  </a:lnTo>
                  <a:lnTo>
                    <a:pt x="306831" y="41275"/>
                  </a:lnTo>
                  <a:close/>
                </a:path>
                <a:path w="592454" h="125730">
                  <a:moveTo>
                    <a:pt x="304545" y="0"/>
                  </a:moveTo>
                  <a:lnTo>
                    <a:pt x="293115" y="0"/>
                  </a:lnTo>
                  <a:lnTo>
                    <a:pt x="286892" y="2540"/>
                  </a:lnTo>
                  <a:lnTo>
                    <a:pt x="276859" y="12573"/>
                  </a:lnTo>
                  <a:lnTo>
                    <a:pt x="274446" y="19304"/>
                  </a:lnTo>
                  <a:lnTo>
                    <a:pt x="274446" y="41275"/>
                  </a:lnTo>
                  <a:lnTo>
                    <a:pt x="287527" y="41275"/>
                  </a:lnTo>
                  <a:lnTo>
                    <a:pt x="287527" y="17018"/>
                  </a:lnTo>
                  <a:lnTo>
                    <a:pt x="292100" y="11176"/>
                  </a:lnTo>
                  <a:lnTo>
                    <a:pt x="310133" y="11176"/>
                  </a:lnTo>
                  <a:lnTo>
                    <a:pt x="310133" y="1524"/>
                  </a:lnTo>
                  <a:lnTo>
                    <a:pt x="307720" y="508"/>
                  </a:lnTo>
                  <a:lnTo>
                    <a:pt x="304545" y="0"/>
                  </a:lnTo>
                  <a:close/>
                </a:path>
                <a:path w="592454" h="125730">
                  <a:moveTo>
                    <a:pt x="310133" y="11176"/>
                  </a:moveTo>
                  <a:lnTo>
                    <a:pt x="304672" y="11176"/>
                  </a:lnTo>
                  <a:lnTo>
                    <a:pt x="307593" y="11937"/>
                  </a:lnTo>
                  <a:lnTo>
                    <a:pt x="310133" y="13335"/>
                  </a:lnTo>
                  <a:lnTo>
                    <a:pt x="310133" y="11176"/>
                  </a:lnTo>
                  <a:close/>
                </a:path>
                <a:path w="592454" h="125730">
                  <a:moveTo>
                    <a:pt x="357631" y="39370"/>
                  </a:moveTo>
                  <a:lnTo>
                    <a:pt x="322024" y="57435"/>
                  </a:lnTo>
                  <a:lnTo>
                    <a:pt x="315594" y="83439"/>
                  </a:lnTo>
                  <a:lnTo>
                    <a:pt x="316283" y="92489"/>
                  </a:lnTo>
                  <a:lnTo>
                    <a:pt x="346983" y="124868"/>
                  </a:lnTo>
                  <a:lnTo>
                    <a:pt x="355600" y="125603"/>
                  </a:lnTo>
                  <a:lnTo>
                    <a:pt x="364533" y="124862"/>
                  </a:lnTo>
                  <a:lnTo>
                    <a:pt x="372490" y="122634"/>
                  </a:lnTo>
                  <a:lnTo>
                    <a:pt x="379495" y="118905"/>
                  </a:lnTo>
                  <a:lnTo>
                    <a:pt x="384688" y="114427"/>
                  </a:lnTo>
                  <a:lnTo>
                    <a:pt x="348233" y="114427"/>
                  </a:lnTo>
                  <a:lnTo>
                    <a:pt x="341629" y="111633"/>
                  </a:lnTo>
                  <a:lnTo>
                    <a:pt x="336676" y="106045"/>
                  </a:lnTo>
                  <a:lnTo>
                    <a:pt x="331596" y="100457"/>
                  </a:lnTo>
                  <a:lnTo>
                    <a:pt x="329223" y="92837"/>
                  </a:lnTo>
                  <a:lnTo>
                    <a:pt x="329337" y="72390"/>
                  </a:lnTo>
                  <a:lnTo>
                    <a:pt x="331596" y="64897"/>
                  </a:lnTo>
                  <a:lnTo>
                    <a:pt x="336550" y="59182"/>
                  </a:lnTo>
                  <a:lnTo>
                    <a:pt x="341502" y="53340"/>
                  </a:lnTo>
                  <a:lnTo>
                    <a:pt x="348106" y="50546"/>
                  </a:lnTo>
                  <a:lnTo>
                    <a:pt x="386188" y="50546"/>
                  </a:lnTo>
                  <a:lnTo>
                    <a:pt x="380670" y="45745"/>
                  </a:lnTo>
                  <a:lnTo>
                    <a:pt x="373983" y="42211"/>
                  </a:lnTo>
                  <a:lnTo>
                    <a:pt x="366295" y="40082"/>
                  </a:lnTo>
                  <a:lnTo>
                    <a:pt x="357631" y="39370"/>
                  </a:lnTo>
                  <a:close/>
                </a:path>
                <a:path w="592454" h="125730">
                  <a:moveTo>
                    <a:pt x="386188" y="50546"/>
                  </a:moveTo>
                  <a:lnTo>
                    <a:pt x="365125" y="50546"/>
                  </a:lnTo>
                  <a:lnTo>
                    <a:pt x="371728" y="53340"/>
                  </a:lnTo>
                  <a:lnTo>
                    <a:pt x="376300" y="58801"/>
                  </a:lnTo>
                  <a:lnTo>
                    <a:pt x="380872" y="64389"/>
                  </a:lnTo>
                  <a:lnTo>
                    <a:pt x="383158" y="72390"/>
                  </a:lnTo>
                  <a:lnTo>
                    <a:pt x="383158" y="92837"/>
                  </a:lnTo>
                  <a:lnTo>
                    <a:pt x="380872" y="100711"/>
                  </a:lnTo>
                  <a:lnTo>
                    <a:pt x="376300" y="106172"/>
                  </a:lnTo>
                  <a:lnTo>
                    <a:pt x="371728" y="111760"/>
                  </a:lnTo>
                  <a:lnTo>
                    <a:pt x="365125" y="114427"/>
                  </a:lnTo>
                  <a:lnTo>
                    <a:pt x="384688" y="114427"/>
                  </a:lnTo>
                  <a:lnTo>
                    <a:pt x="396620" y="82169"/>
                  </a:lnTo>
                  <a:lnTo>
                    <a:pt x="396044" y="73628"/>
                  </a:lnTo>
                  <a:lnTo>
                    <a:pt x="395920" y="72390"/>
                  </a:lnTo>
                  <a:lnTo>
                    <a:pt x="394049" y="64230"/>
                  </a:lnTo>
                  <a:lnTo>
                    <a:pt x="390834" y="56915"/>
                  </a:lnTo>
                  <a:lnTo>
                    <a:pt x="386333" y="50673"/>
                  </a:lnTo>
                  <a:lnTo>
                    <a:pt x="386188" y="50546"/>
                  </a:lnTo>
                  <a:close/>
                </a:path>
                <a:path w="592454" h="125730">
                  <a:moveTo>
                    <a:pt x="430402" y="41275"/>
                  </a:moveTo>
                  <a:lnTo>
                    <a:pt x="417321" y="41275"/>
                  </a:lnTo>
                  <a:lnTo>
                    <a:pt x="417321" y="123571"/>
                  </a:lnTo>
                  <a:lnTo>
                    <a:pt x="430402" y="123571"/>
                  </a:lnTo>
                  <a:lnTo>
                    <a:pt x="430402" y="72517"/>
                  </a:lnTo>
                  <a:lnTo>
                    <a:pt x="432307" y="65278"/>
                  </a:lnTo>
                  <a:lnTo>
                    <a:pt x="437297" y="58293"/>
                  </a:lnTo>
                  <a:lnTo>
                    <a:pt x="430402" y="58293"/>
                  </a:lnTo>
                  <a:lnTo>
                    <a:pt x="430402" y="41275"/>
                  </a:lnTo>
                  <a:close/>
                </a:path>
                <a:path w="592454" h="125730">
                  <a:moveTo>
                    <a:pt x="455802" y="39878"/>
                  </a:moveTo>
                  <a:lnTo>
                    <a:pt x="447547" y="39878"/>
                  </a:lnTo>
                  <a:lnTo>
                    <a:pt x="443229" y="41529"/>
                  </a:lnTo>
                  <a:lnTo>
                    <a:pt x="435482" y="48006"/>
                  </a:lnTo>
                  <a:lnTo>
                    <a:pt x="432688" y="52451"/>
                  </a:lnTo>
                  <a:lnTo>
                    <a:pt x="430783" y="58293"/>
                  </a:lnTo>
                  <a:lnTo>
                    <a:pt x="437297" y="58293"/>
                  </a:lnTo>
                  <a:lnTo>
                    <a:pt x="439927" y="54610"/>
                  </a:lnTo>
                  <a:lnTo>
                    <a:pt x="444626" y="52070"/>
                  </a:lnTo>
                  <a:lnTo>
                    <a:pt x="460247" y="52070"/>
                  </a:lnTo>
                  <a:lnTo>
                    <a:pt x="460247" y="41021"/>
                  </a:lnTo>
                  <a:lnTo>
                    <a:pt x="458342" y="40259"/>
                  </a:lnTo>
                  <a:lnTo>
                    <a:pt x="455802" y="39878"/>
                  </a:lnTo>
                  <a:close/>
                </a:path>
                <a:path w="592454" h="125730">
                  <a:moveTo>
                    <a:pt x="460247" y="52070"/>
                  </a:moveTo>
                  <a:lnTo>
                    <a:pt x="454532" y="52070"/>
                  </a:lnTo>
                  <a:lnTo>
                    <a:pt x="457834" y="52959"/>
                  </a:lnTo>
                  <a:lnTo>
                    <a:pt x="460247" y="54610"/>
                  </a:lnTo>
                  <a:lnTo>
                    <a:pt x="460247" y="52070"/>
                  </a:lnTo>
                  <a:close/>
                </a:path>
                <a:path w="592454" h="125730">
                  <a:moveTo>
                    <a:pt x="488314" y="41275"/>
                  </a:moveTo>
                  <a:lnTo>
                    <a:pt x="475233" y="41275"/>
                  </a:lnTo>
                  <a:lnTo>
                    <a:pt x="475233" y="123571"/>
                  </a:lnTo>
                  <a:lnTo>
                    <a:pt x="488314" y="123571"/>
                  </a:lnTo>
                  <a:lnTo>
                    <a:pt x="488314" y="68961"/>
                  </a:lnTo>
                  <a:lnTo>
                    <a:pt x="490219" y="62611"/>
                  </a:lnTo>
                  <a:lnTo>
                    <a:pt x="494029" y="57785"/>
                  </a:lnTo>
                  <a:lnTo>
                    <a:pt x="496646" y="54356"/>
                  </a:lnTo>
                  <a:lnTo>
                    <a:pt x="488314" y="54356"/>
                  </a:lnTo>
                  <a:lnTo>
                    <a:pt x="488314" y="41275"/>
                  </a:lnTo>
                  <a:close/>
                </a:path>
                <a:path w="592454" h="125730">
                  <a:moveTo>
                    <a:pt x="535416" y="50546"/>
                  </a:moveTo>
                  <a:lnTo>
                    <a:pt x="508253" y="50546"/>
                  </a:lnTo>
                  <a:lnTo>
                    <a:pt x="516495" y="52050"/>
                  </a:lnTo>
                  <a:lnTo>
                    <a:pt x="522366" y="56578"/>
                  </a:lnTo>
                  <a:lnTo>
                    <a:pt x="525881" y="64154"/>
                  </a:lnTo>
                  <a:lnTo>
                    <a:pt x="527050" y="74803"/>
                  </a:lnTo>
                  <a:lnTo>
                    <a:pt x="527050" y="123571"/>
                  </a:lnTo>
                  <a:lnTo>
                    <a:pt x="540257" y="123571"/>
                  </a:lnTo>
                  <a:lnTo>
                    <a:pt x="540257" y="69469"/>
                  </a:lnTo>
                  <a:lnTo>
                    <a:pt x="542162" y="63373"/>
                  </a:lnTo>
                  <a:lnTo>
                    <a:pt x="546100" y="58166"/>
                  </a:lnTo>
                  <a:lnTo>
                    <a:pt x="547477" y="56387"/>
                  </a:lnTo>
                  <a:lnTo>
                    <a:pt x="537590" y="56387"/>
                  </a:lnTo>
                  <a:lnTo>
                    <a:pt x="535939" y="51308"/>
                  </a:lnTo>
                  <a:lnTo>
                    <a:pt x="535416" y="50546"/>
                  </a:lnTo>
                  <a:close/>
                </a:path>
                <a:path w="592454" h="125730">
                  <a:moveTo>
                    <a:pt x="586611" y="50546"/>
                  </a:moveTo>
                  <a:lnTo>
                    <a:pt x="567054" y="50546"/>
                  </a:lnTo>
                  <a:lnTo>
                    <a:pt x="571880" y="52578"/>
                  </a:lnTo>
                  <a:lnTo>
                    <a:pt x="577468" y="60706"/>
                  </a:lnTo>
                  <a:lnTo>
                    <a:pt x="578865" y="67310"/>
                  </a:lnTo>
                  <a:lnTo>
                    <a:pt x="578865" y="123571"/>
                  </a:lnTo>
                  <a:lnTo>
                    <a:pt x="592073" y="123571"/>
                  </a:lnTo>
                  <a:lnTo>
                    <a:pt x="592073" y="72898"/>
                  </a:lnTo>
                  <a:lnTo>
                    <a:pt x="590363" y="58229"/>
                  </a:lnTo>
                  <a:lnTo>
                    <a:pt x="586611" y="50546"/>
                  </a:lnTo>
                  <a:close/>
                </a:path>
                <a:path w="592454" h="125730">
                  <a:moveTo>
                    <a:pt x="564895" y="39370"/>
                  </a:moveTo>
                  <a:lnTo>
                    <a:pt x="556396" y="40439"/>
                  </a:lnTo>
                  <a:lnTo>
                    <a:pt x="549005" y="43640"/>
                  </a:lnTo>
                  <a:lnTo>
                    <a:pt x="542732" y="48960"/>
                  </a:lnTo>
                  <a:lnTo>
                    <a:pt x="537590" y="56387"/>
                  </a:lnTo>
                  <a:lnTo>
                    <a:pt x="547477" y="56387"/>
                  </a:lnTo>
                  <a:lnTo>
                    <a:pt x="550036" y="53086"/>
                  </a:lnTo>
                  <a:lnTo>
                    <a:pt x="554862" y="50546"/>
                  </a:lnTo>
                  <a:lnTo>
                    <a:pt x="586611" y="50546"/>
                  </a:lnTo>
                  <a:lnTo>
                    <a:pt x="585247" y="47752"/>
                  </a:lnTo>
                  <a:lnTo>
                    <a:pt x="576750" y="41465"/>
                  </a:lnTo>
                  <a:lnTo>
                    <a:pt x="564895" y="39370"/>
                  </a:lnTo>
                  <a:close/>
                </a:path>
                <a:path w="592454" h="125730">
                  <a:moveTo>
                    <a:pt x="519810" y="39370"/>
                  </a:moveTo>
                  <a:lnTo>
                    <a:pt x="514222" y="39370"/>
                  </a:lnTo>
                  <a:lnTo>
                    <a:pt x="506341" y="40300"/>
                  </a:lnTo>
                  <a:lnTo>
                    <a:pt x="499459" y="43100"/>
                  </a:lnTo>
                  <a:lnTo>
                    <a:pt x="493577" y="47781"/>
                  </a:lnTo>
                  <a:lnTo>
                    <a:pt x="488695" y="54356"/>
                  </a:lnTo>
                  <a:lnTo>
                    <a:pt x="496646" y="54356"/>
                  </a:lnTo>
                  <a:lnTo>
                    <a:pt x="497712" y="52959"/>
                  </a:lnTo>
                  <a:lnTo>
                    <a:pt x="502538" y="50546"/>
                  </a:lnTo>
                  <a:lnTo>
                    <a:pt x="535416" y="50546"/>
                  </a:lnTo>
                  <a:lnTo>
                    <a:pt x="533145" y="47244"/>
                  </a:lnTo>
                  <a:lnTo>
                    <a:pt x="528954" y="44069"/>
                  </a:lnTo>
                  <a:lnTo>
                    <a:pt x="524763" y="41021"/>
                  </a:lnTo>
                  <a:lnTo>
                    <a:pt x="519810" y="39370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30742" y="2276602"/>
              <a:ext cx="1137157" cy="180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98685" y="3217926"/>
              <a:ext cx="143510" cy="2216150"/>
            </a:xfrm>
            <a:custGeom>
              <a:avLst/>
              <a:gdLst/>
              <a:ahLst/>
              <a:cxnLst/>
              <a:rect l="l" t="t" r="r" b="b"/>
              <a:pathLst>
                <a:path w="143509" h="2216150">
                  <a:moveTo>
                    <a:pt x="0" y="2215896"/>
                  </a:moveTo>
                  <a:lnTo>
                    <a:pt x="27854" y="2215896"/>
                  </a:lnTo>
                  <a:lnTo>
                    <a:pt x="50625" y="2215896"/>
                  </a:lnTo>
                  <a:lnTo>
                    <a:pt x="65990" y="2215896"/>
                  </a:lnTo>
                  <a:lnTo>
                    <a:pt x="71628" y="2215896"/>
                  </a:lnTo>
                  <a:lnTo>
                    <a:pt x="71628" y="1107948"/>
                  </a:lnTo>
                  <a:lnTo>
                    <a:pt x="90820" y="1107948"/>
                  </a:lnTo>
                  <a:lnTo>
                    <a:pt x="104679" y="1107948"/>
                  </a:lnTo>
                  <a:lnTo>
                    <a:pt x="119919" y="1107948"/>
                  </a:lnTo>
                  <a:lnTo>
                    <a:pt x="143256" y="1107948"/>
                  </a:lnTo>
                  <a:lnTo>
                    <a:pt x="115401" y="1107948"/>
                  </a:lnTo>
                  <a:lnTo>
                    <a:pt x="92630" y="1107948"/>
                  </a:lnTo>
                  <a:lnTo>
                    <a:pt x="77265" y="1107948"/>
                  </a:lnTo>
                  <a:lnTo>
                    <a:pt x="71628" y="1107948"/>
                  </a:lnTo>
                  <a:lnTo>
                    <a:pt x="71628" y="0"/>
                  </a:lnTo>
                  <a:lnTo>
                    <a:pt x="52435" y="0"/>
                  </a:lnTo>
                  <a:lnTo>
                    <a:pt x="38576" y="0"/>
                  </a:lnTo>
                  <a:lnTo>
                    <a:pt x="23336" y="0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14764" y="3727323"/>
              <a:ext cx="136778" cy="12313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68817" y="2562606"/>
              <a:ext cx="104139" cy="601980"/>
            </a:xfrm>
            <a:custGeom>
              <a:avLst/>
              <a:gdLst/>
              <a:ahLst/>
              <a:cxnLst/>
              <a:rect l="l" t="t" r="r" b="b"/>
              <a:pathLst>
                <a:path w="104140" h="601980">
                  <a:moveTo>
                    <a:pt x="103631" y="601980"/>
                  </a:moveTo>
                  <a:lnTo>
                    <a:pt x="83480" y="601980"/>
                  </a:lnTo>
                  <a:lnTo>
                    <a:pt x="67008" y="601980"/>
                  </a:lnTo>
                  <a:lnTo>
                    <a:pt x="55893" y="601980"/>
                  </a:lnTo>
                  <a:lnTo>
                    <a:pt x="51815" y="601980"/>
                  </a:lnTo>
                  <a:lnTo>
                    <a:pt x="51815" y="300990"/>
                  </a:lnTo>
                  <a:lnTo>
                    <a:pt x="37933" y="300990"/>
                  </a:lnTo>
                  <a:lnTo>
                    <a:pt x="27908" y="300990"/>
                  </a:lnTo>
                  <a:lnTo>
                    <a:pt x="16883" y="300990"/>
                  </a:lnTo>
                  <a:lnTo>
                    <a:pt x="0" y="300990"/>
                  </a:lnTo>
                  <a:lnTo>
                    <a:pt x="20151" y="300990"/>
                  </a:lnTo>
                  <a:lnTo>
                    <a:pt x="36623" y="300990"/>
                  </a:lnTo>
                  <a:lnTo>
                    <a:pt x="47738" y="300990"/>
                  </a:lnTo>
                  <a:lnTo>
                    <a:pt x="51815" y="300990"/>
                  </a:lnTo>
                  <a:lnTo>
                    <a:pt x="51815" y="0"/>
                  </a:lnTo>
                  <a:lnTo>
                    <a:pt x="65698" y="0"/>
                  </a:lnTo>
                  <a:lnTo>
                    <a:pt x="75723" y="0"/>
                  </a:lnTo>
                  <a:lnTo>
                    <a:pt x="86748" y="0"/>
                  </a:lnTo>
                  <a:lnTo>
                    <a:pt x="103631" y="0"/>
                  </a:lnTo>
                </a:path>
              </a:pathLst>
            </a:custGeom>
            <a:ln w="19812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64551" y="2478532"/>
              <a:ext cx="131445" cy="769620"/>
            </a:xfrm>
            <a:custGeom>
              <a:avLst/>
              <a:gdLst/>
              <a:ahLst/>
              <a:cxnLst/>
              <a:rect l="l" t="t" r="r" b="b"/>
              <a:pathLst>
                <a:path w="131445" h="769619">
                  <a:moveTo>
                    <a:pt x="0" y="693673"/>
                  </a:moveTo>
                  <a:lnTo>
                    <a:pt x="0" y="705865"/>
                  </a:lnTo>
                  <a:lnTo>
                    <a:pt x="46863" y="730122"/>
                  </a:lnTo>
                  <a:lnTo>
                    <a:pt x="48895" y="731012"/>
                  </a:lnTo>
                  <a:lnTo>
                    <a:pt x="50419" y="731392"/>
                  </a:lnTo>
                  <a:lnTo>
                    <a:pt x="50419" y="731646"/>
                  </a:lnTo>
                  <a:lnTo>
                    <a:pt x="46990" y="732916"/>
                  </a:lnTo>
                  <a:lnTo>
                    <a:pt x="44957" y="733805"/>
                  </a:lnTo>
                  <a:lnTo>
                    <a:pt x="0" y="756030"/>
                  </a:lnTo>
                  <a:lnTo>
                    <a:pt x="0" y="769112"/>
                  </a:lnTo>
                  <a:lnTo>
                    <a:pt x="62229" y="737488"/>
                  </a:lnTo>
                  <a:lnTo>
                    <a:pt x="98171" y="737488"/>
                  </a:lnTo>
                  <a:lnTo>
                    <a:pt x="98171" y="726058"/>
                  </a:lnTo>
                  <a:lnTo>
                    <a:pt x="61975" y="726058"/>
                  </a:lnTo>
                  <a:lnTo>
                    <a:pt x="0" y="693673"/>
                  </a:lnTo>
                  <a:close/>
                </a:path>
                <a:path w="131445" h="769619">
                  <a:moveTo>
                    <a:pt x="62865" y="616965"/>
                  </a:moveTo>
                  <a:lnTo>
                    <a:pt x="28940" y="636333"/>
                  </a:lnTo>
                  <a:lnTo>
                    <a:pt x="26543" y="650239"/>
                  </a:lnTo>
                  <a:lnTo>
                    <a:pt x="27162" y="658078"/>
                  </a:lnTo>
                  <a:lnTo>
                    <a:pt x="55647" y="685438"/>
                  </a:lnTo>
                  <a:lnTo>
                    <a:pt x="64007" y="686053"/>
                  </a:lnTo>
                  <a:lnTo>
                    <a:pt x="71719" y="685462"/>
                  </a:lnTo>
                  <a:lnTo>
                    <a:pt x="78644" y="683704"/>
                  </a:lnTo>
                  <a:lnTo>
                    <a:pt x="84760" y="680803"/>
                  </a:lnTo>
                  <a:lnTo>
                    <a:pt x="90043" y="676782"/>
                  </a:lnTo>
                  <a:lnTo>
                    <a:pt x="91995" y="674496"/>
                  </a:lnTo>
                  <a:lnTo>
                    <a:pt x="54991" y="674496"/>
                  </a:lnTo>
                  <a:lnTo>
                    <a:pt x="48259" y="672464"/>
                  </a:lnTo>
                  <a:lnTo>
                    <a:pt x="38353" y="664082"/>
                  </a:lnTo>
                  <a:lnTo>
                    <a:pt x="35941" y="658367"/>
                  </a:lnTo>
                  <a:lnTo>
                    <a:pt x="35941" y="643889"/>
                  </a:lnTo>
                  <a:lnTo>
                    <a:pt x="38353" y="638301"/>
                  </a:lnTo>
                  <a:lnTo>
                    <a:pt x="47751" y="630427"/>
                  </a:lnTo>
                  <a:lnTo>
                    <a:pt x="54609" y="628522"/>
                  </a:lnTo>
                  <a:lnTo>
                    <a:pt x="91522" y="628522"/>
                  </a:lnTo>
                  <a:lnTo>
                    <a:pt x="89789" y="626490"/>
                  </a:lnTo>
                  <a:lnTo>
                    <a:pt x="84314" y="622323"/>
                  </a:lnTo>
                  <a:lnTo>
                    <a:pt x="77993" y="619347"/>
                  </a:lnTo>
                  <a:lnTo>
                    <a:pt x="70840" y="617561"/>
                  </a:lnTo>
                  <a:lnTo>
                    <a:pt x="62865" y="616965"/>
                  </a:lnTo>
                  <a:close/>
                </a:path>
                <a:path w="131445" h="769619">
                  <a:moveTo>
                    <a:pt x="91522" y="628522"/>
                  </a:moveTo>
                  <a:lnTo>
                    <a:pt x="72008" y="628522"/>
                  </a:lnTo>
                  <a:lnTo>
                    <a:pt x="78740" y="630427"/>
                  </a:lnTo>
                  <a:lnTo>
                    <a:pt x="88138" y="638301"/>
                  </a:lnTo>
                  <a:lnTo>
                    <a:pt x="90424" y="643889"/>
                  </a:lnTo>
                  <a:lnTo>
                    <a:pt x="90370" y="658367"/>
                  </a:lnTo>
                  <a:lnTo>
                    <a:pt x="88010" y="663955"/>
                  </a:lnTo>
                  <a:lnTo>
                    <a:pt x="83184" y="668146"/>
                  </a:lnTo>
                  <a:lnTo>
                    <a:pt x="78485" y="672464"/>
                  </a:lnTo>
                  <a:lnTo>
                    <a:pt x="71881" y="674496"/>
                  </a:lnTo>
                  <a:lnTo>
                    <a:pt x="91995" y="674496"/>
                  </a:lnTo>
                  <a:lnTo>
                    <a:pt x="94357" y="671732"/>
                  </a:lnTo>
                  <a:lnTo>
                    <a:pt x="97409" y="665908"/>
                  </a:lnTo>
                  <a:lnTo>
                    <a:pt x="99222" y="659298"/>
                  </a:lnTo>
                  <a:lnTo>
                    <a:pt x="99822" y="651890"/>
                  </a:lnTo>
                  <a:lnTo>
                    <a:pt x="99200" y="644368"/>
                  </a:lnTo>
                  <a:lnTo>
                    <a:pt x="97329" y="637619"/>
                  </a:lnTo>
                  <a:lnTo>
                    <a:pt x="94196" y="631656"/>
                  </a:lnTo>
                  <a:lnTo>
                    <a:pt x="91522" y="628522"/>
                  </a:lnTo>
                  <a:close/>
                </a:path>
                <a:path w="131445" h="769619">
                  <a:moveTo>
                    <a:pt x="87122" y="553465"/>
                  </a:moveTo>
                  <a:lnTo>
                    <a:pt x="75056" y="553465"/>
                  </a:lnTo>
                  <a:lnTo>
                    <a:pt x="80391" y="555243"/>
                  </a:lnTo>
                  <a:lnTo>
                    <a:pt x="84327" y="558800"/>
                  </a:lnTo>
                  <a:lnTo>
                    <a:pt x="88392" y="562355"/>
                  </a:lnTo>
                  <a:lnTo>
                    <a:pt x="90424" y="566801"/>
                  </a:lnTo>
                  <a:lnTo>
                    <a:pt x="90424" y="572262"/>
                  </a:lnTo>
                  <a:lnTo>
                    <a:pt x="89040" y="579743"/>
                  </a:lnTo>
                  <a:lnTo>
                    <a:pt x="84883" y="585057"/>
                  </a:lnTo>
                  <a:lnTo>
                    <a:pt x="77940" y="588228"/>
                  </a:lnTo>
                  <a:lnTo>
                    <a:pt x="68199" y="589279"/>
                  </a:lnTo>
                  <a:lnTo>
                    <a:pt x="28067" y="589279"/>
                  </a:lnTo>
                  <a:lnTo>
                    <a:pt x="28067" y="600455"/>
                  </a:lnTo>
                  <a:lnTo>
                    <a:pt x="69976" y="600455"/>
                  </a:lnTo>
                  <a:lnTo>
                    <a:pt x="83052" y="598886"/>
                  </a:lnTo>
                  <a:lnTo>
                    <a:pt x="92376" y="594185"/>
                  </a:lnTo>
                  <a:lnTo>
                    <a:pt x="97962" y="586364"/>
                  </a:lnTo>
                  <a:lnTo>
                    <a:pt x="99822" y="575437"/>
                  </a:lnTo>
                  <a:lnTo>
                    <a:pt x="99822" y="565657"/>
                  </a:lnTo>
                  <a:lnTo>
                    <a:pt x="95630" y="558418"/>
                  </a:lnTo>
                  <a:lnTo>
                    <a:pt x="87122" y="553719"/>
                  </a:lnTo>
                  <a:lnTo>
                    <a:pt x="87122" y="553465"/>
                  </a:lnTo>
                  <a:close/>
                </a:path>
                <a:path w="131445" h="769619">
                  <a:moveTo>
                    <a:pt x="98171" y="542289"/>
                  </a:moveTo>
                  <a:lnTo>
                    <a:pt x="28067" y="542289"/>
                  </a:lnTo>
                  <a:lnTo>
                    <a:pt x="28067" y="553465"/>
                  </a:lnTo>
                  <a:lnTo>
                    <a:pt x="98171" y="553465"/>
                  </a:lnTo>
                  <a:lnTo>
                    <a:pt x="98171" y="542289"/>
                  </a:lnTo>
                  <a:close/>
                </a:path>
                <a:path w="131445" h="769619">
                  <a:moveTo>
                    <a:pt x="98171" y="470407"/>
                  </a:moveTo>
                  <a:lnTo>
                    <a:pt x="28067" y="470407"/>
                  </a:lnTo>
                  <a:lnTo>
                    <a:pt x="28067" y="481583"/>
                  </a:lnTo>
                  <a:lnTo>
                    <a:pt x="98171" y="481583"/>
                  </a:lnTo>
                  <a:lnTo>
                    <a:pt x="98171" y="470407"/>
                  </a:lnTo>
                  <a:close/>
                </a:path>
                <a:path w="131445" h="769619">
                  <a:moveTo>
                    <a:pt x="98171" y="382015"/>
                  </a:moveTo>
                  <a:lnTo>
                    <a:pt x="54991" y="382015"/>
                  </a:lnTo>
                  <a:lnTo>
                    <a:pt x="42509" y="383468"/>
                  </a:lnTo>
                  <a:lnTo>
                    <a:pt x="33623" y="387826"/>
                  </a:lnTo>
                  <a:lnTo>
                    <a:pt x="28309" y="395089"/>
                  </a:lnTo>
                  <a:lnTo>
                    <a:pt x="26543" y="405256"/>
                  </a:lnTo>
                  <a:lnTo>
                    <a:pt x="27447" y="412495"/>
                  </a:lnTo>
                  <a:lnTo>
                    <a:pt x="30162" y="418782"/>
                  </a:lnTo>
                  <a:lnTo>
                    <a:pt x="34686" y="424116"/>
                  </a:lnTo>
                  <a:lnTo>
                    <a:pt x="41021" y="428497"/>
                  </a:lnTo>
                  <a:lnTo>
                    <a:pt x="36702" y="429767"/>
                  </a:lnTo>
                  <a:lnTo>
                    <a:pt x="33147" y="432180"/>
                  </a:lnTo>
                  <a:lnTo>
                    <a:pt x="27813" y="439292"/>
                  </a:lnTo>
                  <a:lnTo>
                    <a:pt x="26543" y="443483"/>
                  </a:lnTo>
                  <a:lnTo>
                    <a:pt x="26543" y="457834"/>
                  </a:lnTo>
                  <a:lnTo>
                    <a:pt x="30733" y="465073"/>
                  </a:lnTo>
                  <a:lnTo>
                    <a:pt x="39243" y="470153"/>
                  </a:lnTo>
                  <a:lnTo>
                    <a:pt x="39243" y="470407"/>
                  </a:lnTo>
                  <a:lnTo>
                    <a:pt x="51689" y="470407"/>
                  </a:lnTo>
                  <a:lnTo>
                    <a:pt x="46227" y="468756"/>
                  </a:lnTo>
                  <a:lnTo>
                    <a:pt x="42164" y="465581"/>
                  </a:lnTo>
                  <a:lnTo>
                    <a:pt x="37973" y="462406"/>
                  </a:lnTo>
                  <a:lnTo>
                    <a:pt x="35941" y="458342"/>
                  </a:lnTo>
                  <a:lnTo>
                    <a:pt x="35941" y="453389"/>
                  </a:lnTo>
                  <a:lnTo>
                    <a:pt x="37228" y="446389"/>
                  </a:lnTo>
                  <a:lnTo>
                    <a:pt x="41100" y="441388"/>
                  </a:lnTo>
                  <a:lnTo>
                    <a:pt x="47567" y="438388"/>
                  </a:lnTo>
                  <a:lnTo>
                    <a:pt x="56642" y="437388"/>
                  </a:lnTo>
                  <a:lnTo>
                    <a:pt x="98171" y="437388"/>
                  </a:lnTo>
                  <a:lnTo>
                    <a:pt x="98171" y="426212"/>
                  </a:lnTo>
                  <a:lnTo>
                    <a:pt x="52197" y="426212"/>
                  </a:lnTo>
                  <a:lnTo>
                    <a:pt x="46863" y="424560"/>
                  </a:lnTo>
                  <a:lnTo>
                    <a:pt x="42545" y="421131"/>
                  </a:lnTo>
                  <a:lnTo>
                    <a:pt x="38100" y="417829"/>
                  </a:lnTo>
                  <a:lnTo>
                    <a:pt x="35941" y="413765"/>
                  </a:lnTo>
                  <a:lnTo>
                    <a:pt x="35941" y="403351"/>
                  </a:lnTo>
                  <a:lnTo>
                    <a:pt x="37719" y="399288"/>
                  </a:lnTo>
                  <a:lnTo>
                    <a:pt x="44576" y="394462"/>
                  </a:lnTo>
                  <a:lnTo>
                    <a:pt x="50165" y="393318"/>
                  </a:lnTo>
                  <a:lnTo>
                    <a:pt x="98171" y="393318"/>
                  </a:lnTo>
                  <a:lnTo>
                    <a:pt x="98171" y="382015"/>
                  </a:lnTo>
                  <a:close/>
                </a:path>
                <a:path w="131445" h="769619">
                  <a:moveTo>
                    <a:pt x="62738" y="322198"/>
                  </a:moveTo>
                  <a:lnTo>
                    <a:pt x="53848" y="322198"/>
                  </a:lnTo>
                  <a:lnTo>
                    <a:pt x="56769" y="343280"/>
                  </a:lnTo>
                  <a:lnTo>
                    <a:pt x="59412" y="353375"/>
                  </a:lnTo>
                  <a:lnTo>
                    <a:pt x="64103" y="360600"/>
                  </a:lnTo>
                  <a:lnTo>
                    <a:pt x="70842" y="364944"/>
                  </a:lnTo>
                  <a:lnTo>
                    <a:pt x="79628" y="366394"/>
                  </a:lnTo>
                  <a:lnTo>
                    <a:pt x="85725" y="366394"/>
                  </a:lnTo>
                  <a:lnTo>
                    <a:pt x="90677" y="364489"/>
                  </a:lnTo>
                  <a:lnTo>
                    <a:pt x="94360" y="360425"/>
                  </a:lnTo>
                  <a:lnTo>
                    <a:pt x="98044" y="356488"/>
                  </a:lnTo>
                  <a:lnTo>
                    <a:pt x="98540" y="354964"/>
                  </a:lnTo>
                  <a:lnTo>
                    <a:pt x="74041" y="354964"/>
                  </a:lnTo>
                  <a:lnTo>
                    <a:pt x="70866" y="353567"/>
                  </a:lnTo>
                  <a:lnTo>
                    <a:pt x="67055" y="348233"/>
                  </a:lnTo>
                  <a:lnTo>
                    <a:pt x="65785" y="344296"/>
                  </a:lnTo>
                  <a:lnTo>
                    <a:pt x="65150" y="339216"/>
                  </a:lnTo>
                  <a:lnTo>
                    <a:pt x="62738" y="322198"/>
                  </a:lnTo>
                  <a:close/>
                </a:path>
                <a:path w="131445" h="769619">
                  <a:moveTo>
                    <a:pt x="98171" y="311022"/>
                  </a:moveTo>
                  <a:lnTo>
                    <a:pt x="52577" y="311022"/>
                  </a:lnTo>
                  <a:lnTo>
                    <a:pt x="41169" y="312570"/>
                  </a:lnTo>
                  <a:lnTo>
                    <a:pt x="33035" y="317214"/>
                  </a:lnTo>
                  <a:lnTo>
                    <a:pt x="28164" y="324953"/>
                  </a:lnTo>
                  <a:lnTo>
                    <a:pt x="26543" y="335788"/>
                  </a:lnTo>
                  <a:lnTo>
                    <a:pt x="26543" y="344677"/>
                  </a:lnTo>
                  <a:lnTo>
                    <a:pt x="28701" y="352678"/>
                  </a:lnTo>
                  <a:lnTo>
                    <a:pt x="33020" y="359537"/>
                  </a:lnTo>
                  <a:lnTo>
                    <a:pt x="44576" y="359537"/>
                  </a:lnTo>
                  <a:lnTo>
                    <a:pt x="38862" y="352805"/>
                  </a:lnTo>
                  <a:lnTo>
                    <a:pt x="35941" y="345185"/>
                  </a:lnTo>
                  <a:lnTo>
                    <a:pt x="35941" y="327025"/>
                  </a:lnTo>
                  <a:lnTo>
                    <a:pt x="41909" y="322198"/>
                  </a:lnTo>
                  <a:lnTo>
                    <a:pt x="98171" y="322198"/>
                  </a:lnTo>
                  <a:lnTo>
                    <a:pt x="98171" y="311022"/>
                  </a:lnTo>
                  <a:close/>
                </a:path>
                <a:path w="131445" h="769619">
                  <a:moveTo>
                    <a:pt x="87249" y="322198"/>
                  </a:moveTo>
                  <a:lnTo>
                    <a:pt x="75692" y="322198"/>
                  </a:lnTo>
                  <a:lnTo>
                    <a:pt x="80645" y="324103"/>
                  </a:lnTo>
                  <a:lnTo>
                    <a:pt x="84581" y="327659"/>
                  </a:lnTo>
                  <a:lnTo>
                    <a:pt x="88519" y="331342"/>
                  </a:lnTo>
                  <a:lnTo>
                    <a:pt x="90371" y="335788"/>
                  </a:lnTo>
                  <a:lnTo>
                    <a:pt x="90424" y="345566"/>
                  </a:lnTo>
                  <a:lnTo>
                    <a:pt x="89407" y="348741"/>
                  </a:lnTo>
                  <a:lnTo>
                    <a:pt x="84963" y="353694"/>
                  </a:lnTo>
                  <a:lnTo>
                    <a:pt x="82169" y="354964"/>
                  </a:lnTo>
                  <a:lnTo>
                    <a:pt x="98540" y="354964"/>
                  </a:lnTo>
                  <a:lnTo>
                    <a:pt x="99822" y="351027"/>
                  </a:lnTo>
                  <a:lnTo>
                    <a:pt x="99822" y="334644"/>
                  </a:lnTo>
                  <a:lnTo>
                    <a:pt x="95630" y="327405"/>
                  </a:lnTo>
                  <a:lnTo>
                    <a:pt x="87249" y="322579"/>
                  </a:lnTo>
                  <a:lnTo>
                    <a:pt x="87249" y="322198"/>
                  </a:lnTo>
                  <a:close/>
                </a:path>
                <a:path w="131445" h="769619">
                  <a:moveTo>
                    <a:pt x="98171" y="278383"/>
                  </a:moveTo>
                  <a:lnTo>
                    <a:pt x="28067" y="278383"/>
                  </a:lnTo>
                  <a:lnTo>
                    <a:pt x="28067" y="289559"/>
                  </a:lnTo>
                  <a:lnTo>
                    <a:pt x="98171" y="289559"/>
                  </a:lnTo>
                  <a:lnTo>
                    <a:pt x="98171" y="278383"/>
                  </a:lnTo>
                  <a:close/>
                </a:path>
                <a:path w="131445" h="769619">
                  <a:moveTo>
                    <a:pt x="98171" y="231393"/>
                  </a:moveTo>
                  <a:lnTo>
                    <a:pt x="45974" y="231393"/>
                  </a:lnTo>
                  <a:lnTo>
                    <a:pt x="38862" y="233425"/>
                  </a:lnTo>
                  <a:lnTo>
                    <a:pt x="28955" y="241553"/>
                  </a:lnTo>
                  <a:lnTo>
                    <a:pt x="26543" y="247395"/>
                  </a:lnTo>
                  <a:lnTo>
                    <a:pt x="26543" y="255015"/>
                  </a:lnTo>
                  <a:lnTo>
                    <a:pt x="27356" y="262110"/>
                  </a:lnTo>
                  <a:lnTo>
                    <a:pt x="29813" y="268335"/>
                  </a:lnTo>
                  <a:lnTo>
                    <a:pt x="33936" y="273679"/>
                  </a:lnTo>
                  <a:lnTo>
                    <a:pt x="39750" y="278129"/>
                  </a:lnTo>
                  <a:lnTo>
                    <a:pt x="39750" y="278383"/>
                  </a:lnTo>
                  <a:lnTo>
                    <a:pt x="51816" y="278383"/>
                  </a:lnTo>
                  <a:lnTo>
                    <a:pt x="46481" y="276478"/>
                  </a:lnTo>
                  <a:lnTo>
                    <a:pt x="38100" y="269113"/>
                  </a:lnTo>
                  <a:lnTo>
                    <a:pt x="35941" y="264540"/>
                  </a:lnTo>
                  <a:lnTo>
                    <a:pt x="35941" y="258952"/>
                  </a:lnTo>
                  <a:lnTo>
                    <a:pt x="37343" y="251785"/>
                  </a:lnTo>
                  <a:lnTo>
                    <a:pt x="41544" y="246665"/>
                  </a:lnTo>
                  <a:lnTo>
                    <a:pt x="48531" y="243593"/>
                  </a:lnTo>
                  <a:lnTo>
                    <a:pt x="58293" y="242569"/>
                  </a:lnTo>
                  <a:lnTo>
                    <a:pt x="98171" y="242569"/>
                  </a:lnTo>
                  <a:lnTo>
                    <a:pt x="98171" y="231393"/>
                  </a:lnTo>
                  <a:close/>
                </a:path>
                <a:path w="131445" h="769619">
                  <a:moveTo>
                    <a:pt x="62738" y="171322"/>
                  </a:moveTo>
                  <a:lnTo>
                    <a:pt x="53848" y="171322"/>
                  </a:lnTo>
                  <a:lnTo>
                    <a:pt x="56769" y="192404"/>
                  </a:lnTo>
                  <a:lnTo>
                    <a:pt x="59412" y="202499"/>
                  </a:lnTo>
                  <a:lnTo>
                    <a:pt x="64103" y="209724"/>
                  </a:lnTo>
                  <a:lnTo>
                    <a:pt x="70842" y="214068"/>
                  </a:lnTo>
                  <a:lnTo>
                    <a:pt x="79628" y="215518"/>
                  </a:lnTo>
                  <a:lnTo>
                    <a:pt x="85725" y="215518"/>
                  </a:lnTo>
                  <a:lnTo>
                    <a:pt x="90677" y="213613"/>
                  </a:lnTo>
                  <a:lnTo>
                    <a:pt x="94360" y="209550"/>
                  </a:lnTo>
                  <a:lnTo>
                    <a:pt x="98044" y="205612"/>
                  </a:lnTo>
                  <a:lnTo>
                    <a:pt x="98540" y="204088"/>
                  </a:lnTo>
                  <a:lnTo>
                    <a:pt x="74041" y="204088"/>
                  </a:lnTo>
                  <a:lnTo>
                    <a:pt x="70866" y="202691"/>
                  </a:lnTo>
                  <a:lnTo>
                    <a:pt x="67055" y="197357"/>
                  </a:lnTo>
                  <a:lnTo>
                    <a:pt x="65785" y="193420"/>
                  </a:lnTo>
                  <a:lnTo>
                    <a:pt x="65150" y="188340"/>
                  </a:lnTo>
                  <a:lnTo>
                    <a:pt x="62738" y="171322"/>
                  </a:lnTo>
                  <a:close/>
                </a:path>
                <a:path w="131445" h="769619">
                  <a:moveTo>
                    <a:pt x="98171" y="160146"/>
                  </a:moveTo>
                  <a:lnTo>
                    <a:pt x="52577" y="160146"/>
                  </a:lnTo>
                  <a:lnTo>
                    <a:pt x="41169" y="161694"/>
                  </a:lnTo>
                  <a:lnTo>
                    <a:pt x="33035" y="166338"/>
                  </a:lnTo>
                  <a:lnTo>
                    <a:pt x="28164" y="174077"/>
                  </a:lnTo>
                  <a:lnTo>
                    <a:pt x="26543" y="184912"/>
                  </a:lnTo>
                  <a:lnTo>
                    <a:pt x="26543" y="193801"/>
                  </a:lnTo>
                  <a:lnTo>
                    <a:pt x="28701" y="201802"/>
                  </a:lnTo>
                  <a:lnTo>
                    <a:pt x="33020" y="208660"/>
                  </a:lnTo>
                  <a:lnTo>
                    <a:pt x="44576" y="208660"/>
                  </a:lnTo>
                  <a:lnTo>
                    <a:pt x="38862" y="201929"/>
                  </a:lnTo>
                  <a:lnTo>
                    <a:pt x="35941" y="194309"/>
                  </a:lnTo>
                  <a:lnTo>
                    <a:pt x="35941" y="176148"/>
                  </a:lnTo>
                  <a:lnTo>
                    <a:pt x="41909" y="171322"/>
                  </a:lnTo>
                  <a:lnTo>
                    <a:pt x="98171" y="171322"/>
                  </a:lnTo>
                  <a:lnTo>
                    <a:pt x="98171" y="160146"/>
                  </a:lnTo>
                  <a:close/>
                </a:path>
                <a:path w="131445" h="769619">
                  <a:moveTo>
                    <a:pt x="87249" y="171322"/>
                  </a:moveTo>
                  <a:lnTo>
                    <a:pt x="75692" y="171322"/>
                  </a:lnTo>
                  <a:lnTo>
                    <a:pt x="80645" y="173227"/>
                  </a:lnTo>
                  <a:lnTo>
                    <a:pt x="84581" y="176783"/>
                  </a:lnTo>
                  <a:lnTo>
                    <a:pt x="88519" y="180466"/>
                  </a:lnTo>
                  <a:lnTo>
                    <a:pt x="90371" y="184912"/>
                  </a:lnTo>
                  <a:lnTo>
                    <a:pt x="90424" y="194690"/>
                  </a:lnTo>
                  <a:lnTo>
                    <a:pt x="89407" y="197865"/>
                  </a:lnTo>
                  <a:lnTo>
                    <a:pt x="84963" y="202818"/>
                  </a:lnTo>
                  <a:lnTo>
                    <a:pt x="82169" y="204088"/>
                  </a:lnTo>
                  <a:lnTo>
                    <a:pt x="98540" y="204088"/>
                  </a:lnTo>
                  <a:lnTo>
                    <a:pt x="99822" y="200151"/>
                  </a:lnTo>
                  <a:lnTo>
                    <a:pt x="99822" y="183768"/>
                  </a:lnTo>
                  <a:lnTo>
                    <a:pt x="95630" y="176529"/>
                  </a:lnTo>
                  <a:lnTo>
                    <a:pt x="87249" y="171703"/>
                  </a:lnTo>
                  <a:lnTo>
                    <a:pt x="87249" y="171322"/>
                  </a:lnTo>
                  <a:close/>
                </a:path>
                <a:path w="131445" h="769619">
                  <a:moveTo>
                    <a:pt x="50673" y="90042"/>
                  </a:moveTo>
                  <a:lnTo>
                    <a:pt x="37846" y="90042"/>
                  </a:lnTo>
                  <a:lnTo>
                    <a:pt x="37846" y="90423"/>
                  </a:lnTo>
                  <a:lnTo>
                    <a:pt x="30225" y="94868"/>
                  </a:lnTo>
                  <a:lnTo>
                    <a:pt x="26543" y="101980"/>
                  </a:lnTo>
                  <a:lnTo>
                    <a:pt x="26543" y="111378"/>
                  </a:lnTo>
                  <a:lnTo>
                    <a:pt x="56925" y="142964"/>
                  </a:lnTo>
                  <a:lnTo>
                    <a:pt x="65404" y="143509"/>
                  </a:lnTo>
                  <a:lnTo>
                    <a:pt x="72905" y="143009"/>
                  </a:lnTo>
                  <a:lnTo>
                    <a:pt x="79597" y="141509"/>
                  </a:lnTo>
                  <a:lnTo>
                    <a:pt x="85478" y="139009"/>
                  </a:lnTo>
                  <a:lnTo>
                    <a:pt x="90550" y="135508"/>
                  </a:lnTo>
                  <a:lnTo>
                    <a:pt x="94699" y="131952"/>
                  </a:lnTo>
                  <a:lnTo>
                    <a:pt x="55625" y="131952"/>
                  </a:lnTo>
                  <a:lnTo>
                    <a:pt x="48514" y="130047"/>
                  </a:lnTo>
                  <a:lnTo>
                    <a:pt x="43560" y="126110"/>
                  </a:lnTo>
                  <a:lnTo>
                    <a:pt x="38480" y="122173"/>
                  </a:lnTo>
                  <a:lnTo>
                    <a:pt x="35941" y="116712"/>
                  </a:lnTo>
                  <a:lnTo>
                    <a:pt x="35941" y="104139"/>
                  </a:lnTo>
                  <a:lnTo>
                    <a:pt x="37973" y="99440"/>
                  </a:lnTo>
                  <a:lnTo>
                    <a:pt x="41909" y="95757"/>
                  </a:lnTo>
                  <a:lnTo>
                    <a:pt x="45847" y="91947"/>
                  </a:lnTo>
                  <a:lnTo>
                    <a:pt x="50673" y="90042"/>
                  </a:lnTo>
                  <a:close/>
                </a:path>
                <a:path w="131445" h="769619">
                  <a:moveTo>
                    <a:pt x="92582" y="78866"/>
                  </a:moveTo>
                  <a:lnTo>
                    <a:pt x="28067" y="78866"/>
                  </a:lnTo>
                  <a:lnTo>
                    <a:pt x="28067" y="90042"/>
                  </a:lnTo>
                  <a:lnTo>
                    <a:pt x="94106" y="90042"/>
                  </a:lnTo>
                  <a:lnTo>
                    <a:pt x="106181" y="91662"/>
                  </a:lnTo>
                  <a:lnTo>
                    <a:pt x="114792" y="96520"/>
                  </a:lnTo>
                  <a:lnTo>
                    <a:pt x="119949" y="104616"/>
                  </a:lnTo>
                  <a:lnTo>
                    <a:pt x="121646" y="115823"/>
                  </a:lnTo>
                  <a:lnTo>
                    <a:pt x="121666" y="123189"/>
                  </a:lnTo>
                  <a:lnTo>
                    <a:pt x="119506" y="130682"/>
                  </a:lnTo>
                  <a:lnTo>
                    <a:pt x="115062" y="138556"/>
                  </a:lnTo>
                  <a:lnTo>
                    <a:pt x="126365" y="138556"/>
                  </a:lnTo>
                  <a:lnTo>
                    <a:pt x="129540" y="132079"/>
                  </a:lnTo>
                  <a:lnTo>
                    <a:pt x="131139" y="124698"/>
                  </a:lnTo>
                  <a:lnTo>
                    <a:pt x="131191" y="115823"/>
                  </a:lnTo>
                  <a:lnTo>
                    <a:pt x="128783" y="99655"/>
                  </a:lnTo>
                  <a:lnTo>
                    <a:pt x="121554" y="88106"/>
                  </a:lnTo>
                  <a:lnTo>
                    <a:pt x="109491" y="81176"/>
                  </a:lnTo>
                  <a:lnTo>
                    <a:pt x="92582" y="78866"/>
                  </a:lnTo>
                  <a:close/>
                </a:path>
                <a:path w="131445" h="769619">
                  <a:moveTo>
                    <a:pt x="86487" y="90042"/>
                  </a:moveTo>
                  <a:lnTo>
                    <a:pt x="73532" y="90042"/>
                  </a:lnTo>
                  <a:lnTo>
                    <a:pt x="79248" y="92075"/>
                  </a:lnTo>
                  <a:lnTo>
                    <a:pt x="88138" y="99948"/>
                  </a:lnTo>
                  <a:lnTo>
                    <a:pt x="90424" y="105028"/>
                  </a:lnTo>
                  <a:lnTo>
                    <a:pt x="90424" y="117601"/>
                  </a:lnTo>
                  <a:lnTo>
                    <a:pt x="88138" y="122554"/>
                  </a:lnTo>
                  <a:lnTo>
                    <a:pt x="83439" y="126364"/>
                  </a:lnTo>
                  <a:lnTo>
                    <a:pt x="78740" y="130047"/>
                  </a:lnTo>
                  <a:lnTo>
                    <a:pt x="72517" y="131952"/>
                  </a:lnTo>
                  <a:lnTo>
                    <a:pt x="94699" y="131952"/>
                  </a:lnTo>
                  <a:lnTo>
                    <a:pt x="96762" y="130184"/>
                  </a:lnTo>
                  <a:lnTo>
                    <a:pt x="99822" y="123189"/>
                  </a:lnTo>
                  <a:lnTo>
                    <a:pt x="99822" y="114426"/>
                  </a:lnTo>
                  <a:lnTo>
                    <a:pt x="98988" y="106926"/>
                  </a:lnTo>
                  <a:lnTo>
                    <a:pt x="96488" y="100425"/>
                  </a:lnTo>
                  <a:lnTo>
                    <a:pt x="92321" y="94924"/>
                  </a:lnTo>
                  <a:lnTo>
                    <a:pt x="86487" y="90423"/>
                  </a:lnTo>
                  <a:lnTo>
                    <a:pt x="86487" y="90042"/>
                  </a:lnTo>
                  <a:close/>
                </a:path>
                <a:path w="131445" h="769619">
                  <a:moveTo>
                    <a:pt x="66040" y="0"/>
                  </a:moveTo>
                  <a:lnTo>
                    <a:pt x="60071" y="0"/>
                  </a:lnTo>
                  <a:lnTo>
                    <a:pt x="52595" y="476"/>
                  </a:lnTo>
                  <a:lnTo>
                    <a:pt x="26543" y="19684"/>
                  </a:lnTo>
                  <a:lnTo>
                    <a:pt x="26543" y="38100"/>
                  </a:lnTo>
                  <a:lnTo>
                    <a:pt x="63500" y="61213"/>
                  </a:lnTo>
                  <a:lnTo>
                    <a:pt x="71669" y="60688"/>
                  </a:lnTo>
                  <a:lnTo>
                    <a:pt x="78851" y="59102"/>
                  </a:lnTo>
                  <a:lnTo>
                    <a:pt x="85056" y="56445"/>
                  </a:lnTo>
                  <a:lnTo>
                    <a:pt x="90297" y="52704"/>
                  </a:lnTo>
                  <a:lnTo>
                    <a:pt x="93824" y="49529"/>
                  </a:lnTo>
                  <a:lnTo>
                    <a:pt x="66040" y="49529"/>
                  </a:lnTo>
                  <a:lnTo>
                    <a:pt x="56515" y="49402"/>
                  </a:lnTo>
                  <a:lnTo>
                    <a:pt x="50419" y="48513"/>
                  </a:lnTo>
                  <a:lnTo>
                    <a:pt x="45466" y="46227"/>
                  </a:lnTo>
                  <a:lnTo>
                    <a:pt x="37846" y="38862"/>
                  </a:lnTo>
                  <a:lnTo>
                    <a:pt x="35941" y="34416"/>
                  </a:lnTo>
                  <a:lnTo>
                    <a:pt x="35941" y="23621"/>
                  </a:lnTo>
                  <a:lnTo>
                    <a:pt x="37719" y="19303"/>
                  </a:lnTo>
                  <a:lnTo>
                    <a:pt x="41401" y="16255"/>
                  </a:lnTo>
                  <a:lnTo>
                    <a:pt x="44957" y="13207"/>
                  </a:lnTo>
                  <a:lnTo>
                    <a:pt x="50038" y="11556"/>
                  </a:lnTo>
                  <a:lnTo>
                    <a:pt x="66040" y="11556"/>
                  </a:lnTo>
                  <a:lnTo>
                    <a:pt x="66040" y="0"/>
                  </a:lnTo>
                  <a:close/>
                </a:path>
                <a:path w="131445" h="769619">
                  <a:moveTo>
                    <a:pt x="93218" y="4952"/>
                  </a:moveTo>
                  <a:lnTo>
                    <a:pt x="82676" y="4952"/>
                  </a:lnTo>
                  <a:lnTo>
                    <a:pt x="87883" y="11556"/>
                  </a:lnTo>
                  <a:lnTo>
                    <a:pt x="90424" y="18795"/>
                  </a:lnTo>
                  <a:lnTo>
                    <a:pt x="90424" y="33654"/>
                  </a:lnTo>
                  <a:lnTo>
                    <a:pt x="88265" y="39242"/>
                  </a:lnTo>
                  <a:lnTo>
                    <a:pt x="84074" y="43306"/>
                  </a:lnTo>
                  <a:lnTo>
                    <a:pt x="79755" y="47243"/>
                  </a:lnTo>
                  <a:lnTo>
                    <a:pt x="73787" y="49402"/>
                  </a:lnTo>
                  <a:lnTo>
                    <a:pt x="66040" y="49529"/>
                  </a:lnTo>
                  <a:lnTo>
                    <a:pt x="93824" y="49529"/>
                  </a:lnTo>
                  <a:lnTo>
                    <a:pt x="96647" y="46989"/>
                  </a:lnTo>
                  <a:lnTo>
                    <a:pt x="99822" y="39242"/>
                  </a:lnTo>
                  <a:lnTo>
                    <a:pt x="99720" y="18795"/>
                  </a:lnTo>
                  <a:lnTo>
                    <a:pt x="97663" y="11048"/>
                  </a:lnTo>
                  <a:lnTo>
                    <a:pt x="93218" y="4952"/>
                  </a:lnTo>
                  <a:close/>
                </a:path>
                <a:path w="131445" h="769619">
                  <a:moveTo>
                    <a:pt x="66040" y="11556"/>
                  </a:moveTo>
                  <a:lnTo>
                    <a:pt x="56515" y="11556"/>
                  </a:lnTo>
                  <a:lnTo>
                    <a:pt x="56515" y="49402"/>
                  </a:lnTo>
                  <a:lnTo>
                    <a:pt x="66040" y="49402"/>
                  </a:lnTo>
                  <a:lnTo>
                    <a:pt x="66040" y="11556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79308" y="4834127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82076" y="4919091"/>
              <a:ext cx="508634" cy="144780"/>
            </a:xfrm>
            <a:custGeom>
              <a:avLst/>
              <a:gdLst/>
              <a:ahLst/>
              <a:cxnLst/>
              <a:rect l="l" t="t" r="r" b="b"/>
              <a:pathLst>
                <a:path w="508634" h="144779">
                  <a:moveTo>
                    <a:pt x="0" y="89407"/>
                  </a:moveTo>
                  <a:lnTo>
                    <a:pt x="0" y="104139"/>
                  </a:lnTo>
                  <a:lnTo>
                    <a:pt x="1397" y="105155"/>
                  </a:lnTo>
                  <a:lnTo>
                    <a:pt x="25019" y="110235"/>
                  </a:lnTo>
                  <a:lnTo>
                    <a:pt x="31750" y="110235"/>
                  </a:lnTo>
                  <a:lnTo>
                    <a:pt x="36575" y="109727"/>
                  </a:lnTo>
                  <a:lnTo>
                    <a:pt x="45720" y="107695"/>
                  </a:lnTo>
                  <a:lnTo>
                    <a:pt x="49783" y="106044"/>
                  </a:lnTo>
                  <a:lnTo>
                    <a:pt x="53213" y="103758"/>
                  </a:lnTo>
                  <a:lnTo>
                    <a:pt x="56769" y="101472"/>
                  </a:lnTo>
                  <a:lnTo>
                    <a:pt x="59077" y="99059"/>
                  </a:lnTo>
                  <a:lnTo>
                    <a:pt x="26416" y="99059"/>
                  </a:lnTo>
                  <a:lnTo>
                    <a:pt x="24002" y="98805"/>
                  </a:lnTo>
                  <a:lnTo>
                    <a:pt x="6096" y="93471"/>
                  </a:lnTo>
                  <a:lnTo>
                    <a:pt x="3682" y="92328"/>
                  </a:lnTo>
                  <a:lnTo>
                    <a:pt x="1650" y="90931"/>
                  </a:lnTo>
                  <a:lnTo>
                    <a:pt x="0" y="89407"/>
                  </a:lnTo>
                  <a:close/>
                </a:path>
                <a:path w="508634" h="144779">
                  <a:moveTo>
                    <a:pt x="47751" y="0"/>
                  </a:moveTo>
                  <a:lnTo>
                    <a:pt x="32639" y="0"/>
                  </a:lnTo>
                  <a:lnTo>
                    <a:pt x="28067" y="634"/>
                  </a:lnTo>
                  <a:lnTo>
                    <a:pt x="19176" y="2920"/>
                  </a:lnTo>
                  <a:lnTo>
                    <a:pt x="15240" y="4571"/>
                  </a:lnTo>
                  <a:lnTo>
                    <a:pt x="11810" y="6984"/>
                  </a:lnTo>
                  <a:lnTo>
                    <a:pt x="8254" y="9270"/>
                  </a:lnTo>
                  <a:lnTo>
                    <a:pt x="5460" y="12191"/>
                  </a:lnTo>
                  <a:lnTo>
                    <a:pt x="3428" y="15874"/>
                  </a:lnTo>
                  <a:lnTo>
                    <a:pt x="1270" y="19430"/>
                  </a:lnTo>
                  <a:lnTo>
                    <a:pt x="126" y="23621"/>
                  </a:lnTo>
                  <a:lnTo>
                    <a:pt x="126" y="32511"/>
                  </a:lnTo>
                  <a:lnTo>
                    <a:pt x="16255" y="53212"/>
                  </a:lnTo>
                  <a:lnTo>
                    <a:pt x="19430" y="55117"/>
                  </a:lnTo>
                  <a:lnTo>
                    <a:pt x="22987" y="57022"/>
                  </a:lnTo>
                  <a:lnTo>
                    <a:pt x="26670" y="58927"/>
                  </a:lnTo>
                  <a:lnTo>
                    <a:pt x="30225" y="60705"/>
                  </a:lnTo>
                  <a:lnTo>
                    <a:pt x="33527" y="62483"/>
                  </a:lnTo>
                  <a:lnTo>
                    <a:pt x="51562" y="79628"/>
                  </a:lnTo>
                  <a:lnTo>
                    <a:pt x="51562" y="87756"/>
                  </a:lnTo>
                  <a:lnTo>
                    <a:pt x="49656" y="91947"/>
                  </a:lnTo>
                  <a:lnTo>
                    <a:pt x="45847" y="94741"/>
                  </a:lnTo>
                  <a:lnTo>
                    <a:pt x="42037" y="97662"/>
                  </a:lnTo>
                  <a:lnTo>
                    <a:pt x="36322" y="99059"/>
                  </a:lnTo>
                  <a:lnTo>
                    <a:pt x="59077" y="99059"/>
                  </a:lnTo>
                  <a:lnTo>
                    <a:pt x="59563" y="98551"/>
                  </a:lnTo>
                  <a:lnTo>
                    <a:pt x="61740" y="94614"/>
                  </a:lnTo>
                  <a:lnTo>
                    <a:pt x="63626" y="91312"/>
                  </a:lnTo>
                  <a:lnTo>
                    <a:pt x="64643" y="86867"/>
                  </a:lnTo>
                  <a:lnTo>
                    <a:pt x="64534" y="77088"/>
                  </a:lnTo>
                  <a:lnTo>
                    <a:pt x="63880" y="74040"/>
                  </a:lnTo>
                  <a:lnTo>
                    <a:pt x="62298" y="70865"/>
                  </a:lnTo>
                  <a:lnTo>
                    <a:pt x="60959" y="67944"/>
                  </a:lnTo>
                  <a:lnTo>
                    <a:pt x="32639" y="47878"/>
                  </a:lnTo>
                  <a:lnTo>
                    <a:pt x="29337" y="46227"/>
                  </a:lnTo>
                  <a:lnTo>
                    <a:pt x="14731" y="34416"/>
                  </a:lnTo>
                  <a:lnTo>
                    <a:pt x="13716" y="32511"/>
                  </a:lnTo>
                  <a:lnTo>
                    <a:pt x="13207" y="30098"/>
                  </a:lnTo>
                  <a:lnTo>
                    <a:pt x="13207" y="24510"/>
                  </a:lnTo>
                  <a:lnTo>
                    <a:pt x="27813" y="12191"/>
                  </a:lnTo>
                  <a:lnTo>
                    <a:pt x="30479" y="11556"/>
                  </a:lnTo>
                  <a:lnTo>
                    <a:pt x="33274" y="11302"/>
                  </a:lnTo>
                  <a:lnTo>
                    <a:pt x="60198" y="11302"/>
                  </a:lnTo>
                  <a:lnTo>
                    <a:pt x="60198" y="3809"/>
                  </a:lnTo>
                  <a:lnTo>
                    <a:pt x="55372" y="1269"/>
                  </a:lnTo>
                  <a:lnTo>
                    <a:pt x="47751" y="0"/>
                  </a:lnTo>
                  <a:close/>
                </a:path>
                <a:path w="508634" h="144779">
                  <a:moveTo>
                    <a:pt x="60198" y="11302"/>
                  </a:moveTo>
                  <a:lnTo>
                    <a:pt x="45847" y="11302"/>
                  </a:lnTo>
                  <a:lnTo>
                    <a:pt x="53975" y="13461"/>
                  </a:lnTo>
                  <a:lnTo>
                    <a:pt x="60198" y="17906"/>
                  </a:lnTo>
                  <a:lnTo>
                    <a:pt x="60198" y="11302"/>
                  </a:lnTo>
                  <a:close/>
                </a:path>
                <a:path w="508634" h="144779">
                  <a:moveTo>
                    <a:pt x="100329" y="42671"/>
                  </a:moveTo>
                  <a:lnTo>
                    <a:pt x="88138" y="42671"/>
                  </a:lnTo>
                  <a:lnTo>
                    <a:pt x="88138" y="87756"/>
                  </a:lnTo>
                  <a:lnTo>
                    <a:pt x="89378" y="97571"/>
                  </a:lnTo>
                  <a:lnTo>
                    <a:pt x="93106" y="104552"/>
                  </a:lnTo>
                  <a:lnTo>
                    <a:pt x="99335" y="108723"/>
                  </a:lnTo>
                  <a:lnTo>
                    <a:pt x="108076" y="110108"/>
                  </a:lnTo>
                  <a:lnTo>
                    <a:pt x="112775" y="110108"/>
                  </a:lnTo>
                  <a:lnTo>
                    <a:pt x="116585" y="109346"/>
                  </a:lnTo>
                  <a:lnTo>
                    <a:pt x="119506" y="107695"/>
                  </a:lnTo>
                  <a:lnTo>
                    <a:pt x="119506" y="99821"/>
                  </a:lnTo>
                  <a:lnTo>
                    <a:pt x="107442" y="99821"/>
                  </a:lnTo>
                  <a:lnTo>
                    <a:pt x="104648" y="98805"/>
                  </a:lnTo>
                  <a:lnTo>
                    <a:pt x="102870" y="96646"/>
                  </a:lnTo>
                  <a:lnTo>
                    <a:pt x="101092" y="94360"/>
                  </a:lnTo>
                  <a:lnTo>
                    <a:pt x="100329" y="90804"/>
                  </a:lnTo>
                  <a:lnTo>
                    <a:pt x="100329" y="42671"/>
                  </a:lnTo>
                  <a:close/>
                </a:path>
                <a:path w="508634" h="144779">
                  <a:moveTo>
                    <a:pt x="119506" y="97281"/>
                  </a:moveTo>
                  <a:lnTo>
                    <a:pt x="117221" y="99059"/>
                  </a:lnTo>
                  <a:lnTo>
                    <a:pt x="114553" y="99821"/>
                  </a:lnTo>
                  <a:lnTo>
                    <a:pt x="119506" y="99821"/>
                  </a:lnTo>
                  <a:lnTo>
                    <a:pt x="119506" y="97281"/>
                  </a:lnTo>
                  <a:close/>
                </a:path>
                <a:path w="508634" h="144779">
                  <a:moveTo>
                    <a:pt x="119506" y="32257"/>
                  </a:moveTo>
                  <a:lnTo>
                    <a:pt x="74929" y="32257"/>
                  </a:lnTo>
                  <a:lnTo>
                    <a:pt x="74929" y="42671"/>
                  </a:lnTo>
                  <a:lnTo>
                    <a:pt x="119506" y="42671"/>
                  </a:lnTo>
                  <a:lnTo>
                    <a:pt x="119506" y="32257"/>
                  </a:lnTo>
                  <a:close/>
                </a:path>
                <a:path w="508634" h="144779">
                  <a:moveTo>
                    <a:pt x="100329" y="9778"/>
                  </a:moveTo>
                  <a:lnTo>
                    <a:pt x="88138" y="13715"/>
                  </a:lnTo>
                  <a:lnTo>
                    <a:pt x="88138" y="32257"/>
                  </a:lnTo>
                  <a:lnTo>
                    <a:pt x="100329" y="32257"/>
                  </a:lnTo>
                  <a:lnTo>
                    <a:pt x="100329" y="9778"/>
                  </a:lnTo>
                  <a:close/>
                </a:path>
                <a:path w="508634" h="144779">
                  <a:moveTo>
                    <a:pt x="169545" y="30479"/>
                  </a:moveTo>
                  <a:lnTo>
                    <a:pt x="133334" y="54213"/>
                  </a:lnTo>
                  <a:lnTo>
                    <a:pt x="130682" y="71246"/>
                  </a:lnTo>
                  <a:lnTo>
                    <a:pt x="131323" y="79654"/>
                  </a:lnTo>
                  <a:lnTo>
                    <a:pt x="159791" y="109569"/>
                  </a:lnTo>
                  <a:lnTo>
                    <a:pt x="167767" y="110235"/>
                  </a:lnTo>
                  <a:lnTo>
                    <a:pt x="176004" y="109565"/>
                  </a:lnTo>
                  <a:lnTo>
                    <a:pt x="183372" y="107537"/>
                  </a:lnTo>
                  <a:lnTo>
                    <a:pt x="189859" y="104128"/>
                  </a:lnTo>
                  <a:lnTo>
                    <a:pt x="194567" y="100075"/>
                  </a:lnTo>
                  <a:lnTo>
                    <a:pt x="160908" y="100075"/>
                  </a:lnTo>
                  <a:lnTo>
                    <a:pt x="154813" y="97408"/>
                  </a:lnTo>
                  <a:lnTo>
                    <a:pt x="150114" y="92201"/>
                  </a:lnTo>
                  <a:lnTo>
                    <a:pt x="145542" y="86994"/>
                  </a:lnTo>
                  <a:lnTo>
                    <a:pt x="143296" y="80009"/>
                  </a:lnTo>
                  <a:lnTo>
                    <a:pt x="143374" y="61086"/>
                  </a:lnTo>
                  <a:lnTo>
                    <a:pt x="145542" y="54101"/>
                  </a:lnTo>
                  <a:lnTo>
                    <a:pt x="154685" y="43433"/>
                  </a:lnTo>
                  <a:lnTo>
                    <a:pt x="160908" y="40766"/>
                  </a:lnTo>
                  <a:lnTo>
                    <a:pt x="195925" y="40766"/>
                  </a:lnTo>
                  <a:lnTo>
                    <a:pt x="190976" y="36427"/>
                  </a:lnTo>
                  <a:lnTo>
                    <a:pt x="184785" y="33131"/>
                  </a:lnTo>
                  <a:lnTo>
                    <a:pt x="177641" y="31144"/>
                  </a:lnTo>
                  <a:lnTo>
                    <a:pt x="169545" y="30479"/>
                  </a:lnTo>
                  <a:close/>
                </a:path>
                <a:path w="508634" h="144779">
                  <a:moveTo>
                    <a:pt x="195925" y="40766"/>
                  </a:moveTo>
                  <a:lnTo>
                    <a:pt x="176529" y="40766"/>
                  </a:lnTo>
                  <a:lnTo>
                    <a:pt x="182625" y="43306"/>
                  </a:lnTo>
                  <a:lnTo>
                    <a:pt x="186944" y="48513"/>
                  </a:lnTo>
                  <a:lnTo>
                    <a:pt x="191134" y="53720"/>
                  </a:lnTo>
                  <a:lnTo>
                    <a:pt x="193294" y="61086"/>
                  </a:lnTo>
                  <a:lnTo>
                    <a:pt x="193294" y="80009"/>
                  </a:lnTo>
                  <a:lnTo>
                    <a:pt x="191134" y="87248"/>
                  </a:lnTo>
                  <a:lnTo>
                    <a:pt x="186944" y="92328"/>
                  </a:lnTo>
                  <a:lnTo>
                    <a:pt x="182625" y="97408"/>
                  </a:lnTo>
                  <a:lnTo>
                    <a:pt x="176529" y="100075"/>
                  </a:lnTo>
                  <a:lnTo>
                    <a:pt x="194567" y="100075"/>
                  </a:lnTo>
                  <a:lnTo>
                    <a:pt x="205740" y="70103"/>
                  </a:lnTo>
                  <a:lnTo>
                    <a:pt x="205207" y="62224"/>
                  </a:lnTo>
                  <a:lnTo>
                    <a:pt x="205097" y="61086"/>
                  </a:lnTo>
                  <a:lnTo>
                    <a:pt x="203358" y="53514"/>
                  </a:lnTo>
                  <a:lnTo>
                    <a:pt x="200382" y="46761"/>
                  </a:lnTo>
                  <a:lnTo>
                    <a:pt x="196215" y="41020"/>
                  </a:lnTo>
                  <a:lnTo>
                    <a:pt x="195925" y="40766"/>
                  </a:lnTo>
                  <a:close/>
                </a:path>
                <a:path w="508634" h="144779">
                  <a:moveTo>
                    <a:pt x="238125" y="32257"/>
                  </a:moveTo>
                  <a:lnTo>
                    <a:pt x="225932" y="32257"/>
                  </a:lnTo>
                  <a:lnTo>
                    <a:pt x="225932" y="108457"/>
                  </a:lnTo>
                  <a:lnTo>
                    <a:pt x="238125" y="108457"/>
                  </a:lnTo>
                  <a:lnTo>
                    <a:pt x="238125" y="61213"/>
                  </a:lnTo>
                  <a:lnTo>
                    <a:pt x="239775" y="54482"/>
                  </a:lnTo>
                  <a:lnTo>
                    <a:pt x="244414" y="48005"/>
                  </a:lnTo>
                  <a:lnTo>
                    <a:pt x="238125" y="48005"/>
                  </a:lnTo>
                  <a:lnTo>
                    <a:pt x="238125" y="32257"/>
                  </a:lnTo>
                  <a:close/>
                </a:path>
                <a:path w="508634" h="144779">
                  <a:moveTo>
                    <a:pt x="261493" y="30987"/>
                  </a:moveTo>
                  <a:lnTo>
                    <a:pt x="253873" y="30987"/>
                  </a:lnTo>
                  <a:lnTo>
                    <a:pt x="249935" y="32511"/>
                  </a:lnTo>
                  <a:lnTo>
                    <a:pt x="246379" y="35432"/>
                  </a:lnTo>
                  <a:lnTo>
                    <a:pt x="242824" y="38480"/>
                  </a:lnTo>
                  <a:lnTo>
                    <a:pt x="240156" y="42671"/>
                  </a:lnTo>
                  <a:lnTo>
                    <a:pt x="238378" y="48005"/>
                  </a:lnTo>
                  <a:lnTo>
                    <a:pt x="244414" y="48005"/>
                  </a:lnTo>
                  <a:lnTo>
                    <a:pt x="246760" y="44703"/>
                  </a:lnTo>
                  <a:lnTo>
                    <a:pt x="251205" y="42163"/>
                  </a:lnTo>
                  <a:lnTo>
                    <a:pt x="265556" y="42163"/>
                  </a:lnTo>
                  <a:lnTo>
                    <a:pt x="265556" y="32003"/>
                  </a:lnTo>
                  <a:lnTo>
                    <a:pt x="263905" y="31368"/>
                  </a:lnTo>
                  <a:lnTo>
                    <a:pt x="261493" y="30987"/>
                  </a:lnTo>
                  <a:close/>
                </a:path>
                <a:path w="508634" h="144779">
                  <a:moveTo>
                    <a:pt x="265556" y="42163"/>
                  </a:moveTo>
                  <a:lnTo>
                    <a:pt x="260350" y="42163"/>
                  </a:lnTo>
                  <a:lnTo>
                    <a:pt x="263525" y="43052"/>
                  </a:lnTo>
                  <a:lnTo>
                    <a:pt x="265556" y="44703"/>
                  </a:lnTo>
                  <a:lnTo>
                    <a:pt x="265556" y="42163"/>
                  </a:lnTo>
                  <a:close/>
                </a:path>
                <a:path w="508634" h="144779">
                  <a:moveTo>
                    <a:pt x="328806" y="40766"/>
                  </a:moveTo>
                  <a:lnTo>
                    <a:pt x="316356" y="40766"/>
                  </a:lnTo>
                  <a:lnTo>
                    <a:pt x="321564" y="47243"/>
                  </a:lnTo>
                  <a:lnTo>
                    <a:pt x="321564" y="60197"/>
                  </a:lnTo>
                  <a:lnTo>
                    <a:pt x="279844" y="71389"/>
                  </a:lnTo>
                  <a:lnTo>
                    <a:pt x="273557" y="88264"/>
                  </a:lnTo>
                  <a:lnTo>
                    <a:pt x="273557" y="94868"/>
                  </a:lnTo>
                  <a:lnTo>
                    <a:pt x="275717" y="100202"/>
                  </a:lnTo>
                  <a:lnTo>
                    <a:pt x="280034" y="104266"/>
                  </a:lnTo>
                  <a:lnTo>
                    <a:pt x="284225" y="108330"/>
                  </a:lnTo>
                  <a:lnTo>
                    <a:pt x="290195" y="110235"/>
                  </a:lnTo>
                  <a:lnTo>
                    <a:pt x="297815" y="110235"/>
                  </a:lnTo>
                  <a:lnTo>
                    <a:pt x="305075" y="109380"/>
                  </a:lnTo>
                  <a:lnTo>
                    <a:pt x="311419" y="106822"/>
                  </a:lnTo>
                  <a:lnTo>
                    <a:pt x="316835" y="102574"/>
                  </a:lnTo>
                  <a:lnTo>
                    <a:pt x="318721" y="100075"/>
                  </a:lnTo>
                  <a:lnTo>
                    <a:pt x="296164" y="100075"/>
                  </a:lnTo>
                  <a:lnTo>
                    <a:pt x="292734" y="98805"/>
                  </a:lnTo>
                  <a:lnTo>
                    <a:pt x="290068" y="96519"/>
                  </a:lnTo>
                  <a:lnTo>
                    <a:pt x="287400" y="94106"/>
                  </a:lnTo>
                  <a:lnTo>
                    <a:pt x="286003" y="91058"/>
                  </a:lnTo>
                  <a:lnTo>
                    <a:pt x="286003" y="82295"/>
                  </a:lnTo>
                  <a:lnTo>
                    <a:pt x="321564" y="69976"/>
                  </a:lnTo>
                  <a:lnTo>
                    <a:pt x="333755" y="69976"/>
                  </a:lnTo>
                  <a:lnTo>
                    <a:pt x="333755" y="58927"/>
                  </a:lnTo>
                  <a:lnTo>
                    <a:pt x="332067" y="46499"/>
                  </a:lnTo>
                  <a:lnTo>
                    <a:pt x="328806" y="40766"/>
                  </a:lnTo>
                  <a:close/>
                </a:path>
                <a:path w="508634" h="144779">
                  <a:moveTo>
                    <a:pt x="333755" y="96646"/>
                  </a:moveTo>
                  <a:lnTo>
                    <a:pt x="321564" y="96646"/>
                  </a:lnTo>
                  <a:lnTo>
                    <a:pt x="321564" y="108457"/>
                  </a:lnTo>
                  <a:lnTo>
                    <a:pt x="333755" y="108457"/>
                  </a:lnTo>
                  <a:lnTo>
                    <a:pt x="333755" y="96646"/>
                  </a:lnTo>
                  <a:close/>
                </a:path>
                <a:path w="508634" h="144779">
                  <a:moveTo>
                    <a:pt x="333755" y="69976"/>
                  </a:moveTo>
                  <a:lnTo>
                    <a:pt x="321564" y="69976"/>
                  </a:lnTo>
                  <a:lnTo>
                    <a:pt x="321564" y="84073"/>
                  </a:lnTo>
                  <a:lnTo>
                    <a:pt x="319531" y="89407"/>
                  </a:lnTo>
                  <a:lnTo>
                    <a:pt x="315595" y="93598"/>
                  </a:lnTo>
                  <a:lnTo>
                    <a:pt x="311657" y="97916"/>
                  </a:lnTo>
                  <a:lnTo>
                    <a:pt x="306704" y="100075"/>
                  </a:lnTo>
                  <a:lnTo>
                    <a:pt x="318721" y="100075"/>
                  </a:lnTo>
                  <a:lnTo>
                    <a:pt x="321309" y="96646"/>
                  </a:lnTo>
                  <a:lnTo>
                    <a:pt x="333755" y="96646"/>
                  </a:lnTo>
                  <a:lnTo>
                    <a:pt x="333755" y="69976"/>
                  </a:lnTo>
                  <a:close/>
                </a:path>
                <a:path w="508634" h="144779">
                  <a:moveTo>
                    <a:pt x="306831" y="30479"/>
                  </a:moveTo>
                  <a:lnTo>
                    <a:pt x="299785" y="30932"/>
                  </a:lnTo>
                  <a:lnTo>
                    <a:pt x="293131" y="32289"/>
                  </a:lnTo>
                  <a:lnTo>
                    <a:pt x="286883" y="34551"/>
                  </a:lnTo>
                  <a:lnTo>
                    <a:pt x="281050" y="37718"/>
                  </a:lnTo>
                  <a:lnTo>
                    <a:pt x="281050" y="50164"/>
                  </a:lnTo>
                  <a:lnTo>
                    <a:pt x="286742" y="46071"/>
                  </a:lnTo>
                  <a:lnTo>
                    <a:pt x="292766" y="43132"/>
                  </a:lnTo>
                  <a:lnTo>
                    <a:pt x="299124" y="41360"/>
                  </a:lnTo>
                  <a:lnTo>
                    <a:pt x="305816" y="40766"/>
                  </a:lnTo>
                  <a:lnTo>
                    <a:pt x="328806" y="40766"/>
                  </a:lnTo>
                  <a:lnTo>
                    <a:pt x="327009" y="37607"/>
                  </a:lnTo>
                  <a:lnTo>
                    <a:pt x="318593" y="32263"/>
                  </a:lnTo>
                  <a:lnTo>
                    <a:pt x="306831" y="30479"/>
                  </a:lnTo>
                  <a:close/>
                </a:path>
                <a:path w="508634" h="144779">
                  <a:moveTo>
                    <a:pt x="357124" y="126745"/>
                  </a:moveTo>
                  <a:lnTo>
                    <a:pt x="357124" y="139064"/>
                  </a:lnTo>
                  <a:lnTo>
                    <a:pt x="364108" y="142620"/>
                  </a:lnTo>
                  <a:lnTo>
                    <a:pt x="372364" y="144398"/>
                  </a:lnTo>
                  <a:lnTo>
                    <a:pt x="381762" y="144398"/>
                  </a:lnTo>
                  <a:lnTo>
                    <a:pt x="399357" y="141777"/>
                  </a:lnTo>
                  <a:lnTo>
                    <a:pt x="411813" y="133984"/>
                  </a:lnTo>
                  <a:lnTo>
                    <a:pt x="381634" y="133984"/>
                  </a:lnTo>
                  <a:lnTo>
                    <a:pt x="375733" y="133532"/>
                  </a:lnTo>
                  <a:lnTo>
                    <a:pt x="369665" y="132175"/>
                  </a:lnTo>
                  <a:lnTo>
                    <a:pt x="363454" y="129913"/>
                  </a:lnTo>
                  <a:lnTo>
                    <a:pt x="357124" y="126745"/>
                  </a:lnTo>
                  <a:close/>
                </a:path>
                <a:path w="508634" h="144779">
                  <a:moveTo>
                    <a:pt x="422021" y="95757"/>
                  </a:moveTo>
                  <a:lnTo>
                    <a:pt x="409828" y="95757"/>
                  </a:lnTo>
                  <a:lnTo>
                    <a:pt x="409828" y="104012"/>
                  </a:lnTo>
                  <a:lnTo>
                    <a:pt x="408066" y="117107"/>
                  </a:lnTo>
                  <a:lnTo>
                    <a:pt x="402780" y="126476"/>
                  </a:lnTo>
                  <a:lnTo>
                    <a:pt x="393969" y="132105"/>
                  </a:lnTo>
                  <a:lnTo>
                    <a:pt x="381634" y="133984"/>
                  </a:lnTo>
                  <a:lnTo>
                    <a:pt x="411813" y="133984"/>
                  </a:lnTo>
                  <a:lnTo>
                    <a:pt x="419498" y="120771"/>
                  </a:lnTo>
                  <a:lnTo>
                    <a:pt x="422021" y="102361"/>
                  </a:lnTo>
                  <a:lnTo>
                    <a:pt x="422021" y="95757"/>
                  </a:lnTo>
                  <a:close/>
                </a:path>
                <a:path w="508634" h="144779">
                  <a:moveTo>
                    <a:pt x="386588" y="30479"/>
                  </a:moveTo>
                  <a:lnTo>
                    <a:pt x="354028" y="55467"/>
                  </a:lnTo>
                  <a:lnTo>
                    <a:pt x="351663" y="72897"/>
                  </a:lnTo>
                  <a:lnTo>
                    <a:pt x="352210" y="81020"/>
                  </a:lnTo>
                  <a:lnTo>
                    <a:pt x="373760" y="110235"/>
                  </a:lnTo>
                  <a:lnTo>
                    <a:pt x="383285" y="110235"/>
                  </a:lnTo>
                  <a:lnTo>
                    <a:pt x="391481" y="109331"/>
                  </a:lnTo>
                  <a:lnTo>
                    <a:pt x="398557" y="106616"/>
                  </a:lnTo>
                  <a:lnTo>
                    <a:pt x="404538" y="102092"/>
                  </a:lnTo>
                  <a:lnTo>
                    <a:pt x="406101" y="100075"/>
                  </a:lnTo>
                  <a:lnTo>
                    <a:pt x="379856" y="100075"/>
                  </a:lnTo>
                  <a:lnTo>
                    <a:pt x="374396" y="97535"/>
                  </a:lnTo>
                  <a:lnTo>
                    <a:pt x="370331" y="92455"/>
                  </a:lnTo>
                  <a:lnTo>
                    <a:pt x="366268" y="87248"/>
                  </a:lnTo>
                  <a:lnTo>
                    <a:pt x="364235" y="80517"/>
                  </a:lnTo>
                  <a:lnTo>
                    <a:pt x="364235" y="62229"/>
                  </a:lnTo>
                  <a:lnTo>
                    <a:pt x="366395" y="54482"/>
                  </a:lnTo>
                  <a:lnTo>
                    <a:pt x="370585" y="49021"/>
                  </a:lnTo>
                  <a:lnTo>
                    <a:pt x="374903" y="43560"/>
                  </a:lnTo>
                  <a:lnTo>
                    <a:pt x="380746" y="40766"/>
                  </a:lnTo>
                  <a:lnTo>
                    <a:pt x="407771" y="40766"/>
                  </a:lnTo>
                  <a:lnTo>
                    <a:pt x="405233" y="37498"/>
                  </a:lnTo>
                  <a:lnTo>
                    <a:pt x="400018" y="33607"/>
                  </a:lnTo>
                  <a:lnTo>
                    <a:pt x="393803" y="31263"/>
                  </a:lnTo>
                  <a:lnTo>
                    <a:pt x="386588" y="30479"/>
                  </a:lnTo>
                  <a:close/>
                </a:path>
                <a:path w="508634" h="144779">
                  <a:moveTo>
                    <a:pt x="407771" y="40766"/>
                  </a:moveTo>
                  <a:lnTo>
                    <a:pt x="394462" y="40766"/>
                  </a:lnTo>
                  <a:lnTo>
                    <a:pt x="399542" y="42925"/>
                  </a:lnTo>
                  <a:lnTo>
                    <a:pt x="407670" y="51561"/>
                  </a:lnTo>
                  <a:lnTo>
                    <a:pt x="409828" y="56768"/>
                  </a:lnTo>
                  <a:lnTo>
                    <a:pt x="409828" y="81660"/>
                  </a:lnTo>
                  <a:lnTo>
                    <a:pt x="407670" y="87883"/>
                  </a:lnTo>
                  <a:lnTo>
                    <a:pt x="399033" y="97535"/>
                  </a:lnTo>
                  <a:lnTo>
                    <a:pt x="393446" y="100075"/>
                  </a:lnTo>
                  <a:lnTo>
                    <a:pt x="406101" y="100075"/>
                  </a:lnTo>
                  <a:lnTo>
                    <a:pt x="409448" y="95757"/>
                  </a:lnTo>
                  <a:lnTo>
                    <a:pt x="422021" y="95757"/>
                  </a:lnTo>
                  <a:lnTo>
                    <a:pt x="422021" y="42925"/>
                  </a:lnTo>
                  <a:lnTo>
                    <a:pt x="409448" y="42925"/>
                  </a:lnTo>
                  <a:lnTo>
                    <a:pt x="407771" y="40766"/>
                  </a:lnTo>
                  <a:close/>
                </a:path>
                <a:path w="508634" h="144779">
                  <a:moveTo>
                    <a:pt x="422021" y="32257"/>
                  </a:moveTo>
                  <a:lnTo>
                    <a:pt x="409828" y="32257"/>
                  </a:lnTo>
                  <a:lnTo>
                    <a:pt x="409828" y="42925"/>
                  </a:lnTo>
                  <a:lnTo>
                    <a:pt x="422021" y="42925"/>
                  </a:lnTo>
                  <a:lnTo>
                    <a:pt x="422021" y="32257"/>
                  </a:lnTo>
                  <a:close/>
                </a:path>
                <a:path w="508634" h="144779">
                  <a:moveTo>
                    <a:pt x="486791" y="30479"/>
                  </a:moveTo>
                  <a:lnTo>
                    <a:pt x="476757" y="30479"/>
                  </a:lnTo>
                  <a:lnTo>
                    <a:pt x="469616" y="31190"/>
                  </a:lnTo>
                  <a:lnTo>
                    <a:pt x="442219" y="62212"/>
                  </a:lnTo>
                  <a:lnTo>
                    <a:pt x="441578" y="70738"/>
                  </a:lnTo>
                  <a:lnTo>
                    <a:pt x="442170" y="79625"/>
                  </a:lnTo>
                  <a:lnTo>
                    <a:pt x="468602" y="109593"/>
                  </a:lnTo>
                  <a:lnTo>
                    <a:pt x="476250" y="110235"/>
                  </a:lnTo>
                  <a:lnTo>
                    <a:pt x="484112" y="109783"/>
                  </a:lnTo>
                  <a:lnTo>
                    <a:pt x="491140" y="108426"/>
                  </a:lnTo>
                  <a:lnTo>
                    <a:pt x="497359" y="106164"/>
                  </a:lnTo>
                  <a:lnTo>
                    <a:pt x="502793" y="102996"/>
                  </a:lnTo>
                  <a:lnTo>
                    <a:pt x="502793" y="100075"/>
                  </a:lnTo>
                  <a:lnTo>
                    <a:pt x="471550" y="100075"/>
                  </a:lnTo>
                  <a:lnTo>
                    <a:pt x="465454" y="97662"/>
                  </a:lnTo>
                  <a:lnTo>
                    <a:pt x="456819" y="88518"/>
                  </a:lnTo>
                  <a:lnTo>
                    <a:pt x="454532" y="81914"/>
                  </a:lnTo>
                  <a:lnTo>
                    <a:pt x="454278" y="73405"/>
                  </a:lnTo>
                  <a:lnTo>
                    <a:pt x="508126" y="73405"/>
                  </a:lnTo>
                  <a:lnTo>
                    <a:pt x="508126" y="67055"/>
                  </a:lnTo>
                  <a:lnTo>
                    <a:pt x="507873" y="63118"/>
                  </a:lnTo>
                  <a:lnTo>
                    <a:pt x="454405" y="63118"/>
                  </a:lnTo>
                  <a:lnTo>
                    <a:pt x="455422" y="56514"/>
                  </a:lnTo>
                  <a:lnTo>
                    <a:pt x="457834" y="51053"/>
                  </a:lnTo>
                  <a:lnTo>
                    <a:pt x="461899" y="46989"/>
                  </a:lnTo>
                  <a:lnTo>
                    <a:pt x="465963" y="42798"/>
                  </a:lnTo>
                  <a:lnTo>
                    <a:pt x="470789" y="40766"/>
                  </a:lnTo>
                  <a:lnTo>
                    <a:pt x="500299" y="40766"/>
                  </a:lnTo>
                  <a:lnTo>
                    <a:pt x="499872" y="40131"/>
                  </a:lnTo>
                  <a:lnTo>
                    <a:pt x="494410" y="33781"/>
                  </a:lnTo>
                  <a:lnTo>
                    <a:pt x="486791" y="30479"/>
                  </a:lnTo>
                  <a:close/>
                </a:path>
                <a:path w="508634" h="144779">
                  <a:moveTo>
                    <a:pt x="502793" y="91566"/>
                  </a:moveTo>
                  <a:lnTo>
                    <a:pt x="495553" y="97154"/>
                  </a:lnTo>
                  <a:lnTo>
                    <a:pt x="487679" y="100075"/>
                  </a:lnTo>
                  <a:lnTo>
                    <a:pt x="502793" y="100075"/>
                  </a:lnTo>
                  <a:lnTo>
                    <a:pt x="502793" y="91566"/>
                  </a:lnTo>
                  <a:close/>
                </a:path>
                <a:path w="508634" h="144779">
                  <a:moveTo>
                    <a:pt x="500299" y="40766"/>
                  </a:moveTo>
                  <a:lnTo>
                    <a:pt x="482473" y="40766"/>
                  </a:lnTo>
                  <a:lnTo>
                    <a:pt x="487172" y="42798"/>
                  </a:lnTo>
                  <a:lnTo>
                    <a:pt x="493902" y="50545"/>
                  </a:lnTo>
                  <a:lnTo>
                    <a:pt x="495553" y="56006"/>
                  </a:lnTo>
                  <a:lnTo>
                    <a:pt x="495553" y="63118"/>
                  </a:lnTo>
                  <a:lnTo>
                    <a:pt x="507873" y="63118"/>
                  </a:lnTo>
                  <a:lnTo>
                    <a:pt x="507605" y="58937"/>
                  </a:lnTo>
                  <a:lnTo>
                    <a:pt x="506047" y="51736"/>
                  </a:lnTo>
                  <a:lnTo>
                    <a:pt x="503465" y="45464"/>
                  </a:lnTo>
                  <a:lnTo>
                    <a:pt x="500299" y="4076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79308" y="4511040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01888" y="4596383"/>
              <a:ext cx="468630" cy="110489"/>
            </a:xfrm>
            <a:custGeom>
              <a:avLst/>
              <a:gdLst/>
              <a:ahLst/>
              <a:cxnLst/>
              <a:rect l="l" t="t" r="r" b="b"/>
              <a:pathLst>
                <a:path w="468629" h="110489">
                  <a:moveTo>
                    <a:pt x="0" y="89535"/>
                  </a:moveTo>
                  <a:lnTo>
                    <a:pt x="0" y="104267"/>
                  </a:lnTo>
                  <a:lnTo>
                    <a:pt x="1396" y="105156"/>
                  </a:lnTo>
                  <a:lnTo>
                    <a:pt x="25018" y="110363"/>
                  </a:lnTo>
                  <a:lnTo>
                    <a:pt x="31876" y="110363"/>
                  </a:lnTo>
                  <a:lnTo>
                    <a:pt x="59097" y="99060"/>
                  </a:lnTo>
                  <a:lnTo>
                    <a:pt x="26415" y="99060"/>
                  </a:lnTo>
                  <a:lnTo>
                    <a:pt x="24002" y="98933"/>
                  </a:lnTo>
                  <a:lnTo>
                    <a:pt x="16128" y="97409"/>
                  </a:lnTo>
                  <a:lnTo>
                    <a:pt x="13588" y="96520"/>
                  </a:lnTo>
                  <a:lnTo>
                    <a:pt x="10921" y="95758"/>
                  </a:lnTo>
                  <a:lnTo>
                    <a:pt x="8508" y="94742"/>
                  </a:lnTo>
                  <a:lnTo>
                    <a:pt x="6095" y="93472"/>
                  </a:lnTo>
                  <a:lnTo>
                    <a:pt x="3809" y="92329"/>
                  </a:lnTo>
                  <a:lnTo>
                    <a:pt x="1777" y="90932"/>
                  </a:lnTo>
                  <a:lnTo>
                    <a:pt x="0" y="89535"/>
                  </a:lnTo>
                  <a:close/>
                </a:path>
                <a:path w="468629" h="110489">
                  <a:moveTo>
                    <a:pt x="47751" y="0"/>
                  </a:moveTo>
                  <a:lnTo>
                    <a:pt x="32638" y="0"/>
                  </a:lnTo>
                  <a:lnTo>
                    <a:pt x="28066" y="635"/>
                  </a:lnTo>
                  <a:lnTo>
                    <a:pt x="253" y="23749"/>
                  </a:lnTo>
                  <a:lnTo>
                    <a:pt x="253" y="32512"/>
                  </a:lnTo>
                  <a:lnTo>
                    <a:pt x="888" y="35941"/>
                  </a:lnTo>
                  <a:lnTo>
                    <a:pt x="2285" y="38989"/>
                  </a:lnTo>
                  <a:lnTo>
                    <a:pt x="3555" y="41910"/>
                  </a:lnTo>
                  <a:lnTo>
                    <a:pt x="5460" y="44577"/>
                  </a:lnTo>
                  <a:lnTo>
                    <a:pt x="10286" y="49149"/>
                  </a:lnTo>
                  <a:lnTo>
                    <a:pt x="13080" y="51308"/>
                  </a:lnTo>
                  <a:lnTo>
                    <a:pt x="16255" y="53213"/>
                  </a:lnTo>
                  <a:lnTo>
                    <a:pt x="19557" y="55245"/>
                  </a:lnTo>
                  <a:lnTo>
                    <a:pt x="22986" y="57150"/>
                  </a:lnTo>
                  <a:lnTo>
                    <a:pt x="26669" y="58928"/>
                  </a:lnTo>
                  <a:lnTo>
                    <a:pt x="30225" y="60833"/>
                  </a:lnTo>
                  <a:lnTo>
                    <a:pt x="33527" y="62484"/>
                  </a:lnTo>
                  <a:lnTo>
                    <a:pt x="36575" y="64135"/>
                  </a:lnTo>
                  <a:lnTo>
                    <a:pt x="39623" y="65659"/>
                  </a:lnTo>
                  <a:lnTo>
                    <a:pt x="42290" y="67437"/>
                  </a:lnTo>
                  <a:lnTo>
                    <a:pt x="46735" y="70866"/>
                  </a:lnTo>
                  <a:lnTo>
                    <a:pt x="48513" y="72898"/>
                  </a:lnTo>
                  <a:lnTo>
                    <a:pt x="49656" y="74930"/>
                  </a:lnTo>
                  <a:lnTo>
                    <a:pt x="50926" y="77089"/>
                  </a:lnTo>
                  <a:lnTo>
                    <a:pt x="51561" y="79629"/>
                  </a:lnTo>
                  <a:lnTo>
                    <a:pt x="51561" y="87884"/>
                  </a:lnTo>
                  <a:lnTo>
                    <a:pt x="49656" y="91948"/>
                  </a:lnTo>
                  <a:lnTo>
                    <a:pt x="45973" y="94869"/>
                  </a:lnTo>
                  <a:lnTo>
                    <a:pt x="42163" y="97663"/>
                  </a:lnTo>
                  <a:lnTo>
                    <a:pt x="36448" y="99060"/>
                  </a:lnTo>
                  <a:lnTo>
                    <a:pt x="59097" y="99060"/>
                  </a:lnTo>
                  <a:lnTo>
                    <a:pt x="59562" y="98552"/>
                  </a:lnTo>
                  <a:lnTo>
                    <a:pt x="61735" y="94742"/>
                  </a:lnTo>
                  <a:lnTo>
                    <a:pt x="63626" y="91313"/>
                  </a:lnTo>
                  <a:lnTo>
                    <a:pt x="64769" y="86868"/>
                  </a:lnTo>
                  <a:lnTo>
                    <a:pt x="64657" y="77089"/>
                  </a:lnTo>
                  <a:lnTo>
                    <a:pt x="56133" y="62484"/>
                  </a:lnTo>
                  <a:lnTo>
                    <a:pt x="53720" y="60071"/>
                  </a:lnTo>
                  <a:lnTo>
                    <a:pt x="50672" y="57785"/>
                  </a:lnTo>
                  <a:lnTo>
                    <a:pt x="47243" y="55753"/>
                  </a:lnTo>
                  <a:lnTo>
                    <a:pt x="43941" y="53594"/>
                  </a:lnTo>
                  <a:lnTo>
                    <a:pt x="40258" y="51689"/>
                  </a:lnTo>
                  <a:lnTo>
                    <a:pt x="36448" y="49784"/>
                  </a:lnTo>
                  <a:lnTo>
                    <a:pt x="32765" y="47879"/>
                  </a:lnTo>
                  <a:lnTo>
                    <a:pt x="13334" y="30226"/>
                  </a:lnTo>
                  <a:lnTo>
                    <a:pt x="13334" y="24511"/>
                  </a:lnTo>
                  <a:lnTo>
                    <a:pt x="13969" y="21971"/>
                  </a:lnTo>
                  <a:lnTo>
                    <a:pt x="15366" y="19939"/>
                  </a:lnTo>
                  <a:lnTo>
                    <a:pt x="16636" y="17907"/>
                  </a:lnTo>
                  <a:lnTo>
                    <a:pt x="18414" y="16256"/>
                  </a:lnTo>
                  <a:lnTo>
                    <a:pt x="20573" y="14986"/>
                  </a:lnTo>
                  <a:lnTo>
                    <a:pt x="22605" y="13716"/>
                  </a:lnTo>
                  <a:lnTo>
                    <a:pt x="25018" y="12827"/>
                  </a:lnTo>
                  <a:lnTo>
                    <a:pt x="27812" y="12192"/>
                  </a:lnTo>
                  <a:lnTo>
                    <a:pt x="30479" y="11684"/>
                  </a:lnTo>
                  <a:lnTo>
                    <a:pt x="33273" y="11303"/>
                  </a:lnTo>
                  <a:lnTo>
                    <a:pt x="60197" y="11303"/>
                  </a:lnTo>
                  <a:lnTo>
                    <a:pt x="60197" y="3810"/>
                  </a:lnTo>
                  <a:lnTo>
                    <a:pt x="55498" y="1270"/>
                  </a:lnTo>
                  <a:lnTo>
                    <a:pt x="47751" y="0"/>
                  </a:lnTo>
                  <a:close/>
                </a:path>
                <a:path w="468629" h="110489">
                  <a:moveTo>
                    <a:pt x="60197" y="11303"/>
                  </a:moveTo>
                  <a:lnTo>
                    <a:pt x="45846" y="11303"/>
                  </a:lnTo>
                  <a:lnTo>
                    <a:pt x="53975" y="13589"/>
                  </a:lnTo>
                  <a:lnTo>
                    <a:pt x="60197" y="17907"/>
                  </a:lnTo>
                  <a:lnTo>
                    <a:pt x="60197" y="11303"/>
                  </a:lnTo>
                  <a:close/>
                </a:path>
                <a:path w="468629" h="110489">
                  <a:moveTo>
                    <a:pt x="124078" y="30607"/>
                  </a:moveTo>
                  <a:lnTo>
                    <a:pt x="114045" y="30607"/>
                  </a:lnTo>
                  <a:lnTo>
                    <a:pt x="106904" y="31299"/>
                  </a:lnTo>
                  <a:lnTo>
                    <a:pt x="79615" y="62285"/>
                  </a:lnTo>
                  <a:lnTo>
                    <a:pt x="78993" y="70739"/>
                  </a:lnTo>
                  <a:lnTo>
                    <a:pt x="79565" y="79642"/>
                  </a:lnTo>
                  <a:lnTo>
                    <a:pt x="105890" y="109718"/>
                  </a:lnTo>
                  <a:lnTo>
                    <a:pt x="113537" y="110363"/>
                  </a:lnTo>
                  <a:lnTo>
                    <a:pt x="121417" y="109908"/>
                  </a:lnTo>
                  <a:lnTo>
                    <a:pt x="128476" y="108537"/>
                  </a:lnTo>
                  <a:lnTo>
                    <a:pt x="134701" y="106237"/>
                  </a:lnTo>
                  <a:lnTo>
                    <a:pt x="140080" y="102997"/>
                  </a:lnTo>
                  <a:lnTo>
                    <a:pt x="140080" y="100076"/>
                  </a:lnTo>
                  <a:lnTo>
                    <a:pt x="108838" y="100076"/>
                  </a:lnTo>
                  <a:lnTo>
                    <a:pt x="102869" y="97790"/>
                  </a:lnTo>
                  <a:lnTo>
                    <a:pt x="94106" y="88519"/>
                  </a:lnTo>
                  <a:lnTo>
                    <a:pt x="91820" y="82042"/>
                  </a:lnTo>
                  <a:lnTo>
                    <a:pt x="91566" y="73533"/>
                  </a:lnTo>
                  <a:lnTo>
                    <a:pt x="145414" y="73533"/>
                  </a:lnTo>
                  <a:lnTo>
                    <a:pt x="145414" y="67056"/>
                  </a:lnTo>
                  <a:lnTo>
                    <a:pt x="145162" y="63119"/>
                  </a:lnTo>
                  <a:lnTo>
                    <a:pt x="91820" y="63119"/>
                  </a:lnTo>
                  <a:lnTo>
                    <a:pt x="92709" y="56515"/>
                  </a:lnTo>
                  <a:lnTo>
                    <a:pt x="95122" y="51181"/>
                  </a:lnTo>
                  <a:lnTo>
                    <a:pt x="99186" y="46990"/>
                  </a:lnTo>
                  <a:lnTo>
                    <a:pt x="103250" y="42926"/>
                  </a:lnTo>
                  <a:lnTo>
                    <a:pt x="108076" y="40767"/>
                  </a:lnTo>
                  <a:lnTo>
                    <a:pt x="137623" y="40767"/>
                  </a:lnTo>
                  <a:lnTo>
                    <a:pt x="137286" y="40259"/>
                  </a:lnTo>
                  <a:lnTo>
                    <a:pt x="131825" y="33782"/>
                  </a:lnTo>
                  <a:lnTo>
                    <a:pt x="124078" y="30607"/>
                  </a:lnTo>
                  <a:close/>
                </a:path>
                <a:path w="468629" h="110489">
                  <a:moveTo>
                    <a:pt x="140080" y="91567"/>
                  </a:moveTo>
                  <a:lnTo>
                    <a:pt x="132968" y="97282"/>
                  </a:lnTo>
                  <a:lnTo>
                    <a:pt x="125094" y="100076"/>
                  </a:lnTo>
                  <a:lnTo>
                    <a:pt x="140080" y="100076"/>
                  </a:lnTo>
                  <a:lnTo>
                    <a:pt x="140080" y="91567"/>
                  </a:lnTo>
                  <a:close/>
                </a:path>
                <a:path w="468629" h="110489">
                  <a:moveTo>
                    <a:pt x="137623" y="40767"/>
                  </a:moveTo>
                  <a:lnTo>
                    <a:pt x="119760" y="40767"/>
                  </a:lnTo>
                  <a:lnTo>
                    <a:pt x="124459" y="42799"/>
                  </a:lnTo>
                  <a:lnTo>
                    <a:pt x="127761" y="46736"/>
                  </a:lnTo>
                  <a:lnTo>
                    <a:pt x="131190" y="50673"/>
                  </a:lnTo>
                  <a:lnTo>
                    <a:pt x="132841" y="56134"/>
                  </a:lnTo>
                  <a:lnTo>
                    <a:pt x="132968" y="63119"/>
                  </a:lnTo>
                  <a:lnTo>
                    <a:pt x="145162" y="63119"/>
                  </a:lnTo>
                  <a:lnTo>
                    <a:pt x="144895" y="58957"/>
                  </a:lnTo>
                  <a:lnTo>
                    <a:pt x="143351" y="51800"/>
                  </a:lnTo>
                  <a:lnTo>
                    <a:pt x="140807" y="45571"/>
                  </a:lnTo>
                  <a:lnTo>
                    <a:pt x="137623" y="40767"/>
                  </a:lnTo>
                  <a:close/>
                </a:path>
                <a:path w="468629" h="110489">
                  <a:moveTo>
                    <a:pt x="175640" y="32385"/>
                  </a:moveTo>
                  <a:lnTo>
                    <a:pt x="163448" y="32385"/>
                  </a:lnTo>
                  <a:lnTo>
                    <a:pt x="163448" y="108585"/>
                  </a:lnTo>
                  <a:lnTo>
                    <a:pt x="175640" y="108585"/>
                  </a:lnTo>
                  <a:lnTo>
                    <a:pt x="175640" y="61214"/>
                  </a:lnTo>
                  <a:lnTo>
                    <a:pt x="177418" y="54483"/>
                  </a:lnTo>
                  <a:lnTo>
                    <a:pt x="182033" y="48006"/>
                  </a:lnTo>
                  <a:lnTo>
                    <a:pt x="175640" y="48006"/>
                  </a:lnTo>
                  <a:lnTo>
                    <a:pt x="175640" y="32385"/>
                  </a:lnTo>
                  <a:close/>
                </a:path>
                <a:path w="468629" h="110489">
                  <a:moveTo>
                    <a:pt x="199008" y="30988"/>
                  </a:moveTo>
                  <a:lnTo>
                    <a:pt x="191388" y="30988"/>
                  </a:lnTo>
                  <a:lnTo>
                    <a:pt x="187451" y="32512"/>
                  </a:lnTo>
                  <a:lnTo>
                    <a:pt x="183895" y="35560"/>
                  </a:lnTo>
                  <a:lnTo>
                    <a:pt x="180339" y="38481"/>
                  </a:lnTo>
                  <a:lnTo>
                    <a:pt x="177672" y="42672"/>
                  </a:lnTo>
                  <a:lnTo>
                    <a:pt x="175894" y="48006"/>
                  </a:lnTo>
                  <a:lnTo>
                    <a:pt x="182033" y="48006"/>
                  </a:lnTo>
                  <a:lnTo>
                    <a:pt x="184403" y="44704"/>
                  </a:lnTo>
                  <a:lnTo>
                    <a:pt x="188721" y="42291"/>
                  </a:lnTo>
                  <a:lnTo>
                    <a:pt x="203200" y="42291"/>
                  </a:lnTo>
                  <a:lnTo>
                    <a:pt x="203200" y="32004"/>
                  </a:lnTo>
                  <a:lnTo>
                    <a:pt x="201421" y="31369"/>
                  </a:lnTo>
                  <a:lnTo>
                    <a:pt x="199008" y="30988"/>
                  </a:lnTo>
                  <a:close/>
                </a:path>
                <a:path w="468629" h="110489">
                  <a:moveTo>
                    <a:pt x="203200" y="42291"/>
                  </a:moveTo>
                  <a:lnTo>
                    <a:pt x="197992" y="42291"/>
                  </a:lnTo>
                  <a:lnTo>
                    <a:pt x="201040" y="43053"/>
                  </a:lnTo>
                  <a:lnTo>
                    <a:pt x="203200" y="44704"/>
                  </a:lnTo>
                  <a:lnTo>
                    <a:pt x="203200" y="42291"/>
                  </a:lnTo>
                  <a:close/>
                </a:path>
                <a:path w="468629" h="110489">
                  <a:moveTo>
                    <a:pt x="218820" y="32385"/>
                  </a:moveTo>
                  <a:lnTo>
                    <a:pt x="205485" y="32385"/>
                  </a:lnTo>
                  <a:lnTo>
                    <a:pt x="234314" y="108585"/>
                  </a:lnTo>
                  <a:lnTo>
                    <a:pt x="246252" y="108585"/>
                  </a:lnTo>
                  <a:lnTo>
                    <a:pt x="250350" y="98298"/>
                  </a:lnTo>
                  <a:lnTo>
                    <a:pt x="240918" y="98298"/>
                  </a:lnTo>
                  <a:lnTo>
                    <a:pt x="240537" y="95377"/>
                  </a:lnTo>
                  <a:lnTo>
                    <a:pt x="239648" y="91821"/>
                  </a:lnTo>
                  <a:lnTo>
                    <a:pt x="238251" y="87757"/>
                  </a:lnTo>
                  <a:lnTo>
                    <a:pt x="218820" y="32385"/>
                  </a:lnTo>
                  <a:close/>
                </a:path>
                <a:path w="468629" h="110489">
                  <a:moveTo>
                    <a:pt x="276605" y="32385"/>
                  </a:moveTo>
                  <a:lnTo>
                    <a:pt x="263778" y="32385"/>
                  </a:lnTo>
                  <a:lnTo>
                    <a:pt x="243585" y="88011"/>
                  </a:lnTo>
                  <a:lnTo>
                    <a:pt x="242442" y="91059"/>
                  </a:lnTo>
                  <a:lnTo>
                    <a:pt x="241680" y="94488"/>
                  </a:lnTo>
                  <a:lnTo>
                    <a:pt x="241172" y="98298"/>
                  </a:lnTo>
                  <a:lnTo>
                    <a:pt x="250350" y="98298"/>
                  </a:lnTo>
                  <a:lnTo>
                    <a:pt x="276605" y="32385"/>
                  </a:lnTo>
                  <a:close/>
                </a:path>
                <a:path w="468629" h="110489">
                  <a:moveTo>
                    <a:pt x="329818" y="30607"/>
                  </a:moveTo>
                  <a:lnTo>
                    <a:pt x="319785" y="30607"/>
                  </a:lnTo>
                  <a:lnTo>
                    <a:pt x="312644" y="31299"/>
                  </a:lnTo>
                  <a:lnTo>
                    <a:pt x="285355" y="62285"/>
                  </a:lnTo>
                  <a:lnTo>
                    <a:pt x="284733" y="70739"/>
                  </a:lnTo>
                  <a:lnTo>
                    <a:pt x="285305" y="79642"/>
                  </a:lnTo>
                  <a:lnTo>
                    <a:pt x="311630" y="109718"/>
                  </a:lnTo>
                  <a:lnTo>
                    <a:pt x="319277" y="110363"/>
                  </a:lnTo>
                  <a:lnTo>
                    <a:pt x="327157" y="109908"/>
                  </a:lnTo>
                  <a:lnTo>
                    <a:pt x="334216" y="108537"/>
                  </a:lnTo>
                  <a:lnTo>
                    <a:pt x="340441" y="106237"/>
                  </a:lnTo>
                  <a:lnTo>
                    <a:pt x="345820" y="102997"/>
                  </a:lnTo>
                  <a:lnTo>
                    <a:pt x="345820" y="100076"/>
                  </a:lnTo>
                  <a:lnTo>
                    <a:pt x="314578" y="100076"/>
                  </a:lnTo>
                  <a:lnTo>
                    <a:pt x="308609" y="97790"/>
                  </a:lnTo>
                  <a:lnTo>
                    <a:pt x="299846" y="88519"/>
                  </a:lnTo>
                  <a:lnTo>
                    <a:pt x="297560" y="82042"/>
                  </a:lnTo>
                  <a:lnTo>
                    <a:pt x="297306" y="73533"/>
                  </a:lnTo>
                  <a:lnTo>
                    <a:pt x="351154" y="73533"/>
                  </a:lnTo>
                  <a:lnTo>
                    <a:pt x="351154" y="67056"/>
                  </a:lnTo>
                  <a:lnTo>
                    <a:pt x="350902" y="63119"/>
                  </a:lnTo>
                  <a:lnTo>
                    <a:pt x="297560" y="63119"/>
                  </a:lnTo>
                  <a:lnTo>
                    <a:pt x="298450" y="56515"/>
                  </a:lnTo>
                  <a:lnTo>
                    <a:pt x="300862" y="51181"/>
                  </a:lnTo>
                  <a:lnTo>
                    <a:pt x="304926" y="46990"/>
                  </a:lnTo>
                  <a:lnTo>
                    <a:pt x="308990" y="42926"/>
                  </a:lnTo>
                  <a:lnTo>
                    <a:pt x="313816" y="40767"/>
                  </a:lnTo>
                  <a:lnTo>
                    <a:pt x="343363" y="40767"/>
                  </a:lnTo>
                  <a:lnTo>
                    <a:pt x="343026" y="40259"/>
                  </a:lnTo>
                  <a:lnTo>
                    <a:pt x="337565" y="33782"/>
                  </a:lnTo>
                  <a:lnTo>
                    <a:pt x="329818" y="30607"/>
                  </a:lnTo>
                  <a:close/>
                </a:path>
                <a:path w="468629" h="110489">
                  <a:moveTo>
                    <a:pt x="345820" y="91567"/>
                  </a:moveTo>
                  <a:lnTo>
                    <a:pt x="338708" y="97282"/>
                  </a:lnTo>
                  <a:lnTo>
                    <a:pt x="330834" y="100076"/>
                  </a:lnTo>
                  <a:lnTo>
                    <a:pt x="345820" y="100076"/>
                  </a:lnTo>
                  <a:lnTo>
                    <a:pt x="345820" y="91567"/>
                  </a:lnTo>
                  <a:close/>
                </a:path>
                <a:path w="468629" h="110489">
                  <a:moveTo>
                    <a:pt x="343363" y="40767"/>
                  </a:moveTo>
                  <a:lnTo>
                    <a:pt x="325500" y="40767"/>
                  </a:lnTo>
                  <a:lnTo>
                    <a:pt x="330200" y="42799"/>
                  </a:lnTo>
                  <a:lnTo>
                    <a:pt x="333501" y="46736"/>
                  </a:lnTo>
                  <a:lnTo>
                    <a:pt x="336930" y="50673"/>
                  </a:lnTo>
                  <a:lnTo>
                    <a:pt x="338581" y="56134"/>
                  </a:lnTo>
                  <a:lnTo>
                    <a:pt x="338708" y="63119"/>
                  </a:lnTo>
                  <a:lnTo>
                    <a:pt x="350902" y="63119"/>
                  </a:lnTo>
                  <a:lnTo>
                    <a:pt x="350635" y="58957"/>
                  </a:lnTo>
                  <a:lnTo>
                    <a:pt x="349091" y="51800"/>
                  </a:lnTo>
                  <a:lnTo>
                    <a:pt x="346547" y="45571"/>
                  </a:lnTo>
                  <a:lnTo>
                    <a:pt x="343363" y="40767"/>
                  </a:lnTo>
                  <a:close/>
                </a:path>
                <a:path w="468629" h="110489">
                  <a:moveTo>
                    <a:pt x="381380" y="32385"/>
                  </a:moveTo>
                  <a:lnTo>
                    <a:pt x="369188" y="32385"/>
                  </a:lnTo>
                  <a:lnTo>
                    <a:pt x="369188" y="108585"/>
                  </a:lnTo>
                  <a:lnTo>
                    <a:pt x="381380" y="108585"/>
                  </a:lnTo>
                  <a:lnTo>
                    <a:pt x="381380" y="61214"/>
                  </a:lnTo>
                  <a:lnTo>
                    <a:pt x="383158" y="54483"/>
                  </a:lnTo>
                  <a:lnTo>
                    <a:pt x="387773" y="48006"/>
                  </a:lnTo>
                  <a:lnTo>
                    <a:pt x="381380" y="48006"/>
                  </a:lnTo>
                  <a:lnTo>
                    <a:pt x="381380" y="32385"/>
                  </a:lnTo>
                  <a:close/>
                </a:path>
                <a:path w="468629" h="110489">
                  <a:moveTo>
                    <a:pt x="404748" y="30988"/>
                  </a:moveTo>
                  <a:lnTo>
                    <a:pt x="397128" y="30988"/>
                  </a:lnTo>
                  <a:lnTo>
                    <a:pt x="393191" y="32512"/>
                  </a:lnTo>
                  <a:lnTo>
                    <a:pt x="389635" y="35560"/>
                  </a:lnTo>
                  <a:lnTo>
                    <a:pt x="386079" y="38481"/>
                  </a:lnTo>
                  <a:lnTo>
                    <a:pt x="383412" y="42672"/>
                  </a:lnTo>
                  <a:lnTo>
                    <a:pt x="381634" y="48006"/>
                  </a:lnTo>
                  <a:lnTo>
                    <a:pt x="387773" y="48006"/>
                  </a:lnTo>
                  <a:lnTo>
                    <a:pt x="390143" y="44704"/>
                  </a:lnTo>
                  <a:lnTo>
                    <a:pt x="394461" y="42291"/>
                  </a:lnTo>
                  <a:lnTo>
                    <a:pt x="408939" y="42291"/>
                  </a:lnTo>
                  <a:lnTo>
                    <a:pt x="408939" y="32004"/>
                  </a:lnTo>
                  <a:lnTo>
                    <a:pt x="407161" y="31369"/>
                  </a:lnTo>
                  <a:lnTo>
                    <a:pt x="404748" y="30988"/>
                  </a:lnTo>
                  <a:close/>
                </a:path>
                <a:path w="468629" h="110489">
                  <a:moveTo>
                    <a:pt x="408939" y="42291"/>
                  </a:moveTo>
                  <a:lnTo>
                    <a:pt x="403732" y="42291"/>
                  </a:lnTo>
                  <a:lnTo>
                    <a:pt x="406780" y="43053"/>
                  </a:lnTo>
                  <a:lnTo>
                    <a:pt x="408939" y="44704"/>
                  </a:lnTo>
                  <a:lnTo>
                    <a:pt x="408939" y="42291"/>
                  </a:lnTo>
                  <a:close/>
                </a:path>
                <a:path w="468629" h="110489">
                  <a:moveTo>
                    <a:pt x="417829" y="92710"/>
                  </a:moveTo>
                  <a:lnTo>
                    <a:pt x="417829" y="105791"/>
                  </a:lnTo>
                  <a:lnTo>
                    <a:pt x="423671" y="108839"/>
                  </a:lnTo>
                  <a:lnTo>
                    <a:pt x="430402" y="110363"/>
                  </a:lnTo>
                  <a:lnTo>
                    <a:pt x="442213" y="110363"/>
                  </a:lnTo>
                  <a:lnTo>
                    <a:pt x="464687" y="100076"/>
                  </a:lnTo>
                  <a:lnTo>
                    <a:pt x="431800" y="100076"/>
                  </a:lnTo>
                  <a:lnTo>
                    <a:pt x="424560" y="97663"/>
                  </a:lnTo>
                  <a:lnTo>
                    <a:pt x="417829" y="92710"/>
                  </a:lnTo>
                  <a:close/>
                </a:path>
                <a:path w="468629" h="110489">
                  <a:moveTo>
                    <a:pt x="453770" y="30607"/>
                  </a:moveTo>
                  <a:lnTo>
                    <a:pt x="443483" y="30607"/>
                  </a:lnTo>
                  <a:lnTo>
                    <a:pt x="439927" y="30988"/>
                  </a:lnTo>
                  <a:lnTo>
                    <a:pt x="436371" y="32004"/>
                  </a:lnTo>
                  <a:lnTo>
                    <a:pt x="432815" y="32893"/>
                  </a:lnTo>
                  <a:lnTo>
                    <a:pt x="418083" y="55499"/>
                  </a:lnTo>
                  <a:lnTo>
                    <a:pt x="418464" y="58039"/>
                  </a:lnTo>
                  <a:lnTo>
                    <a:pt x="419353" y="60198"/>
                  </a:lnTo>
                  <a:lnTo>
                    <a:pt x="420242" y="62484"/>
                  </a:lnTo>
                  <a:lnTo>
                    <a:pt x="440943" y="75692"/>
                  </a:lnTo>
                  <a:lnTo>
                    <a:pt x="443229" y="76581"/>
                  </a:lnTo>
                  <a:lnTo>
                    <a:pt x="445261" y="77470"/>
                  </a:lnTo>
                  <a:lnTo>
                    <a:pt x="447420" y="78359"/>
                  </a:lnTo>
                  <a:lnTo>
                    <a:pt x="449198" y="79375"/>
                  </a:lnTo>
                  <a:lnTo>
                    <a:pt x="455929" y="87376"/>
                  </a:lnTo>
                  <a:lnTo>
                    <a:pt x="455929" y="96520"/>
                  </a:lnTo>
                  <a:lnTo>
                    <a:pt x="450595" y="100076"/>
                  </a:lnTo>
                  <a:lnTo>
                    <a:pt x="464687" y="100076"/>
                  </a:lnTo>
                  <a:lnTo>
                    <a:pt x="465962" y="97917"/>
                  </a:lnTo>
                  <a:lnTo>
                    <a:pt x="467613" y="95250"/>
                  </a:lnTo>
                  <a:lnTo>
                    <a:pt x="468375" y="91948"/>
                  </a:lnTo>
                  <a:lnTo>
                    <a:pt x="468375" y="85090"/>
                  </a:lnTo>
                  <a:lnTo>
                    <a:pt x="467867" y="82423"/>
                  </a:lnTo>
                  <a:lnTo>
                    <a:pt x="466851" y="80137"/>
                  </a:lnTo>
                  <a:lnTo>
                    <a:pt x="465835" y="77978"/>
                  </a:lnTo>
                  <a:lnTo>
                    <a:pt x="464438" y="75946"/>
                  </a:lnTo>
                  <a:lnTo>
                    <a:pt x="462533" y="74295"/>
                  </a:lnTo>
                  <a:lnTo>
                    <a:pt x="460628" y="72517"/>
                  </a:lnTo>
                  <a:lnTo>
                    <a:pt x="458342" y="70993"/>
                  </a:lnTo>
                  <a:lnTo>
                    <a:pt x="455675" y="69723"/>
                  </a:lnTo>
                  <a:lnTo>
                    <a:pt x="453008" y="68326"/>
                  </a:lnTo>
                  <a:lnTo>
                    <a:pt x="449960" y="66929"/>
                  </a:lnTo>
                  <a:lnTo>
                    <a:pt x="446658" y="65659"/>
                  </a:lnTo>
                  <a:lnTo>
                    <a:pt x="441832" y="63754"/>
                  </a:lnTo>
                  <a:lnTo>
                    <a:pt x="431672" y="56515"/>
                  </a:lnTo>
                  <a:lnTo>
                    <a:pt x="430910" y="55245"/>
                  </a:lnTo>
                  <a:lnTo>
                    <a:pt x="430529" y="53467"/>
                  </a:lnTo>
                  <a:lnTo>
                    <a:pt x="430529" y="49911"/>
                  </a:lnTo>
                  <a:lnTo>
                    <a:pt x="430910" y="48514"/>
                  </a:lnTo>
                  <a:lnTo>
                    <a:pt x="431672" y="47244"/>
                  </a:lnTo>
                  <a:lnTo>
                    <a:pt x="432307" y="45847"/>
                  </a:lnTo>
                  <a:lnTo>
                    <a:pt x="433323" y="44704"/>
                  </a:lnTo>
                  <a:lnTo>
                    <a:pt x="434720" y="43815"/>
                  </a:lnTo>
                  <a:lnTo>
                    <a:pt x="435990" y="42926"/>
                  </a:lnTo>
                  <a:lnTo>
                    <a:pt x="437514" y="42164"/>
                  </a:lnTo>
                  <a:lnTo>
                    <a:pt x="439419" y="41656"/>
                  </a:lnTo>
                  <a:lnTo>
                    <a:pt x="441197" y="41148"/>
                  </a:lnTo>
                  <a:lnTo>
                    <a:pt x="443229" y="40767"/>
                  </a:lnTo>
                  <a:lnTo>
                    <a:pt x="464946" y="40767"/>
                  </a:lnTo>
                  <a:lnTo>
                    <a:pt x="464946" y="34036"/>
                  </a:lnTo>
                  <a:lnTo>
                    <a:pt x="459739" y="31750"/>
                  </a:lnTo>
                  <a:lnTo>
                    <a:pt x="453770" y="30607"/>
                  </a:lnTo>
                  <a:close/>
                </a:path>
                <a:path w="468629" h="110489">
                  <a:moveTo>
                    <a:pt x="464946" y="40767"/>
                  </a:moveTo>
                  <a:lnTo>
                    <a:pt x="452881" y="40767"/>
                  </a:lnTo>
                  <a:lnTo>
                    <a:pt x="459358" y="42672"/>
                  </a:lnTo>
                  <a:lnTo>
                    <a:pt x="464946" y="46355"/>
                  </a:lnTo>
                  <a:lnTo>
                    <a:pt x="464946" y="4076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79308" y="515721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4440" y="5237480"/>
              <a:ext cx="762000" cy="148590"/>
            </a:xfrm>
            <a:custGeom>
              <a:avLst/>
              <a:gdLst/>
              <a:ahLst/>
              <a:cxnLst/>
              <a:rect l="l" t="t" r="r" b="b"/>
              <a:pathLst>
                <a:path w="762000" h="148589">
                  <a:moveTo>
                    <a:pt x="16255" y="6096"/>
                  </a:moveTo>
                  <a:lnTo>
                    <a:pt x="0" y="6096"/>
                  </a:lnTo>
                  <a:lnTo>
                    <a:pt x="0" y="112776"/>
                  </a:lnTo>
                  <a:lnTo>
                    <a:pt x="12573" y="112776"/>
                  </a:lnTo>
                  <a:lnTo>
                    <a:pt x="12573" y="28194"/>
                  </a:lnTo>
                  <a:lnTo>
                    <a:pt x="12318" y="23368"/>
                  </a:lnTo>
                  <a:lnTo>
                    <a:pt x="11937" y="21082"/>
                  </a:lnTo>
                  <a:lnTo>
                    <a:pt x="25829" y="21082"/>
                  </a:lnTo>
                  <a:lnTo>
                    <a:pt x="16255" y="6096"/>
                  </a:lnTo>
                  <a:close/>
                </a:path>
                <a:path w="762000" h="148589">
                  <a:moveTo>
                    <a:pt x="25829" y="21082"/>
                  </a:moveTo>
                  <a:lnTo>
                    <a:pt x="12445" y="21082"/>
                  </a:lnTo>
                  <a:lnTo>
                    <a:pt x="13334" y="23368"/>
                  </a:lnTo>
                  <a:lnTo>
                    <a:pt x="14477" y="25527"/>
                  </a:lnTo>
                  <a:lnTo>
                    <a:pt x="70738" y="112776"/>
                  </a:lnTo>
                  <a:lnTo>
                    <a:pt x="86105" y="112776"/>
                  </a:lnTo>
                  <a:lnTo>
                    <a:pt x="86105" y="96901"/>
                  </a:lnTo>
                  <a:lnTo>
                    <a:pt x="74040" y="96901"/>
                  </a:lnTo>
                  <a:lnTo>
                    <a:pt x="73405" y="95631"/>
                  </a:lnTo>
                  <a:lnTo>
                    <a:pt x="69723" y="89789"/>
                  </a:lnTo>
                  <a:lnTo>
                    <a:pt x="25829" y="21082"/>
                  </a:lnTo>
                  <a:close/>
                </a:path>
                <a:path w="762000" h="148589">
                  <a:moveTo>
                    <a:pt x="86105" y="6096"/>
                  </a:moveTo>
                  <a:lnTo>
                    <a:pt x="73532" y="6096"/>
                  </a:lnTo>
                  <a:lnTo>
                    <a:pt x="73588" y="89789"/>
                  </a:lnTo>
                  <a:lnTo>
                    <a:pt x="73786" y="93853"/>
                  </a:lnTo>
                  <a:lnTo>
                    <a:pt x="74294" y="96901"/>
                  </a:lnTo>
                  <a:lnTo>
                    <a:pt x="86105" y="96901"/>
                  </a:lnTo>
                  <a:lnTo>
                    <a:pt x="86105" y="6096"/>
                  </a:lnTo>
                  <a:close/>
                </a:path>
                <a:path w="762000" h="148589">
                  <a:moveTo>
                    <a:pt x="152653" y="34798"/>
                  </a:moveTo>
                  <a:lnTo>
                    <a:pt x="142620" y="34798"/>
                  </a:lnTo>
                  <a:lnTo>
                    <a:pt x="135479" y="35490"/>
                  </a:lnTo>
                  <a:lnTo>
                    <a:pt x="108082" y="66476"/>
                  </a:lnTo>
                  <a:lnTo>
                    <a:pt x="107441" y="74930"/>
                  </a:lnTo>
                  <a:lnTo>
                    <a:pt x="108033" y="83833"/>
                  </a:lnTo>
                  <a:lnTo>
                    <a:pt x="134465" y="113909"/>
                  </a:lnTo>
                  <a:lnTo>
                    <a:pt x="142112" y="114554"/>
                  </a:lnTo>
                  <a:lnTo>
                    <a:pt x="149975" y="114101"/>
                  </a:lnTo>
                  <a:lnTo>
                    <a:pt x="157003" y="112744"/>
                  </a:lnTo>
                  <a:lnTo>
                    <a:pt x="163222" y="110482"/>
                  </a:lnTo>
                  <a:lnTo>
                    <a:pt x="168655" y="107315"/>
                  </a:lnTo>
                  <a:lnTo>
                    <a:pt x="168655" y="104267"/>
                  </a:lnTo>
                  <a:lnTo>
                    <a:pt x="137413" y="104267"/>
                  </a:lnTo>
                  <a:lnTo>
                    <a:pt x="131317" y="101981"/>
                  </a:lnTo>
                  <a:lnTo>
                    <a:pt x="127000" y="97409"/>
                  </a:lnTo>
                  <a:lnTo>
                    <a:pt x="122681" y="92710"/>
                  </a:lnTo>
                  <a:lnTo>
                    <a:pt x="120395" y="86233"/>
                  </a:lnTo>
                  <a:lnTo>
                    <a:pt x="120141" y="77724"/>
                  </a:lnTo>
                  <a:lnTo>
                    <a:pt x="173989" y="77724"/>
                  </a:lnTo>
                  <a:lnTo>
                    <a:pt x="173989" y="71374"/>
                  </a:lnTo>
                  <a:lnTo>
                    <a:pt x="173738" y="67437"/>
                  </a:lnTo>
                  <a:lnTo>
                    <a:pt x="120268" y="67437"/>
                  </a:lnTo>
                  <a:lnTo>
                    <a:pt x="121284" y="60706"/>
                  </a:lnTo>
                  <a:lnTo>
                    <a:pt x="123698" y="55372"/>
                  </a:lnTo>
                  <a:lnTo>
                    <a:pt x="127761" y="51181"/>
                  </a:lnTo>
                  <a:lnTo>
                    <a:pt x="131825" y="47117"/>
                  </a:lnTo>
                  <a:lnTo>
                    <a:pt x="136651" y="45085"/>
                  </a:lnTo>
                  <a:lnTo>
                    <a:pt x="166164" y="45085"/>
                  </a:lnTo>
                  <a:lnTo>
                    <a:pt x="165734" y="44450"/>
                  </a:lnTo>
                  <a:lnTo>
                    <a:pt x="160274" y="37973"/>
                  </a:lnTo>
                  <a:lnTo>
                    <a:pt x="152653" y="34798"/>
                  </a:lnTo>
                  <a:close/>
                </a:path>
                <a:path w="762000" h="148589">
                  <a:moveTo>
                    <a:pt x="168655" y="95758"/>
                  </a:moveTo>
                  <a:lnTo>
                    <a:pt x="161416" y="101473"/>
                  </a:lnTo>
                  <a:lnTo>
                    <a:pt x="153542" y="104267"/>
                  </a:lnTo>
                  <a:lnTo>
                    <a:pt x="168655" y="104267"/>
                  </a:lnTo>
                  <a:lnTo>
                    <a:pt x="168655" y="95758"/>
                  </a:lnTo>
                  <a:close/>
                </a:path>
                <a:path w="762000" h="148589">
                  <a:moveTo>
                    <a:pt x="166164" y="45085"/>
                  </a:moveTo>
                  <a:lnTo>
                    <a:pt x="148335" y="45085"/>
                  </a:lnTo>
                  <a:lnTo>
                    <a:pt x="153034" y="46990"/>
                  </a:lnTo>
                  <a:lnTo>
                    <a:pt x="156336" y="50927"/>
                  </a:lnTo>
                  <a:lnTo>
                    <a:pt x="159765" y="54864"/>
                  </a:lnTo>
                  <a:lnTo>
                    <a:pt x="161416" y="60325"/>
                  </a:lnTo>
                  <a:lnTo>
                    <a:pt x="161416" y="67437"/>
                  </a:lnTo>
                  <a:lnTo>
                    <a:pt x="173738" y="67437"/>
                  </a:lnTo>
                  <a:lnTo>
                    <a:pt x="173468" y="63202"/>
                  </a:lnTo>
                  <a:lnTo>
                    <a:pt x="171910" y="56007"/>
                  </a:lnTo>
                  <a:lnTo>
                    <a:pt x="169328" y="49764"/>
                  </a:lnTo>
                  <a:lnTo>
                    <a:pt x="166164" y="45085"/>
                  </a:lnTo>
                  <a:close/>
                </a:path>
                <a:path w="762000" h="148589">
                  <a:moveTo>
                    <a:pt x="208152" y="46990"/>
                  </a:moveTo>
                  <a:lnTo>
                    <a:pt x="195960" y="46990"/>
                  </a:lnTo>
                  <a:lnTo>
                    <a:pt x="195960" y="92075"/>
                  </a:lnTo>
                  <a:lnTo>
                    <a:pt x="197201" y="101836"/>
                  </a:lnTo>
                  <a:lnTo>
                    <a:pt x="200929" y="108823"/>
                  </a:lnTo>
                  <a:lnTo>
                    <a:pt x="207158" y="113024"/>
                  </a:lnTo>
                  <a:lnTo>
                    <a:pt x="215900" y="114427"/>
                  </a:lnTo>
                  <a:lnTo>
                    <a:pt x="220599" y="114427"/>
                  </a:lnTo>
                  <a:lnTo>
                    <a:pt x="224408" y="113665"/>
                  </a:lnTo>
                  <a:lnTo>
                    <a:pt x="227329" y="112014"/>
                  </a:lnTo>
                  <a:lnTo>
                    <a:pt x="227329" y="104140"/>
                  </a:lnTo>
                  <a:lnTo>
                    <a:pt x="215264" y="104140"/>
                  </a:lnTo>
                  <a:lnTo>
                    <a:pt x="212470" y="102997"/>
                  </a:lnTo>
                  <a:lnTo>
                    <a:pt x="208914" y="98679"/>
                  </a:lnTo>
                  <a:lnTo>
                    <a:pt x="208152" y="94996"/>
                  </a:lnTo>
                  <a:lnTo>
                    <a:pt x="208152" y="46990"/>
                  </a:lnTo>
                  <a:close/>
                </a:path>
                <a:path w="762000" h="148589">
                  <a:moveTo>
                    <a:pt x="227329" y="101600"/>
                  </a:moveTo>
                  <a:lnTo>
                    <a:pt x="225043" y="103251"/>
                  </a:lnTo>
                  <a:lnTo>
                    <a:pt x="222376" y="104140"/>
                  </a:lnTo>
                  <a:lnTo>
                    <a:pt x="227329" y="104140"/>
                  </a:lnTo>
                  <a:lnTo>
                    <a:pt x="227329" y="101600"/>
                  </a:lnTo>
                  <a:close/>
                </a:path>
                <a:path w="762000" h="148589">
                  <a:moveTo>
                    <a:pt x="227329" y="36576"/>
                  </a:moveTo>
                  <a:lnTo>
                    <a:pt x="182752" y="36576"/>
                  </a:lnTo>
                  <a:lnTo>
                    <a:pt x="182752" y="46990"/>
                  </a:lnTo>
                  <a:lnTo>
                    <a:pt x="227329" y="46990"/>
                  </a:lnTo>
                  <a:lnTo>
                    <a:pt x="227329" y="36576"/>
                  </a:lnTo>
                  <a:close/>
                </a:path>
                <a:path w="762000" h="148589">
                  <a:moveTo>
                    <a:pt x="208152" y="13970"/>
                  </a:moveTo>
                  <a:lnTo>
                    <a:pt x="195960" y="18034"/>
                  </a:lnTo>
                  <a:lnTo>
                    <a:pt x="195960" y="36576"/>
                  </a:lnTo>
                  <a:lnTo>
                    <a:pt x="208152" y="36576"/>
                  </a:lnTo>
                  <a:lnTo>
                    <a:pt x="208152" y="13970"/>
                  </a:lnTo>
                  <a:close/>
                </a:path>
                <a:path w="762000" h="148589">
                  <a:moveTo>
                    <a:pt x="245999" y="36576"/>
                  </a:moveTo>
                  <a:lnTo>
                    <a:pt x="233172" y="36576"/>
                  </a:lnTo>
                  <a:lnTo>
                    <a:pt x="256285" y="112776"/>
                  </a:lnTo>
                  <a:lnTo>
                    <a:pt x="268477" y="112776"/>
                  </a:lnTo>
                  <a:lnTo>
                    <a:pt x="272229" y="100711"/>
                  </a:lnTo>
                  <a:lnTo>
                    <a:pt x="262889" y="100711"/>
                  </a:lnTo>
                  <a:lnTo>
                    <a:pt x="262635" y="97917"/>
                  </a:lnTo>
                  <a:lnTo>
                    <a:pt x="262254" y="95631"/>
                  </a:lnTo>
                  <a:lnTo>
                    <a:pt x="261712" y="93726"/>
                  </a:lnTo>
                  <a:lnTo>
                    <a:pt x="245999" y="36576"/>
                  </a:lnTo>
                  <a:close/>
                </a:path>
                <a:path w="762000" h="148589">
                  <a:moveTo>
                    <a:pt x="297503" y="51181"/>
                  </a:moveTo>
                  <a:lnTo>
                    <a:pt x="287400" y="51181"/>
                  </a:lnTo>
                  <a:lnTo>
                    <a:pt x="287527" y="53848"/>
                  </a:lnTo>
                  <a:lnTo>
                    <a:pt x="288035" y="56134"/>
                  </a:lnTo>
                  <a:lnTo>
                    <a:pt x="288543" y="58293"/>
                  </a:lnTo>
                  <a:lnTo>
                    <a:pt x="304291" y="112776"/>
                  </a:lnTo>
                  <a:lnTo>
                    <a:pt x="316864" y="112776"/>
                  </a:lnTo>
                  <a:lnTo>
                    <a:pt x="320446" y="100838"/>
                  </a:lnTo>
                  <a:lnTo>
                    <a:pt x="310387" y="100838"/>
                  </a:lnTo>
                  <a:lnTo>
                    <a:pt x="310091" y="97917"/>
                  </a:lnTo>
                  <a:lnTo>
                    <a:pt x="309752" y="95885"/>
                  </a:lnTo>
                  <a:lnTo>
                    <a:pt x="309175" y="93726"/>
                  </a:lnTo>
                  <a:lnTo>
                    <a:pt x="297503" y="51181"/>
                  </a:lnTo>
                  <a:close/>
                </a:path>
                <a:path w="762000" h="148589">
                  <a:moveTo>
                    <a:pt x="339725" y="36576"/>
                  </a:moveTo>
                  <a:lnTo>
                    <a:pt x="327659" y="36576"/>
                  </a:lnTo>
                  <a:lnTo>
                    <a:pt x="312292" y="93980"/>
                  </a:lnTo>
                  <a:lnTo>
                    <a:pt x="311530" y="96647"/>
                  </a:lnTo>
                  <a:lnTo>
                    <a:pt x="311107" y="98552"/>
                  </a:lnTo>
                  <a:lnTo>
                    <a:pt x="311023" y="100838"/>
                  </a:lnTo>
                  <a:lnTo>
                    <a:pt x="320446" y="100838"/>
                  </a:lnTo>
                  <a:lnTo>
                    <a:pt x="339725" y="36576"/>
                  </a:lnTo>
                  <a:close/>
                </a:path>
                <a:path w="762000" h="148589">
                  <a:moveTo>
                    <a:pt x="293497" y="36576"/>
                  </a:moveTo>
                  <a:lnTo>
                    <a:pt x="282320" y="36576"/>
                  </a:lnTo>
                  <a:lnTo>
                    <a:pt x="264032" y="96266"/>
                  </a:lnTo>
                  <a:lnTo>
                    <a:pt x="263525" y="98552"/>
                  </a:lnTo>
                  <a:lnTo>
                    <a:pt x="263398" y="100711"/>
                  </a:lnTo>
                  <a:lnTo>
                    <a:pt x="272229" y="100711"/>
                  </a:lnTo>
                  <a:lnTo>
                    <a:pt x="285495" y="58039"/>
                  </a:lnTo>
                  <a:lnTo>
                    <a:pt x="286384" y="55245"/>
                  </a:lnTo>
                  <a:lnTo>
                    <a:pt x="286892" y="52959"/>
                  </a:lnTo>
                  <a:lnTo>
                    <a:pt x="287147" y="51181"/>
                  </a:lnTo>
                  <a:lnTo>
                    <a:pt x="297503" y="51181"/>
                  </a:lnTo>
                  <a:lnTo>
                    <a:pt x="293497" y="36576"/>
                  </a:lnTo>
                  <a:close/>
                </a:path>
                <a:path w="762000" h="148589">
                  <a:moveTo>
                    <a:pt x="387095" y="34798"/>
                  </a:moveTo>
                  <a:lnTo>
                    <a:pt x="350885" y="58483"/>
                  </a:lnTo>
                  <a:lnTo>
                    <a:pt x="348233" y="75565"/>
                  </a:lnTo>
                  <a:lnTo>
                    <a:pt x="348874" y="83972"/>
                  </a:lnTo>
                  <a:lnTo>
                    <a:pt x="377342" y="113887"/>
                  </a:lnTo>
                  <a:lnTo>
                    <a:pt x="385317" y="114554"/>
                  </a:lnTo>
                  <a:lnTo>
                    <a:pt x="393555" y="113865"/>
                  </a:lnTo>
                  <a:lnTo>
                    <a:pt x="400923" y="111807"/>
                  </a:lnTo>
                  <a:lnTo>
                    <a:pt x="407410" y="108392"/>
                  </a:lnTo>
                  <a:lnTo>
                    <a:pt x="412257" y="104267"/>
                  </a:lnTo>
                  <a:lnTo>
                    <a:pt x="378459" y="104267"/>
                  </a:lnTo>
                  <a:lnTo>
                    <a:pt x="372363" y="101727"/>
                  </a:lnTo>
                  <a:lnTo>
                    <a:pt x="367664" y="96520"/>
                  </a:lnTo>
                  <a:lnTo>
                    <a:pt x="363092" y="91313"/>
                  </a:lnTo>
                  <a:lnTo>
                    <a:pt x="360806" y="84201"/>
                  </a:lnTo>
                  <a:lnTo>
                    <a:pt x="360861" y="65609"/>
                  </a:lnTo>
                  <a:lnTo>
                    <a:pt x="363092" y="58420"/>
                  </a:lnTo>
                  <a:lnTo>
                    <a:pt x="372236" y="47752"/>
                  </a:lnTo>
                  <a:lnTo>
                    <a:pt x="378459" y="45085"/>
                  </a:lnTo>
                  <a:lnTo>
                    <a:pt x="413479" y="45085"/>
                  </a:lnTo>
                  <a:lnTo>
                    <a:pt x="408527" y="40691"/>
                  </a:lnTo>
                  <a:lnTo>
                    <a:pt x="402335" y="37401"/>
                  </a:lnTo>
                  <a:lnTo>
                    <a:pt x="395192" y="35444"/>
                  </a:lnTo>
                  <a:lnTo>
                    <a:pt x="387095" y="34798"/>
                  </a:lnTo>
                  <a:close/>
                </a:path>
                <a:path w="762000" h="148589">
                  <a:moveTo>
                    <a:pt x="413479" y="45085"/>
                  </a:moveTo>
                  <a:lnTo>
                    <a:pt x="394080" y="45085"/>
                  </a:lnTo>
                  <a:lnTo>
                    <a:pt x="400176" y="47625"/>
                  </a:lnTo>
                  <a:lnTo>
                    <a:pt x="408685" y="57912"/>
                  </a:lnTo>
                  <a:lnTo>
                    <a:pt x="410844" y="65278"/>
                  </a:lnTo>
                  <a:lnTo>
                    <a:pt x="410844" y="84201"/>
                  </a:lnTo>
                  <a:lnTo>
                    <a:pt x="408685" y="91567"/>
                  </a:lnTo>
                  <a:lnTo>
                    <a:pt x="404494" y="96647"/>
                  </a:lnTo>
                  <a:lnTo>
                    <a:pt x="400176" y="101727"/>
                  </a:lnTo>
                  <a:lnTo>
                    <a:pt x="394080" y="104267"/>
                  </a:lnTo>
                  <a:lnTo>
                    <a:pt x="412257" y="104267"/>
                  </a:lnTo>
                  <a:lnTo>
                    <a:pt x="423290" y="74422"/>
                  </a:lnTo>
                  <a:lnTo>
                    <a:pt x="422695" y="65609"/>
                  </a:lnTo>
                  <a:lnTo>
                    <a:pt x="420909" y="57832"/>
                  </a:lnTo>
                  <a:lnTo>
                    <a:pt x="417933" y="51079"/>
                  </a:lnTo>
                  <a:lnTo>
                    <a:pt x="413765" y="45339"/>
                  </a:lnTo>
                  <a:lnTo>
                    <a:pt x="413479" y="45085"/>
                  </a:lnTo>
                  <a:close/>
                </a:path>
                <a:path w="762000" h="148589">
                  <a:moveTo>
                    <a:pt x="455675" y="36576"/>
                  </a:moveTo>
                  <a:lnTo>
                    <a:pt x="443483" y="36576"/>
                  </a:lnTo>
                  <a:lnTo>
                    <a:pt x="443483" y="112776"/>
                  </a:lnTo>
                  <a:lnTo>
                    <a:pt x="455675" y="112776"/>
                  </a:lnTo>
                  <a:lnTo>
                    <a:pt x="455675" y="65405"/>
                  </a:lnTo>
                  <a:lnTo>
                    <a:pt x="457326" y="58801"/>
                  </a:lnTo>
                  <a:lnTo>
                    <a:pt x="460882" y="53848"/>
                  </a:lnTo>
                  <a:lnTo>
                    <a:pt x="461938" y="52324"/>
                  </a:lnTo>
                  <a:lnTo>
                    <a:pt x="455675" y="52324"/>
                  </a:lnTo>
                  <a:lnTo>
                    <a:pt x="455675" y="36576"/>
                  </a:lnTo>
                  <a:close/>
                </a:path>
                <a:path w="762000" h="148589">
                  <a:moveTo>
                    <a:pt x="479043" y="35179"/>
                  </a:moveTo>
                  <a:lnTo>
                    <a:pt x="471424" y="35179"/>
                  </a:lnTo>
                  <a:lnTo>
                    <a:pt x="467486" y="36703"/>
                  </a:lnTo>
                  <a:lnTo>
                    <a:pt x="460375" y="42799"/>
                  </a:lnTo>
                  <a:lnTo>
                    <a:pt x="457707" y="46863"/>
                  </a:lnTo>
                  <a:lnTo>
                    <a:pt x="455929" y="52324"/>
                  </a:lnTo>
                  <a:lnTo>
                    <a:pt x="461938" y="52324"/>
                  </a:lnTo>
                  <a:lnTo>
                    <a:pt x="464311" y="48895"/>
                  </a:lnTo>
                  <a:lnTo>
                    <a:pt x="468756" y="46482"/>
                  </a:lnTo>
                  <a:lnTo>
                    <a:pt x="483107" y="46482"/>
                  </a:lnTo>
                  <a:lnTo>
                    <a:pt x="483107" y="36322"/>
                  </a:lnTo>
                  <a:lnTo>
                    <a:pt x="481456" y="35560"/>
                  </a:lnTo>
                  <a:lnTo>
                    <a:pt x="479043" y="35179"/>
                  </a:lnTo>
                  <a:close/>
                </a:path>
                <a:path w="762000" h="148589">
                  <a:moveTo>
                    <a:pt x="483107" y="46482"/>
                  </a:moveTo>
                  <a:lnTo>
                    <a:pt x="477900" y="46482"/>
                  </a:lnTo>
                  <a:lnTo>
                    <a:pt x="481075" y="47244"/>
                  </a:lnTo>
                  <a:lnTo>
                    <a:pt x="483107" y="48895"/>
                  </a:lnTo>
                  <a:lnTo>
                    <a:pt x="483107" y="46482"/>
                  </a:lnTo>
                  <a:close/>
                </a:path>
                <a:path w="762000" h="148589">
                  <a:moveTo>
                    <a:pt x="509015" y="0"/>
                  </a:moveTo>
                  <a:lnTo>
                    <a:pt x="496824" y="0"/>
                  </a:lnTo>
                  <a:lnTo>
                    <a:pt x="496824" y="112776"/>
                  </a:lnTo>
                  <a:lnTo>
                    <a:pt x="509015" y="112776"/>
                  </a:lnTo>
                  <a:lnTo>
                    <a:pt x="509015" y="76200"/>
                  </a:lnTo>
                  <a:lnTo>
                    <a:pt x="524787" y="76200"/>
                  </a:lnTo>
                  <a:lnTo>
                    <a:pt x="521969" y="73279"/>
                  </a:lnTo>
                  <a:lnTo>
                    <a:pt x="523680" y="71501"/>
                  </a:lnTo>
                  <a:lnTo>
                    <a:pt x="509015" y="71501"/>
                  </a:lnTo>
                  <a:lnTo>
                    <a:pt x="509015" y="0"/>
                  </a:lnTo>
                  <a:close/>
                </a:path>
                <a:path w="762000" h="148589">
                  <a:moveTo>
                    <a:pt x="524787" y="76200"/>
                  </a:moveTo>
                  <a:lnTo>
                    <a:pt x="509269" y="76200"/>
                  </a:lnTo>
                  <a:lnTo>
                    <a:pt x="542925" y="112776"/>
                  </a:lnTo>
                  <a:lnTo>
                    <a:pt x="560069" y="112776"/>
                  </a:lnTo>
                  <a:lnTo>
                    <a:pt x="524787" y="76200"/>
                  </a:lnTo>
                  <a:close/>
                </a:path>
                <a:path w="762000" h="148589">
                  <a:moveTo>
                    <a:pt x="557276" y="36576"/>
                  </a:moveTo>
                  <a:lnTo>
                    <a:pt x="541274" y="36576"/>
                  </a:lnTo>
                  <a:lnTo>
                    <a:pt x="509269" y="71501"/>
                  </a:lnTo>
                  <a:lnTo>
                    <a:pt x="523680" y="71501"/>
                  </a:lnTo>
                  <a:lnTo>
                    <a:pt x="557276" y="36576"/>
                  </a:lnTo>
                  <a:close/>
                </a:path>
                <a:path w="762000" h="148589">
                  <a:moveTo>
                    <a:pt x="581405" y="1397"/>
                  </a:moveTo>
                  <a:lnTo>
                    <a:pt x="577087" y="1397"/>
                  </a:lnTo>
                  <a:lnTo>
                    <a:pt x="575182" y="2159"/>
                  </a:lnTo>
                  <a:lnTo>
                    <a:pt x="572134" y="5207"/>
                  </a:lnTo>
                  <a:lnTo>
                    <a:pt x="571373" y="7112"/>
                  </a:lnTo>
                  <a:lnTo>
                    <a:pt x="571373" y="11684"/>
                  </a:lnTo>
                  <a:lnTo>
                    <a:pt x="572134" y="13462"/>
                  </a:lnTo>
                  <a:lnTo>
                    <a:pt x="575182" y="16510"/>
                  </a:lnTo>
                  <a:lnTo>
                    <a:pt x="577087" y="17272"/>
                  </a:lnTo>
                  <a:lnTo>
                    <a:pt x="581405" y="17272"/>
                  </a:lnTo>
                  <a:lnTo>
                    <a:pt x="587248" y="7112"/>
                  </a:lnTo>
                  <a:lnTo>
                    <a:pt x="586485" y="5207"/>
                  </a:lnTo>
                  <a:lnTo>
                    <a:pt x="584961" y="3683"/>
                  </a:lnTo>
                  <a:lnTo>
                    <a:pt x="583310" y="2159"/>
                  </a:lnTo>
                  <a:lnTo>
                    <a:pt x="581405" y="1397"/>
                  </a:lnTo>
                  <a:close/>
                </a:path>
                <a:path w="762000" h="148589">
                  <a:moveTo>
                    <a:pt x="585215" y="36576"/>
                  </a:moveTo>
                  <a:lnTo>
                    <a:pt x="573024" y="36576"/>
                  </a:lnTo>
                  <a:lnTo>
                    <a:pt x="573024" y="112776"/>
                  </a:lnTo>
                  <a:lnTo>
                    <a:pt x="585215" y="112776"/>
                  </a:lnTo>
                  <a:lnTo>
                    <a:pt x="585215" y="36576"/>
                  </a:lnTo>
                  <a:close/>
                </a:path>
                <a:path w="762000" h="148589">
                  <a:moveTo>
                    <a:pt x="621791" y="36576"/>
                  </a:moveTo>
                  <a:lnTo>
                    <a:pt x="609600" y="36576"/>
                  </a:lnTo>
                  <a:lnTo>
                    <a:pt x="609600" y="112776"/>
                  </a:lnTo>
                  <a:lnTo>
                    <a:pt x="621791" y="112776"/>
                  </a:lnTo>
                  <a:lnTo>
                    <a:pt x="621791" y="62357"/>
                  </a:lnTo>
                  <a:lnTo>
                    <a:pt x="623697" y="56515"/>
                  </a:lnTo>
                  <a:lnTo>
                    <a:pt x="627760" y="51943"/>
                  </a:lnTo>
                  <a:lnTo>
                    <a:pt x="630057" y="49276"/>
                  </a:lnTo>
                  <a:lnTo>
                    <a:pt x="621791" y="49276"/>
                  </a:lnTo>
                  <a:lnTo>
                    <a:pt x="621791" y="36576"/>
                  </a:lnTo>
                  <a:close/>
                </a:path>
                <a:path w="762000" h="148589">
                  <a:moveTo>
                    <a:pt x="667914" y="45085"/>
                  </a:moveTo>
                  <a:lnTo>
                    <a:pt x="642874" y="45085"/>
                  </a:lnTo>
                  <a:lnTo>
                    <a:pt x="650615" y="46589"/>
                  </a:lnTo>
                  <a:lnTo>
                    <a:pt x="656129" y="51117"/>
                  </a:lnTo>
                  <a:lnTo>
                    <a:pt x="659429" y="58693"/>
                  </a:lnTo>
                  <a:lnTo>
                    <a:pt x="660526" y="69342"/>
                  </a:lnTo>
                  <a:lnTo>
                    <a:pt x="660526" y="112776"/>
                  </a:lnTo>
                  <a:lnTo>
                    <a:pt x="672845" y="112776"/>
                  </a:lnTo>
                  <a:lnTo>
                    <a:pt x="672845" y="56007"/>
                  </a:lnTo>
                  <a:lnTo>
                    <a:pt x="670559" y="48260"/>
                  </a:lnTo>
                  <a:lnTo>
                    <a:pt x="667914" y="45085"/>
                  </a:lnTo>
                  <a:close/>
                </a:path>
                <a:path w="762000" h="148589">
                  <a:moveTo>
                    <a:pt x="655319" y="34798"/>
                  </a:moveTo>
                  <a:lnTo>
                    <a:pt x="647064" y="34798"/>
                  </a:lnTo>
                  <a:lnTo>
                    <a:pt x="639351" y="35702"/>
                  </a:lnTo>
                  <a:lnTo>
                    <a:pt x="632602" y="38417"/>
                  </a:lnTo>
                  <a:lnTo>
                    <a:pt x="626830" y="42941"/>
                  </a:lnTo>
                  <a:lnTo>
                    <a:pt x="622045" y="49276"/>
                  </a:lnTo>
                  <a:lnTo>
                    <a:pt x="630057" y="49276"/>
                  </a:lnTo>
                  <a:lnTo>
                    <a:pt x="631698" y="47371"/>
                  </a:lnTo>
                  <a:lnTo>
                    <a:pt x="636777" y="45085"/>
                  </a:lnTo>
                  <a:lnTo>
                    <a:pt x="667914" y="45085"/>
                  </a:lnTo>
                  <a:lnTo>
                    <a:pt x="666114" y="42926"/>
                  </a:lnTo>
                  <a:lnTo>
                    <a:pt x="661797" y="37465"/>
                  </a:lnTo>
                  <a:lnTo>
                    <a:pt x="655319" y="34798"/>
                  </a:lnTo>
                  <a:close/>
                </a:path>
                <a:path w="762000" h="148589">
                  <a:moveTo>
                    <a:pt x="696594" y="131064"/>
                  </a:moveTo>
                  <a:lnTo>
                    <a:pt x="696594" y="143256"/>
                  </a:lnTo>
                  <a:lnTo>
                    <a:pt x="703579" y="146812"/>
                  </a:lnTo>
                  <a:lnTo>
                    <a:pt x="711834" y="148590"/>
                  </a:lnTo>
                  <a:lnTo>
                    <a:pt x="721232" y="148590"/>
                  </a:lnTo>
                  <a:lnTo>
                    <a:pt x="738828" y="145970"/>
                  </a:lnTo>
                  <a:lnTo>
                    <a:pt x="751309" y="138176"/>
                  </a:lnTo>
                  <a:lnTo>
                    <a:pt x="721105" y="138176"/>
                  </a:lnTo>
                  <a:lnTo>
                    <a:pt x="715204" y="137743"/>
                  </a:lnTo>
                  <a:lnTo>
                    <a:pt x="709136" y="136429"/>
                  </a:lnTo>
                  <a:lnTo>
                    <a:pt x="702925" y="134211"/>
                  </a:lnTo>
                  <a:lnTo>
                    <a:pt x="696594" y="131064"/>
                  </a:lnTo>
                  <a:close/>
                </a:path>
                <a:path w="762000" h="148589">
                  <a:moveTo>
                    <a:pt x="761491" y="99949"/>
                  </a:moveTo>
                  <a:lnTo>
                    <a:pt x="749300" y="99949"/>
                  </a:lnTo>
                  <a:lnTo>
                    <a:pt x="749300" y="108331"/>
                  </a:lnTo>
                  <a:lnTo>
                    <a:pt x="747537" y="121406"/>
                  </a:lnTo>
                  <a:lnTo>
                    <a:pt x="742251" y="130730"/>
                  </a:lnTo>
                  <a:lnTo>
                    <a:pt x="733440" y="136316"/>
                  </a:lnTo>
                  <a:lnTo>
                    <a:pt x="721105" y="138176"/>
                  </a:lnTo>
                  <a:lnTo>
                    <a:pt x="751309" y="138176"/>
                  </a:lnTo>
                  <a:lnTo>
                    <a:pt x="758969" y="125015"/>
                  </a:lnTo>
                  <a:lnTo>
                    <a:pt x="761491" y="106680"/>
                  </a:lnTo>
                  <a:lnTo>
                    <a:pt x="761491" y="99949"/>
                  </a:lnTo>
                  <a:close/>
                </a:path>
                <a:path w="762000" h="148589">
                  <a:moveTo>
                    <a:pt x="726058" y="34798"/>
                  </a:moveTo>
                  <a:lnTo>
                    <a:pt x="693499" y="59658"/>
                  </a:lnTo>
                  <a:lnTo>
                    <a:pt x="691133" y="77089"/>
                  </a:lnTo>
                  <a:lnTo>
                    <a:pt x="691681" y="85230"/>
                  </a:lnTo>
                  <a:lnTo>
                    <a:pt x="713231" y="114554"/>
                  </a:lnTo>
                  <a:lnTo>
                    <a:pt x="722756" y="114554"/>
                  </a:lnTo>
                  <a:lnTo>
                    <a:pt x="730952" y="113647"/>
                  </a:lnTo>
                  <a:lnTo>
                    <a:pt x="738028" y="110918"/>
                  </a:lnTo>
                  <a:lnTo>
                    <a:pt x="744009" y="106356"/>
                  </a:lnTo>
                  <a:lnTo>
                    <a:pt x="745610" y="104267"/>
                  </a:lnTo>
                  <a:lnTo>
                    <a:pt x="719327" y="104267"/>
                  </a:lnTo>
                  <a:lnTo>
                    <a:pt x="713866" y="101727"/>
                  </a:lnTo>
                  <a:lnTo>
                    <a:pt x="705738" y="91567"/>
                  </a:lnTo>
                  <a:lnTo>
                    <a:pt x="703826" y="85230"/>
                  </a:lnTo>
                  <a:lnTo>
                    <a:pt x="703706" y="66421"/>
                  </a:lnTo>
                  <a:lnTo>
                    <a:pt x="705865" y="58801"/>
                  </a:lnTo>
                  <a:lnTo>
                    <a:pt x="714375" y="47752"/>
                  </a:lnTo>
                  <a:lnTo>
                    <a:pt x="720216" y="45085"/>
                  </a:lnTo>
                  <a:lnTo>
                    <a:pt x="747335" y="45085"/>
                  </a:lnTo>
                  <a:lnTo>
                    <a:pt x="744704" y="41709"/>
                  </a:lnTo>
                  <a:lnTo>
                    <a:pt x="739489" y="37861"/>
                  </a:lnTo>
                  <a:lnTo>
                    <a:pt x="733274" y="35561"/>
                  </a:lnTo>
                  <a:lnTo>
                    <a:pt x="726058" y="34798"/>
                  </a:lnTo>
                  <a:close/>
                </a:path>
                <a:path w="762000" h="148589">
                  <a:moveTo>
                    <a:pt x="747335" y="45085"/>
                  </a:moveTo>
                  <a:lnTo>
                    <a:pt x="733932" y="45085"/>
                  </a:lnTo>
                  <a:lnTo>
                    <a:pt x="739012" y="47244"/>
                  </a:lnTo>
                  <a:lnTo>
                    <a:pt x="747140" y="55880"/>
                  </a:lnTo>
                  <a:lnTo>
                    <a:pt x="749300" y="61087"/>
                  </a:lnTo>
                  <a:lnTo>
                    <a:pt x="749300" y="85852"/>
                  </a:lnTo>
                  <a:lnTo>
                    <a:pt x="747140" y="92202"/>
                  </a:lnTo>
                  <a:lnTo>
                    <a:pt x="738504" y="101854"/>
                  </a:lnTo>
                  <a:lnTo>
                    <a:pt x="732916" y="104267"/>
                  </a:lnTo>
                  <a:lnTo>
                    <a:pt x="745610" y="104267"/>
                  </a:lnTo>
                  <a:lnTo>
                    <a:pt x="748918" y="99949"/>
                  </a:lnTo>
                  <a:lnTo>
                    <a:pt x="761491" y="99949"/>
                  </a:lnTo>
                  <a:lnTo>
                    <a:pt x="761491" y="47117"/>
                  </a:lnTo>
                  <a:lnTo>
                    <a:pt x="748918" y="47117"/>
                  </a:lnTo>
                  <a:lnTo>
                    <a:pt x="747335" y="45085"/>
                  </a:lnTo>
                  <a:close/>
                </a:path>
                <a:path w="762000" h="148589">
                  <a:moveTo>
                    <a:pt x="761491" y="36576"/>
                  </a:moveTo>
                  <a:lnTo>
                    <a:pt x="749300" y="36576"/>
                  </a:lnTo>
                  <a:lnTo>
                    <a:pt x="749300" y="47117"/>
                  </a:lnTo>
                  <a:lnTo>
                    <a:pt x="761491" y="47117"/>
                  </a:lnTo>
                  <a:lnTo>
                    <a:pt x="761491" y="3657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79308" y="386638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14283" y="3951097"/>
              <a:ext cx="240411" cy="1262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79308" y="354330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54440" y="3624072"/>
              <a:ext cx="770255" cy="114935"/>
            </a:xfrm>
            <a:custGeom>
              <a:avLst/>
              <a:gdLst/>
              <a:ahLst/>
              <a:cxnLst/>
              <a:rect l="l" t="t" r="r" b="b"/>
              <a:pathLst>
                <a:path w="770254" h="114935">
                  <a:moveTo>
                    <a:pt x="16509" y="6095"/>
                  </a:moveTo>
                  <a:lnTo>
                    <a:pt x="0" y="6095"/>
                  </a:lnTo>
                  <a:lnTo>
                    <a:pt x="0" y="112902"/>
                  </a:lnTo>
                  <a:lnTo>
                    <a:pt x="12064" y="112902"/>
                  </a:lnTo>
                  <a:lnTo>
                    <a:pt x="11937" y="24764"/>
                  </a:lnTo>
                  <a:lnTo>
                    <a:pt x="11556" y="20573"/>
                  </a:lnTo>
                  <a:lnTo>
                    <a:pt x="22884" y="20573"/>
                  </a:lnTo>
                  <a:lnTo>
                    <a:pt x="16509" y="6095"/>
                  </a:lnTo>
                  <a:close/>
                </a:path>
                <a:path w="770254" h="114935">
                  <a:moveTo>
                    <a:pt x="22884" y="20573"/>
                  </a:moveTo>
                  <a:lnTo>
                    <a:pt x="11810" y="20573"/>
                  </a:lnTo>
                  <a:lnTo>
                    <a:pt x="12953" y="25400"/>
                  </a:lnTo>
                  <a:lnTo>
                    <a:pt x="13969" y="29082"/>
                  </a:lnTo>
                  <a:lnTo>
                    <a:pt x="15099" y="31750"/>
                  </a:lnTo>
                  <a:lnTo>
                    <a:pt x="51434" y="112902"/>
                  </a:lnTo>
                  <a:lnTo>
                    <a:pt x="57530" y="112902"/>
                  </a:lnTo>
                  <a:lnTo>
                    <a:pt x="66216" y="93344"/>
                  </a:lnTo>
                  <a:lnTo>
                    <a:pt x="54228" y="93344"/>
                  </a:lnTo>
                  <a:lnTo>
                    <a:pt x="53466" y="90550"/>
                  </a:lnTo>
                  <a:lnTo>
                    <a:pt x="51815" y="86232"/>
                  </a:lnTo>
                  <a:lnTo>
                    <a:pt x="49164" y="80263"/>
                  </a:lnTo>
                  <a:lnTo>
                    <a:pt x="22884" y="20573"/>
                  </a:lnTo>
                  <a:close/>
                </a:path>
                <a:path w="770254" h="114935">
                  <a:moveTo>
                    <a:pt x="108838" y="20573"/>
                  </a:moveTo>
                  <a:lnTo>
                    <a:pt x="97408" y="20573"/>
                  </a:lnTo>
                  <a:lnTo>
                    <a:pt x="96752" y="29082"/>
                  </a:lnTo>
                  <a:lnTo>
                    <a:pt x="96392" y="35559"/>
                  </a:lnTo>
                  <a:lnTo>
                    <a:pt x="96392" y="112902"/>
                  </a:lnTo>
                  <a:lnTo>
                    <a:pt x="108838" y="112902"/>
                  </a:lnTo>
                  <a:lnTo>
                    <a:pt x="108838" y="20573"/>
                  </a:lnTo>
                  <a:close/>
                </a:path>
                <a:path w="770254" h="114935">
                  <a:moveTo>
                    <a:pt x="108838" y="6095"/>
                  </a:moveTo>
                  <a:lnTo>
                    <a:pt x="93217" y="6095"/>
                  </a:lnTo>
                  <a:lnTo>
                    <a:pt x="59706" y="80517"/>
                  </a:lnTo>
                  <a:lnTo>
                    <a:pt x="58547" y="83184"/>
                  </a:lnTo>
                  <a:lnTo>
                    <a:pt x="56768" y="87502"/>
                  </a:lnTo>
                  <a:lnTo>
                    <a:pt x="54609" y="93344"/>
                  </a:lnTo>
                  <a:lnTo>
                    <a:pt x="66216" y="93344"/>
                  </a:lnTo>
                  <a:lnTo>
                    <a:pt x="94868" y="28828"/>
                  </a:lnTo>
                  <a:lnTo>
                    <a:pt x="96011" y="25272"/>
                  </a:lnTo>
                  <a:lnTo>
                    <a:pt x="97154" y="20573"/>
                  </a:lnTo>
                  <a:lnTo>
                    <a:pt x="108838" y="20573"/>
                  </a:lnTo>
                  <a:lnTo>
                    <a:pt x="108838" y="6095"/>
                  </a:lnTo>
                  <a:close/>
                </a:path>
                <a:path w="770254" h="114935">
                  <a:moveTo>
                    <a:pt x="144017" y="1523"/>
                  </a:moveTo>
                  <a:lnTo>
                    <a:pt x="139700" y="1523"/>
                  </a:lnTo>
                  <a:lnTo>
                    <a:pt x="137794" y="2158"/>
                  </a:lnTo>
                  <a:lnTo>
                    <a:pt x="134747" y="5206"/>
                  </a:lnTo>
                  <a:lnTo>
                    <a:pt x="133984" y="7111"/>
                  </a:lnTo>
                  <a:lnTo>
                    <a:pt x="133984" y="11683"/>
                  </a:lnTo>
                  <a:lnTo>
                    <a:pt x="134747" y="13588"/>
                  </a:lnTo>
                  <a:lnTo>
                    <a:pt x="136270" y="15112"/>
                  </a:lnTo>
                  <a:lnTo>
                    <a:pt x="137794" y="16509"/>
                  </a:lnTo>
                  <a:lnTo>
                    <a:pt x="139700" y="17271"/>
                  </a:lnTo>
                  <a:lnTo>
                    <a:pt x="144017" y="17271"/>
                  </a:lnTo>
                  <a:lnTo>
                    <a:pt x="149859" y="7111"/>
                  </a:lnTo>
                  <a:lnTo>
                    <a:pt x="149098" y="5206"/>
                  </a:lnTo>
                  <a:lnTo>
                    <a:pt x="147574" y="3682"/>
                  </a:lnTo>
                  <a:lnTo>
                    <a:pt x="145923" y="2158"/>
                  </a:lnTo>
                  <a:lnTo>
                    <a:pt x="144017" y="1523"/>
                  </a:lnTo>
                  <a:close/>
                </a:path>
                <a:path w="770254" h="114935">
                  <a:moveTo>
                    <a:pt x="147827" y="36702"/>
                  </a:moveTo>
                  <a:lnTo>
                    <a:pt x="135635" y="36702"/>
                  </a:lnTo>
                  <a:lnTo>
                    <a:pt x="135635" y="112902"/>
                  </a:lnTo>
                  <a:lnTo>
                    <a:pt x="147827" y="112902"/>
                  </a:lnTo>
                  <a:lnTo>
                    <a:pt x="147827" y="36702"/>
                  </a:lnTo>
                  <a:close/>
                </a:path>
                <a:path w="770254" h="114935">
                  <a:moveTo>
                    <a:pt x="201802" y="34925"/>
                  </a:moveTo>
                  <a:lnTo>
                    <a:pt x="169259" y="59547"/>
                  </a:lnTo>
                  <a:lnTo>
                    <a:pt x="166877" y="76580"/>
                  </a:lnTo>
                  <a:lnTo>
                    <a:pt x="167423" y="84891"/>
                  </a:lnTo>
                  <a:lnTo>
                    <a:pt x="188975" y="114680"/>
                  </a:lnTo>
                  <a:lnTo>
                    <a:pt x="198500" y="114680"/>
                  </a:lnTo>
                  <a:lnTo>
                    <a:pt x="206785" y="113754"/>
                  </a:lnTo>
                  <a:lnTo>
                    <a:pt x="213915" y="110982"/>
                  </a:lnTo>
                  <a:lnTo>
                    <a:pt x="219878" y="106376"/>
                  </a:lnTo>
                  <a:lnTo>
                    <a:pt x="221354" y="104393"/>
                  </a:lnTo>
                  <a:lnTo>
                    <a:pt x="195199" y="104393"/>
                  </a:lnTo>
                  <a:lnTo>
                    <a:pt x="189610" y="101853"/>
                  </a:lnTo>
                  <a:lnTo>
                    <a:pt x="181482" y="91693"/>
                  </a:lnTo>
                  <a:lnTo>
                    <a:pt x="179504" y="84891"/>
                  </a:lnTo>
                  <a:lnTo>
                    <a:pt x="179450" y="66293"/>
                  </a:lnTo>
                  <a:lnTo>
                    <a:pt x="181609" y="58800"/>
                  </a:lnTo>
                  <a:lnTo>
                    <a:pt x="185800" y="53339"/>
                  </a:lnTo>
                  <a:lnTo>
                    <a:pt x="190118" y="47878"/>
                  </a:lnTo>
                  <a:lnTo>
                    <a:pt x="195960" y="45084"/>
                  </a:lnTo>
                  <a:lnTo>
                    <a:pt x="223037" y="45084"/>
                  </a:lnTo>
                  <a:lnTo>
                    <a:pt x="220591" y="41836"/>
                  </a:lnTo>
                  <a:lnTo>
                    <a:pt x="215423" y="37988"/>
                  </a:lnTo>
                  <a:lnTo>
                    <a:pt x="209161" y="35688"/>
                  </a:lnTo>
                  <a:lnTo>
                    <a:pt x="201802" y="34925"/>
                  </a:lnTo>
                  <a:close/>
                </a:path>
                <a:path w="770254" h="114935">
                  <a:moveTo>
                    <a:pt x="237235" y="99948"/>
                  </a:moveTo>
                  <a:lnTo>
                    <a:pt x="225043" y="99948"/>
                  </a:lnTo>
                  <a:lnTo>
                    <a:pt x="225043" y="112902"/>
                  </a:lnTo>
                  <a:lnTo>
                    <a:pt x="237235" y="112902"/>
                  </a:lnTo>
                  <a:lnTo>
                    <a:pt x="237235" y="99948"/>
                  </a:lnTo>
                  <a:close/>
                </a:path>
                <a:path w="770254" h="114935">
                  <a:moveTo>
                    <a:pt x="223037" y="45084"/>
                  </a:moveTo>
                  <a:lnTo>
                    <a:pt x="209676" y="45084"/>
                  </a:lnTo>
                  <a:lnTo>
                    <a:pt x="214756" y="47243"/>
                  </a:lnTo>
                  <a:lnTo>
                    <a:pt x="218820" y="51561"/>
                  </a:lnTo>
                  <a:lnTo>
                    <a:pt x="223011" y="55752"/>
                  </a:lnTo>
                  <a:lnTo>
                    <a:pt x="225043" y="60959"/>
                  </a:lnTo>
                  <a:lnTo>
                    <a:pt x="225043" y="85851"/>
                  </a:lnTo>
                  <a:lnTo>
                    <a:pt x="222884" y="92075"/>
                  </a:lnTo>
                  <a:lnTo>
                    <a:pt x="218566" y="97027"/>
                  </a:lnTo>
                  <a:lnTo>
                    <a:pt x="214375" y="101980"/>
                  </a:lnTo>
                  <a:lnTo>
                    <a:pt x="208914" y="104393"/>
                  </a:lnTo>
                  <a:lnTo>
                    <a:pt x="221354" y="104393"/>
                  </a:lnTo>
                  <a:lnTo>
                    <a:pt x="224662" y="99948"/>
                  </a:lnTo>
                  <a:lnTo>
                    <a:pt x="237235" y="99948"/>
                  </a:lnTo>
                  <a:lnTo>
                    <a:pt x="237235" y="47243"/>
                  </a:lnTo>
                  <a:lnTo>
                    <a:pt x="224662" y="47243"/>
                  </a:lnTo>
                  <a:lnTo>
                    <a:pt x="223037" y="45084"/>
                  </a:lnTo>
                  <a:close/>
                </a:path>
                <a:path w="770254" h="114935">
                  <a:moveTo>
                    <a:pt x="237235" y="0"/>
                  </a:moveTo>
                  <a:lnTo>
                    <a:pt x="225043" y="0"/>
                  </a:lnTo>
                  <a:lnTo>
                    <a:pt x="225043" y="47243"/>
                  </a:lnTo>
                  <a:lnTo>
                    <a:pt x="237235" y="47243"/>
                  </a:lnTo>
                  <a:lnTo>
                    <a:pt x="237235" y="0"/>
                  </a:lnTo>
                  <a:close/>
                </a:path>
                <a:path w="770254" h="114935">
                  <a:moveTo>
                    <a:pt x="291718" y="34925"/>
                  </a:moveTo>
                  <a:lnTo>
                    <a:pt x="259175" y="59547"/>
                  </a:lnTo>
                  <a:lnTo>
                    <a:pt x="256793" y="76580"/>
                  </a:lnTo>
                  <a:lnTo>
                    <a:pt x="257339" y="84891"/>
                  </a:lnTo>
                  <a:lnTo>
                    <a:pt x="278891" y="114680"/>
                  </a:lnTo>
                  <a:lnTo>
                    <a:pt x="288416" y="114680"/>
                  </a:lnTo>
                  <a:lnTo>
                    <a:pt x="296701" y="113754"/>
                  </a:lnTo>
                  <a:lnTo>
                    <a:pt x="303831" y="110982"/>
                  </a:lnTo>
                  <a:lnTo>
                    <a:pt x="309794" y="106376"/>
                  </a:lnTo>
                  <a:lnTo>
                    <a:pt x="311270" y="104393"/>
                  </a:lnTo>
                  <a:lnTo>
                    <a:pt x="285114" y="104393"/>
                  </a:lnTo>
                  <a:lnTo>
                    <a:pt x="279526" y="101853"/>
                  </a:lnTo>
                  <a:lnTo>
                    <a:pt x="271399" y="91693"/>
                  </a:lnTo>
                  <a:lnTo>
                    <a:pt x="269420" y="84891"/>
                  </a:lnTo>
                  <a:lnTo>
                    <a:pt x="269366" y="66293"/>
                  </a:lnTo>
                  <a:lnTo>
                    <a:pt x="271525" y="58800"/>
                  </a:lnTo>
                  <a:lnTo>
                    <a:pt x="275716" y="53339"/>
                  </a:lnTo>
                  <a:lnTo>
                    <a:pt x="280034" y="47878"/>
                  </a:lnTo>
                  <a:lnTo>
                    <a:pt x="285876" y="45084"/>
                  </a:lnTo>
                  <a:lnTo>
                    <a:pt x="312953" y="45084"/>
                  </a:lnTo>
                  <a:lnTo>
                    <a:pt x="310507" y="41836"/>
                  </a:lnTo>
                  <a:lnTo>
                    <a:pt x="305339" y="37988"/>
                  </a:lnTo>
                  <a:lnTo>
                    <a:pt x="299077" y="35688"/>
                  </a:lnTo>
                  <a:lnTo>
                    <a:pt x="291718" y="34925"/>
                  </a:lnTo>
                  <a:close/>
                </a:path>
                <a:path w="770254" h="114935">
                  <a:moveTo>
                    <a:pt x="327151" y="99948"/>
                  </a:moveTo>
                  <a:lnTo>
                    <a:pt x="314959" y="99948"/>
                  </a:lnTo>
                  <a:lnTo>
                    <a:pt x="314959" y="112902"/>
                  </a:lnTo>
                  <a:lnTo>
                    <a:pt x="327151" y="112902"/>
                  </a:lnTo>
                  <a:lnTo>
                    <a:pt x="327151" y="99948"/>
                  </a:lnTo>
                  <a:close/>
                </a:path>
                <a:path w="770254" h="114935">
                  <a:moveTo>
                    <a:pt x="312953" y="45084"/>
                  </a:moveTo>
                  <a:lnTo>
                    <a:pt x="299592" y="45084"/>
                  </a:lnTo>
                  <a:lnTo>
                    <a:pt x="304673" y="47243"/>
                  </a:lnTo>
                  <a:lnTo>
                    <a:pt x="308736" y="51561"/>
                  </a:lnTo>
                  <a:lnTo>
                    <a:pt x="312927" y="55752"/>
                  </a:lnTo>
                  <a:lnTo>
                    <a:pt x="314959" y="60959"/>
                  </a:lnTo>
                  <a:lnTo>
                    <a:pt x="314959" y="85851"/>
                  </a:lnTo>
                  <a:lnTo>
                    <a:pt x="312800" y="92075"/>
                  </a:lnTo>
                  <a:lnTo>
                    <a:pt x="308482" y="97027"/>
                  </a:lnTo>
                  <a:lnTo>
                    <a:pt x="304291" y="101980"/>
                  </a:lnTo>
                  <a:lnTo>
                    <a:pt x="298830" y="104393"/>
                  </a:lnTo>
                  <a:lnTo>
                    <a:pt x="311270" y="104393"/>
                  </a:lnTo>
                  <a:lnTo>
                    <a:pt x="314578" y="99948"/>
                  </a:lnTo>
                  <a:lnTo>
                    <a:pt x="327151" y="99948"/>
                  </a:lnTo>
                  <a:lnTo>
                    <a:pt x="327151" y="47243"/>
                  </a:lnTo>
                  <a:lnTo>
                    <a:pt x="314578" y="47243"/>
                  </a:lnTo>
                  <a:lnTo>
                    <a:pt x="312953" y="45084"/>
                  </a:lnTo>
                  <a:close/>
                </a:path>
                <a:path w="770254" h="114935">
                  <a:moveTo>
                    <a:pt x="327151" y="0"/>
                  </a:moveTo>
                  <a:lnTo>
                    <a:pt x="314959" y="0"/>
                  </a:lnTo>
                  <a:lnTo>
                    <a:pt x="314959" y="47243"/>
                  </a:lnTo>
                  <a:lnTo>
                    <a:pt x="327151" y="47243"/>
                  </a:lnTo>
                  <a:lnTo>
                    <a:pt x="327151" y="0"/>
                  </a:lnTo>
                  <a:close/>
                </a:path>
                <a:path w="770254" h="114935">
                  <a:moveTo>
                    <a:pt x="364235" y="0"/>
                  </a:moveTo>
                  <a:lnTo>
                    <a:pt x="352043" y="0"/>
                  </a:lnTo>
                  <a:lnTo>
                    <a:pt x="352043" y="112902"/>
                  </a:lnTo>
                  <a:lnTo>
                    <a:pt x="364235" y="112902"/>
                  </a:lnTo>
                  <a:lnTo>
                    <a:pt x="364235" y="0"/>
                  </a:lnTo>
                  <a:close/>
                </a:path>
                <a:path w="770254" h="114935">
                  <a:moveTo>
                    <a:pt x="428498" y="34925"/>
                  </a:moveTo>
                  <a:lnTo>
                    <a:pt x="418464" y="34925"/>
                  </a:lnTo>
                  <a:lnTo>
                    <a:pt x="411323" y="35617"/>
                  </a:lnTo>
                  <a:lnTo>
                    <a:pt x="383926" y="66603"/>
                  </a:lnTo>
                  <a:lnTo>
                    <a:pt x="383285" y="75056"/>
                  </a:lnTo>
                  <a:lnTo>
                    <a:pt x="383877" y="83960"/>
                  </a:lnTo>
                  <a:lnTo>
                    <a:pt x="410309" y="114018"/>
                  </a:lnTo>
                  <a:lnTo>
                    <a:pt x="417956" y="114680"/>
                  </a:lnTo>
                  <a:lnTo>
                    <a:pt x="425819" y="114226"/>
                  </a:lnTo>
                  <a:lnTo>
                    <a:pt x="432847" y="112855"/>
                  </a:lnTo>
                  <a:lnTo>
                    <a:pt x="439066" y="110555"/>
                  </a:lnTo>
                  <a:lnTo>
                    <a:pt x="444500" y="107314"/>
                  </a:lnTo>
                  <a:lnTo>
                    <a:pt x="444500" y="104393"/>
                  </a:lnTo>
                  <a:lnTo>
                    <a:pt x="413257" y="104393"/>
                  </a:lnTo>
                  <a:lnTo>
                    <a:pt x="407161" y="102107"/>
                  </a:lnTo>
                  <a:lnTo>
                    <a:pt x="402843" y="97408"/>
                  </a:lnTo>
                  <a:lnTo>
                    <a:pt x="398525" y="92836"/>
                  </a:lnTo>
                  <a:lnTo>
                    <a:pt x="396239" y="86359"/>
                  </a:lnTo>
                  <a:lnTo>
                    <a:pt x="395985" y="77850"/>
                  </a:lnTo>
                  <a:lnTo>
                    <a:pt x="449833" y="77850"/>
                  </a:lnTo>
                  <a:lnTo>
                    <a:pt x="449833" y="71373"/>
                  </a:lnTo>
                  <a:lnTo>
                    <a:pt x="449580" y="67436"/>
                  </a:lnTo>
                  <a:lnTo>
                    <a:pt x="396112" y="67436"/>
                  </a:lnTo>
                  <a:lnTo>
                    <a:pt x="397128" y="60832"/>
                  </a:lnTo>
                  <a:lnTo>
                    <a:pt x="399541" y="55498"/>
                  </a:lnTo>
                  <a:lnTo>
                    <a:pt x="407542" y="47243"/>
                  </a:lnTo>
                  <a:lnTo>
                    <a:pt x="412495" y="45084"/>
                  </a:lnTo>
                  <a:lnTo>
                    <a:pt x="441922" y="45084"/>
                  </a:lnTo>
                  <a:lnTo>
                    <a:pt x="441578" y="44576"/>
                  </a:lnTo>
                  <a:lnTo>
                    <a:pt x="436117" y="38100"/>
                  </a:lnTo>
                  <a:lnTo>
                    <a:pt x="428498" y="34925"/>
                  </a:lnTo>
                  <a:close/>
                </a:path>
                <a:path w="770254" h="114935">
                  <a:moveTo>
                    <a:pt x="444500" y="95884"/>
                  </a:moveTo>
                  <a:lnTo>
                    <a:pt x="437260" y="101600"/>
                  </a:lnTo>
                  <a:lnTo>
                    <a:pt x="429386" y="104393"/>
                  </a:lnTo>
                  <a:lnTo>
                    <a:pt x="444500" y="104393"/>
                  </a:lnTo>
                  <a:lnTo>
                    <a:pt x="444500" y="95884"/>
                  </a:lnTo>
                  <a:close/>
                </a:path>
                <a:path w="770254" h="114935">
                  <a:moveTo>
                    <a:pt x="441922" y="45084"/>
                  </a:moveTo>
                  <a:lnTo>
                    <a:pt x="424179" y="45084"/>
                  </a:lnTo>
                  <a:lnTo>
                    <a:pt x="428878" y="47116"/>
                  </a:lnTo>
                  <a:lnTo>
                    <a:pt x="432180" y="51053"/>
                  </a:lnTo>
                  <a:lnTo>
                    <a:pt x="435609" y="54990"/>
                  </a:lnTo>
                  <a:lnTo>
                    <a:pt x="437260" y="60451"/>
                  </a:lnTo>
                  <a:lnTo>
                    <a:pt x="437260" y="67436"/>
                  </a:lnTo>
                  <a:lnTo>
                    <a:pt x="449580" y="67436"/>
                  </a:lnTo>
                  <a:lnTo>
                    <a:pt x="449312" y="63275"/>
                  </a:lnTo>
                  <a:lnTo>
                    <a:pt x="447754" y="56118"/>
                  </a:lnTo>
                  <a:lnTo>
                    <a:pt x="445172" y="49889"/>
                  </a:lnTo>
                  <a:lnTo>
                    <a:pt x="441922" y="45084"/>
                  </a:lnTo>
                  <a:close/>
                </a:path>
                <a:path w="770254" h="114935">
                  <a:moveTo>
                    <a:pt x="470026" y="36702"/>
                  </a:moveTo>
                  <a:lnTo>
                    <a:pt x="457200" y="36702"/>
                  </a:lnTo>
                  <a:lnTo>
                    <a:pt x="480313" y="112902"/>
                  </a:lnTo>
                  <a:lnTo>
                    <a:pt x="492505" y="112902"/>
                  </a:lnTo>
                  <a:lnTo>
                    <a:pt x="496257" y="100837"/>
                  </a:lnTo>
                  <a:lnTo>
                    <a:pt x="486917" y="100837"/>
                  </a:lnTo>
                  <a:lnTo>
                    <a:pt x="486663" y="97916"/>
                  </a:lnTo>
                  <a:lnTo>
                    <a:pt x="486282" y="95757"/>
                  </a:lnTo>
                  <a:lnTo>
                    <a:pt x="485740" y="93852"/>
                  </a:lnTo>
                  <a:lnTo>
                    <a:pt x="470026" y="36702"/>
                  </a:lnTo>
                  <a:close/>
                </a:path>
                <a:path w="770254" h="114935">
                  <a:moveTo>
                    <a:pt x="521531" y="51307"/>
                  </a:moveTo>
                  <a:lnTo>
                    <a:pt x="511428" y="51307"/>
                  </a:lnTo>
                  <a:lnTo>
                    <a:pt x="511555" y="53847"/>
                  </a:lnTo>
                  <a:lnTo>
                    <a:pt x="512063" y="56260"/>
                  </a:lnTo>
                  <a:lnTo>
                    <a:pt x="512572" y="58292"/>
                  </a:lnTo>
                  <a:lnTo>
                    <a:pt x="528319" y="112902"/>
                  </a:lnTo>
                  <a:lnTo>
                    <a:pt x="540892" y="112902"/>
                  </a:lnTo>
                  <a:lnTo>
                    <a:pt x="544474" y="100964"/>
                  </a:lnTo>
                  <a:lnTo>
                    <a:pt x="534415" y="100964"/>
                  </a:lnTo>
                  <a:lnTo>
                    <a:pt x="534119" y="97916"/>
                  </a:lnTo>
                  <a:lnTo>
                    <a:pt x="533744" y="95757"/>
                  </a:lnTo>
                  <a:lnTo>
                    <a:pt x="533203" y="93852"/>
                  </a:lnTo>
                  <a:lnTo>
                    <a:pt x="521531" y="51307"/>
                  </a:lnTo>
                  <a:close/>
                </a:path>
                <a:path w="770254" h="114935">
                  <a:moveTo>
                    <a:pt x="563752" y="36702"/>
                  </a:moveTo>
                  <a:lnTo>
                    <a:pt x="551687" y="36702"/>
                  </a:lnTo>
                  <a:lnTo>
                    <a:pt x="536320" y="94106"/>
                  </a:lnTo>
                  <a:lnTo>
                    <a:pt x="535558" y="96773"/>
                  </a:lnTo>
                  <a:lnTo>
                    <a:pt x="535135" y="98678"/>
                  </a:lnTo>
                  <a:lnTo>
                    <a:pt x="535051" y="100964"/>
                  </a:lnTo>
                  <a:lnTo>
                    <a:pt x="544474" y="100964"/>
                  </a:lnTo>
                  <a:lnTo>
                    <a:pt x="563752" y="36702"/>
                  </a:lnTo>
                  <a:close/>
                </a:path>
                <a:path w="770254" h="114935">
                  <a:moveTo>
                    <a:pt x="517525" y="36702"/>
                  </a:moveTo>
                  <a:lnTo>
                    <a:pt x="506349" y="36702"/>
                  </a:lnTo>
                  <a:lnTo>
                    <a:pt x="488742" y="94106"/>
                  </a:lnTo>
                  <a:lnTo>
                    <a:pt x="488060" y="96265"/>
                  </a:lnTo>
                  <a:lnTo>
                    <a:pt x="487552" y="98678"/>
                  </a:lnTo>
                  <a:lnTo>
                    <a:pt x="487425" y="100837"/>
                  </a:lnTo>
                  <a:lnTo>
                    <a:pt x="496257" y="100837"/>
                  </a:lnTo>
                  <a:lnTo>
                    <a:pt x="509524" y="58165"/>
                  </a:lnTo>
                  <a:lnTo>
                    <a:pt x="510412" y="55371"/>
                  </a:lnTo>
                  <a:lnTo>
                    <a:pt x="510920" y="53085"/>
                  </a:lnTo>
                  <a:lnTo>
                    <a:pt x="511175" y="51307"/>
                  </a:lnTo>
                  <a:lnTo>
                    <a:pt x="521531" y="51307"/>
                  </a:lnTo>
                  <a:lnTo>
                    <a:pt x="517525" y="36702"/>
                  </a:lnTo>
                  <a:close/>
                </a:path>
                <a:path w="770254" h="114935">
                  <a:moveTo>
                    <a:pt x="627101" y="45084"/>
                  </a:moveTo>
                  <a:lnTo>
                    <a:pt x="614679" y="45084"/>
                  </a:lnTo>
                  <a:lnTo>
                    <a:pt x="619886" y="51561"/>
                  </a:lnTo>
                  <a:lnTo>
                    <a:pt x="619886" y="64515"/>
                  </a:lnTo>
                  <a:lnTo>
                    <a:pt x="578167" y="75723"/>
                  </a:lnTo>
                  <a:lnTo>
                    <a:pt x="571880" y="92582"/>
                  </a:lnTo>
                  <a:lnTo>
                    <a:pt x="571880" y="99313"/>
                  </a:lnTo>
                  <a:lnTo>
                    <a:pt x="574039" y="104647"/>
                  </a:lnTo>
                  <a:lnTo>
                    <a:pt x="578357" y="108584"/>
                  </a:lnTo>
                  <a:lnTo>
                    <a:pt x="582549" y="112648"/>
                  </a:lnTo>
                  <a:lnTo>
                    <a:pt x="588517" y="114680"/>
                  </a:lnTo>
                  <a:lnTo>
                    <a:pt x="596137" y="114680"/>
                  </a:lnTo>
                  <a:lnTo>
                    <a:pt x="603398" y="113823"/>
                  </a:lnTo>
                  <a:lnTo>
                    <a:pt x="609742" y="111251"/>
                  </a:lnTo>
                  <a:lnTo>
                    <a:pt x="615158" y="106965"/>
                  </a:lnTo>
                  <a:lnTo>
                    <a:pt x="617075" y="104393"/>
                  </a:lnTo>
                  <a:lnTo>
                    <a:pt x="594486" y="104393"/>
                  </a:lnTo>
                  <a:lnTo>
                    <a:pt x="591057" y="103250"/>
                  </a:lnTo>
                  <a:lnTo>
                    <a:pt x="585724" y="98425"/>
                  </a:lnTo>
                  <a:lnTo>
                    <a:pt x="584326" y="95503"/>
                  </a:lnTo>
                  <a:lnTo>
                    <a:pt x="584326" y="86613"/>
                  </a:lnTo>
                  <a:lnTo>
                    <a:pt x="619886" y="74294"/>
                  </a:lnTo>
                  <a:lnTo>
                    <a:pt x="632078" y="74294"/>
                  </a:lnTo>
                  <a:lnTo>
                    <a:pt x="632078" y="63245"/>
                  </a:lnTo>
                  <a:lnTo>
                    <a:pt x="630390" y="50837"/>
                  </a:lnTo>
                  <a:lnTo>
                    <a:pt x="627101" y="45084"/>
                  </a:lnTo>
                  <a:close/>
                </a:path>
                <a:path w="770254" h="114935">
                  <a:moveTo>
                    <a:pt x="632078" y="100964"/>
                  </a:moveTo>
                  <a:lnTo>
                    <a:pt x="619886" y="100964"/>
                  </a:lnTo>
                  <a:lnTo>
                    <a:pt x="619886" y="112902"/>
                  </a:lnTo>
                  <a:lnTo>
                    <a:pt x="632078" y="112902"/>
                  </a:lnTo>
                  <a:lnTo>
                    <a:pt x="632078" y="100964"/>
                  </a:lnTo>
                  <a:close/>
                </a:path>
                <a:path w="770254" h="114935">
                  <a:moveTo>
                    <a:pt x="632078" y="74294"/>
                  </a:moveTo>
                  <a:lnTo>
                    <a:pt x="619886" y="74294"/>
                  </a:lnTo>
                  <a:lnTo>
                    <a:pt x="619886" y="88391"/>
                  </a:lnTo>
                  <a:lnTo>
                    <a:pt x="617854" y="93725"/>
                  </a:lnTo>
                  <a:lnTo>
                    <a:pt x="613917" y="98043"/>
                  </a:lnTo>
                  <a:lnTo>
                    <a:pt x="609980" y="102234"/>
                  </a:lnTo>
                  <a:lnTo>
                    <a:pt x="605027" y="104393"/>
                  </a:lnTo>
                  <a:lnTo>
                    <a:pt x="617075" y="104393"/>
                  </a:lnTo>
                  <a:lnTo>
                    <a:pt x="619632" y="100964"/>
                  </a:lnTo>
                  <a:lnTo>
                    <a:pt x="632078" y="100964"/>
                  </a:lnTo>
                  <a:lnTo>
                    <a:pt x="632078" y="74294"/>
                  </a:lnTo>
                  <a:close/>
                </a:path>
                <a:path w="770254" h="114935">
                  <a:moveTo>
                    <a:pt x="605154" y="34925"/>
                  </a:moveTo>
                  <a:lnTo>
                    <a:pt x="579374" y="54482"/>
                  </a:lnTo>
                  <a:lnTo>
                    <a:pt x="585065" y="50389"/>
                  </a:lnTo>
                  <a:lnTo>
                    <a:pt x="591089" y="47450"/>
                  </a:lnTo>
                  <a:lnTo>
                    <a:pt x="597447" y="45678"/>
                  </a:lnTo>
                  <a:lnTo>
                    <a:pt x="604138" y="45084"/>
                  </a:lnTo>
                  <a:lnTo>
                    <a:pt x="627101" y="45084"/>
                  </a:lnTo>
                  <a:lnTo>
                    <a:pt x="625332" y="41989"/>
                  </a:lnTo>
                  <a:lnTo>
                    <a:pt x="616916" y="36689"/>
                  </a:lnTo>
                  <a:lnTo>
                    <a:pt x="605154" y="34925"/>
                  </a:lnTo>
                  <a:close/>
                </a:path>
                <a:path w="770254" h="114935">
                  <a:moveTo>
                    <a:pt x="667511" y="36702"/>
                  </a:moveTo>
                  <a:lnTo>
                    <a:pt x="655192" y="36702"/>
                  </a:lnTo>
                  <a:lnTo>
                    <a:pt x="655192" y="112902"/>
                  </a:lnTo>
                  <a:lnTo>
                    <a:pt x="667511" y="112902"/>
                  </a:lnTo>
                  <a:lnTo>
                    <a:pt x="667511" y="65531"/>
                  </a:lnTo>
                  <a:lnTo>
                    <a:pt x="669162" y="58800"/>
                  </a:lnTo>
                  <a:lnTo>
                    <a:pt x="672718" y="53975"/>
                  </a:lnTo>
                  <a:lnTo>
                    <a:pt x="673861" y="52323"/>
                  </a:lnTo>
                  <a:lnTo>
                    <a:pt x="667511" y="52323"/>
                  </a:lnTo>
                  <a:lnTo>
                    <a:pt x="667511" y="36702"/>
                  </a:lnTo>
                  <a:close/>
                </a:path>
                <a:path w="770254" h="114935">
                  <a:moveTo>
                    <a:pt x="690879" y="35305"/>
                  </a:moveTo>
                  <a:lnTo>
                    <a:pt x="683259" y="35305"/>
                  </a:lnTo>
                  <a:lnTo>
                    <a:pt x="679323" y="36829"/>
                  </a:lnTo>
                  <a:lnTo>
                    <a:pt x="675766" y="39877"/>
                  </a:lnTo>
                  <a:lnTo>
                    <a:pt x="672210" y="42798"/>
                  </a:lnTo>
                  <a:lnTo>
                    <a:pt x="669543" y="46989"/>
                  </a:lnTo>
                  <a:lnTo>
                    <a:pt x="667765" y="52323"/>
                  </a:lnTo>
                  <a:lnTo>
                    <a:pt x="673861" y="52323"/>
                  </a:lnTo>
                  <a:lnTo>
                    <a:pt x="676148" y="49021"/>
                  </a:lnTo>
                  <a:lnTo>
                    <a:pt x="680592" y="46608"/>
                  </a:lnTo>
                  <a:lnTo>
                    <a:pt x="694943" y="46608"/>
                  </a:lnTo>
                  <a:lnTo>
                    <a:pt x="694943" y="36321"/>
                  </a:lnTo>
                  <a:lnTo>
                    <a:pt x="693292" y="35686"/>
                  </a:lnTo>
                  <a:lnTo>
                    <a:pt x="690879" y="35305"/>
                  </a:lnTo>
                  <a:close/>
                </a:path>
                <a:path w="770254" h="114935">
                  <a:moveTo>
                    <a:pt x="694943" y="46608"/>
                  </a:moveTo>
                  <a:lnTo>
                    <a:pt x="689736" y="46608"/>
                  </a:lnTo>
                  <a:lnTo>
                    <a:pt x="692911" y="47370"/>
                  </a:lnTo>
                  <a:lnTo>
                    <a:pt x="694943" y="49021"/>
                  </a:lnTo>
                  <a:lnTo>
                    <a:pt x="694943" y="46608"/>
                  </a:lnTo>
                  <a:close/>
                </a:path>
                <a:path w="770254" h="114935">
                  <a:moveTo>
                    <a:pt x="748537" y="34925"/>
                  </a:moveTo>
                  <a:lnTo>
                    <a:pt x="738504" y="34925"/>
                  </a:lnTo>
                  <a:lnTo>
                    <a:pt x="731363" y="35617"/>
                  </a:lnTo>
                  <a:lnTo>
                    <a:pt x="703966" y="66603"/>
                  </a:lnTo>
                  <a:lnTo>
                    <a:pt x="703326" y="75056"/>
                  </a:lnTo>
                  <a:lnTo>
                    <a:pt x="703917" y="83960"/>
                  </a:lnTo>
                  <a:lnTo>
                    <a:pt x="730349" y="114018"/>
                  </a:lnTo>
                  <a:lnTo>
                    <a:pt x="737997" y="114680"/>
                  </a:lnTo>
                  <a:lnTo>
                    <a:pt x="745859" y="114226"/>
                  </a:lnTo>
                  <a:lnTo>
                    <a:pt x="752887" y="112855"/>
                  </a:lnTo>
                  <a:lnTo>
                    <a:pt x="759106" y="110555"/>
                  </a:lnTo>
                  <a:lnTo>
                    <a:pt x="764539" y="107314"/>
                  </a:lnTo>
                  <a:lnTo>
                    <a:pt x="764539" y="104393"/>
                  </a:lnTo>
                  <a:lnTo>
                    <a:pt x="733298" y="104393"/>
                  </a:lnTo>
                  <a:lnTo>
                    <a:pt x="727201" y="102107"/>
                  </a:lnTo>
                  <a:lnTo>
                    <a:pt x="722883" y="97408"/>
                  </a:lnTo>
                  <a:lnTo>
                    <a:pt x="718565" y="92836"/>
                  </a:lnTo>
                  <a:lnTo>
                    <a:pt x="716279" y="86359"/>
                  </a:lnTo>
                  <a:lnTo>
                    <a:pt x="716026" y="77850"/>
                  </a:lnTo>
                  <a:lnTo>
                    <a:pt x="769874" y="77850"/>
                  </a:lnTo>
                  <a:lnTo>
                    <a:pt x="769874" y="71373"/>
                  </a:lnTo>
                  <a:lnTo>
                    <a:pt x="769620" y="67436"/>
                  </a:lnTo>
                  <a:lnTo>
                    <a:pt x="716152" y="67436"/>
                  </a:lnTo>
                  <a:lnTo>
                    <a:pt x="717168" y="60832"/>
                  </a:lnTo>
                  <a:lnTo>
                    <a:pt x="719581" y="55498"/>
                  </a:lnTo>
                  <a:lnTo>
                    <a:pt x="723645" y="51307"/>
                  </a:lnTo>
                  <a:lnTo>
                    <a:pt x="727709" y="47243"/>
                  </a:lnTo>
                  <a:lnTo>
                    <a:pt x="732535" y="45084"/>
                  </a:lnTo>
                  <a:lnTo>
                    <a:pt x="761962" y="45084"/>
                  </a:lnTo>
                  <a:lnTo>
                    <a:pt x="761618" y="44576"/>
                  </a:lnTo>
                  <a:lnTo>
                    <a:pt x="756157" y="38100"/>
                  </a:lnTo>
                  <a:lnTo>
                    <a:pt x="748537" y="34925"/>
                  </a:lnTo>
                  <a:close/>
                </a:path>
                <a:path w="770254" h="114935">
                  <a:moveTo>
                    <a:pt x="764539" y="95884"/>
                  </a:moveTo>
                  <a:lnTo>
                    <a:pt x="757301" y="101600"/>
                  </a:lnTo>
                  <a:lnTo>
                    <a:pt x="749426" y="104393"/>
                  </a:lnTo>
                  <a:lnTo>
                    <a:pt x="764539" y="104393"/>
                  </a:lnTo>
                  <a:lnTo>
                    <a:pt x="764539" y="95884"/>
                  </a:lnTo>
                  <a:close/>
                </a:path>
                <a:path w="770254" h="114935">
                  <a:moveTo>
                    <a:pt x="761962" y="45084"/>
                  </a:moveTo>
                  <a:lnTo>
                    <a:pt x="744219" y="45084"/>
                  </a:lnTo>
                  <a:lnTo>
                    <a:pt x="748918" y="47116"/>
                  </a:lnTo>
                  <a:lnTo>
                    <a:pt x="752220" y="51053"/>
                  </a:lnTo>
                  <a:lnTo>
                    <a:pt x="755650" y="54990"/>
                  </a:lnTo>
                  <a:lnTo>
                    <a:pt x="757301" y="60451"/>
                  </a:lnTo>
                  <a:lnTo>
                    <a:pt x="757301" y="67436"/>
                  </a:lnTo>
                  <a:lnTo>
                    <a:pt x="769620" y="67436"/>
                  </a:lnTo>
                  <a:lnTo>
                    <a:pt x="769352" y="63275"/>
                  </a:lnTo>
                  <a:lnTo>
                    <a:pt x="767794" y="56118"/>
                  </a:lnTo>
                  <a:lnTo>
                    <a:pt x="765212" y="49889"/>
                  </a:lnTo>
                  <a:lnTo>
                    <a:pt x="761962" y="45084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79308" y="418947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93100" y="4269486"/>
              <a:ext cx="873125" cy="114935"/>
            </a:xfrm>
            <a:custGeom>
              <a:avLst/>
              <a:gdLst/>
              <a:ahLst/>
              <a:cxnLst/>
              <a:rect l="l" t="t" r="r" b="b"/>
              <a:pathLst>
                <a:path w="873125" h="114935">
                  <a:moveTo>
                    <a:pt x="13970" y="6095"/>
                  </a:moveTo>
                  <a:lnTo>
                    <a:pt x="0" y="6095"/>
                  </a:lnTo>
                  <a:lnTo>
                    <a:pt x="38734" y="112775"/>
                  </a:lnTo>
                  <a:lnTo>
                    <a:pt x="52450" y="112775"/>
                  </a:lnTo>
                  <a:lnTo>
                    <a:pt x="57153" y="100075"/>
                  </a:lnTo>
                  <a:lnTo>
                    <a:pt x="45593" y="100075"/>
                  </a:lnTo>
                  <a:lnTo>
                    <a:pt x="45084" y="96519"/>
                  </a:lnTo>
                  <a:lnTo>
                    <a:pt x="44450" y="93344"/>
                  </a:lnTo>
                  <a:lnTo>
                    <a:pt x="43389" y="90550"/>
                  </a:lnTo>
                  <a:lnTo>
                    <a:pt x="13970" y="6095"/>
                  </a:lnTo>
                  <a:close/>
                </a:path>
                <a:path w="873125" h="114935">
                  <a:moveTo>
                    <a:pt x="91948" y="6095"/>
                  </a:moveTo>
                  <a:lnTo>
                    <a:pt x="78485" y="6095"/>
                  </a:lnTo>
                  <a:lnTo>
                    <a:pt x="48339" y="90677"/>
                  </a:lnTo>
                  <a:lnTo>
                    <a:pt x="47117" y="93980"/>
                  </a:lnTo>
                  <a:lnTo>
                    <a:pt x="46354" y="97155"/>
                  </a:lnTo>
                  <a:lnTo>
                    <a:pt x="45974" y="100075"/>
                  </a:lnTo>
                  <a:lnTo>
                    <a:pt x="57153" y="100075"/>
                  </a:lnTo>
                  <a:lnTo>
                    <a:pt x="91948" y="6095"/>
                  </a:lnTo>
                  <a:close/>
                </a:path>
                <a:path w="873125" h="114935">
                  <a:moveTo>
                    <a:pt x="114046" y="1396"/>
                  </a:moveTo>
                  <a:lnTo>
                    <a:pt x="109600" y="1396"/>
                  </a:lnTo>
                  <a:lnTo>
                    <a:pt x="107696" y="2158"/>
                  </a:lnTo>
                  <a:lnTo>
                    <a:pt x="104648" y="5206"/>
                  </a:lnTo>
                  <a:lnTo>
                    <a:pt x="103885" y="7112"/>
                  </a:lnTo>
                  <a:lnTo>
                    <a:pt x="103885" y="11683"/>
                  </a:lnTo>
                  <a:lnTo>
                    <a:pt x="104648" y="13462"/>
                  </a:lnTo>
                  <a:lnTo>
                    <a:pt x="107696" y="16509"/>
                  </a:lnTo>
                  <a:lnTo>
                    <a:pt x="109600" y="17271"/>
                  </a:lnTo>
                  <a:lnTo>
                    <a:pt x="114046" y="17271"/>
                  </a:lnTo>
                  <a:lnTo>
                    <a:pt x="119760" y="7112"/>
                  </a:lnTo>
                  <a:lnTo>
                    <a:pt x="118999" y="5206"/>
                  </a:lnTo>
                  <a:lnTo>
                    <a:pt x="117475" y="3682"/>
                  </a:lnTo>
                  <a:lnTo>
                    <a:pt x="115824" y="2158"/>
                  </a:lnTo>
                  <a:lnTo>
                    <a:pt x="114046" y="1396"/>
                  </a:lnTo>
                  <a:close/>
                </a:path>
                <a:path w="873125" h="114935">
                  <a:moveTo>
                    <a:pt x="117728" y="36575"/>
                  </a:moveTo>
                  <a:lnTo>
                    <a:pt x="105536" y="36575"/>
                  </a:lnTo>
                  <a:lnTo>
                    <a:pt x="105536" y="112775"/>
                  </a:lnTo>
                  <a:lnTo>
                    <a:pt x="117728" y="112775"/>
                  </a:lnTo>
                  <a:lnTo>
                    <a:pt x="117728" y="36575"/>
                  </a:lnTo>
                  <a:close/>
                </a:path>
                <a:path w="873125" h="114935">
                  <a:moveTo>
                    <a:pt x="154304" y="36575"/>
                  </a:moveTo>
                  <a:lnTo>
                    <a:pt x="142113" y="36575"/>
                  </a:lnTo>
                  <a:lnTo>
                    <a:pt x="142113" y="112775"/>
                  </a:lnTo>
                  <a:lnTo>
                    <a:pt x="154304" y="112775"/>
                  </a:lnTo>
                  <a:lnTo>
                    <a:pt x="154304" y="65405"/>
                  </a:lnTo>
                  <a:lnTo>
                    <a:pt x="156082" y="58800"/>
                  </a:lnTo>
                  <a:lnTo>
                    <a:pt x="159511" y="53847"/>
                  </a:lnTo>
                  <a:lnTo>
                    <a:pt x="160606" y="52324"/>
                  </a:lnTo>
                  <a:lnTo>
                    <a:pt x="154304" y="52324"/>
                  </a:lnTo>
                  <a:lnTo>
                    <a:pt x="154304" y="36575"/>
                  </a:lnTo>
                  <a:close/>
                </a:path>
                <a:path w="873125" h="114935">
                  <a:moveTo>
                    <a:pt x="177673" y="35178"/>
                  </a:moveTo>
                  <a:lnTo>
                    <a:pt x="170052" y="35178"/>
                  </a:lnTo>
                  <a:lnTo>
                    <a:pt x="166116" y="36702"/>
                  </a:lnTo>
                  <a:lnTo>
                    <a:pt x="159003" y="42799"/>
                  </a:lnTo>
                  <a:lnTo>
                    <a:pt x="156336" y="46862"/>
                  </a:lnTo>
                  <a:lnTo>
                    <a:pt x="154558" y="52324"/>
                  </a:lnTo>
                  <a:lnTo>
                    <a:pt x="160606" y="52324"/>
                  </a:lnTo>
                  <a:lnTo>
                    <a:pt x="163068" y="48894"/>
                  </a:lnTo>
                  <a:lnTo>
                    <a:pt x="167385" y="46481"/>
                  </a:lnTo>
                  <a:lnTo>
                    <a:pt x="181864" y="46481"/>
                  </a:lnTo>
                  <a:lnTo>
                    <a:pt x="181864" y="36321"/>
                  </a:lnTo>
                  <a:lnTo>
                    <a:pt x="180085" y="35559"/>
                  </a:lnTo>
                  <a:lnTo>
                    <a:pt x="177673" y="35178"/>
                  </a:lnTo>
                  <a:close/>
                </a:path>
                <a:path w="873125" h="114935">
                  <a:moveTo>
                    <a:pt x="181864" y="46481"/>
                  </a:moveTo>
                  <a:lnTo>
                    <a:pt x="176656" y="46481"/>
                  </a:lnTo>
                  <a:lnTo>
                    <a:pt x="179704" y="47243"/>
                  </a:lnTo>
                  <a:lnTo>
                    <a:pt x="181864" y="48894"/>
                  </a:lnTo>
                  <a:lnTo>
                    <a:pt x="181864" y="46481"/>
                  </a:lnTo>
                  <a:close/>
                </a:path>
                <a:path w="873125" h="114935">
                  <a:moveTo>
                    <a:pt x="211581" y="46989"/>
                  </a:moveTo>
                  <a:lnTo>
                    <a:pt x="199390" y="46989"/>
                  </a:lnTo>
                  <a:lnTo>
                    <a:pt x="199390" y="92075"/>
                  </a:lnTo>
                  <a:lnTo>
                    <a:pt x="200630" y="101836"/>
                  </a:lnTo>
                  <a:lnTo>
                    <a:pt x="204358" y="108823"/>
                  </a:lnTo>
                  <a:lnTo>
                    <a:pt x="210587" y="113024"/>
                  </a:lnTo>
                  <a:lnTo>
                    <a:pt x="219328" y="114426"/>
                  </a:lnTo>
                  <a:lnTo>
                    <a:pt x="224154" y="114426"/>
                  </a:lnTo>
                  <a:lnTo>
                    <a:pt x="227838" y="113664"/>
                  </a:lnTo>
                  <a:lnTo>
                    <a:pt x="230758" y="112013"/>
                  </a:lnTo>
                  <a:lnTo>
                    <a:pt x="230758" y="104139"/>
                  </a:lnTo>
                  <a:lnTo>
                    <a:pt x="218821" y="104139"/>
                  </a:lnTo>
                  <a:lnTo>
                    <a:pt x="215900" y="102996"/>
                  </a:lnTo>
                  <a:lnTo>
                    <a:pt x="214122" y="100837"/>
                  </a:lnTo>
                  <a:lnTo>
                    <a:pt x="212471" y="98678"/>
                  </a:lnTo>
                  <a:lnTo>
                    <a:pt x="211581" y="94995"/>
                  </a:lnTo>
                  <a:lnTo>
                    <a:pt x="211581" y="46989"/>
                  </a:lnTo>
                  <a:close/>
                </a:path>
                <a:path w="873125" h="114935">
                  <a:moveTo>
                    <a:pt x="230758" y="101600"/>
                  </a:moveTo>
                  <a:lnTo>
                    <a:pt x="228600" y="103250"/>
                  </a:lnTo>
                  <a:lnTo>
                    <a:pt x="225932" y="104139"/>
                  </a:lnTo>
                  <a:lnTo>
                    <a:pt x="230758" y="104139"/>
                  </a:lnTo>
                  <a:lnTo>
                    <a:pt x="230758" y="101600"/>
                  </a:lnTo>
                  <a:close/>
                </a:path>
                <a:path w="873125" h="114935">
                  <a:moveTo>
                    <a:pt x="230758" y="36575"/>
                  </a:moveTo>
                  <a:lnTo>
                    <a:pt x="186308" y="36575"/>
                  </a:lnTo>
                  <a:lnTo>
                    <a:pt x="186308" y="46989"/>
                  </a:lnTo>
                  <a:lnTo>
                    <a:pt x="230758" y="46989"/>
                  </a:lnTo>
                  <a:lnTo>
                    <a:pt x="230758" y="36575"/>
                  </a:lnTo>
                  <a:close/>
                </a:path>
                <a:path w="873125" h="114935">
                  <a:moveTo>
                    <a:pt x="211581" y="13969"/>
                  </a:moveTo>
                  <a:lnTo>
                    <a:pt x="199390" y="18033"/>
                  </a:lnTo>
                  <a:lnTo>
                    <a:pt x="199390" y="36575"/>
                  </a:lnTo>
                  <a:lnTo>
                    <a:pt x="211581" y="36575"/>
                  </a:lnTo>
                  <a:lnTo>
                    <a:pt x="211581" y="13969"/>
                  </a:lnTo>
                  <a:close/>
                </a:path>
                <a:path w="873125" h="114935">
                  <a:moveTo>
                    <a:pt x="257682" y="36575"/>
                  </a:moveTo>
                  <a:lnTo>
                    <a:pt x="245618" y="36575"/>
                  </a:lnTo>
                  <a:lnTo>
                    <a:pt x="245618" y="82168"/>
                  </a:lnTo>
                  <a:lnTo>
                    <a:pt x="247310" y="96337"/>
                  </a:lnTo>
                  <a:lnTo>
                    <a:pt x="252396" y="106457"/>
                  </a:lnTo>
                  <a:lnTo>
                    <a:pt x="260887" y="112529"/>
                  </a:lnTo>
                  <a:lnTo>
                    <a:pt x="272796" y="114553"/>
                  </a:lnTo>
                  <a:lnTo>
                    <a:pt x="280271" y="113694"/>
                  </a:lnTo>
                  <a:lnTo>
                    <a:pt x="286686" y="111109"/>
                  </a:lnTo>
                  <a:lnTo>
                    <a:pt x="292030" y="106785"/>
                  </a:lnTo>
                  <a:lnTo>
                    <a:pt x="293796" y="104266"/>
                  </a:lnTo>
                  <a:lnTo>
                    <a:pt x="276225" y="104266"/>
                  </a:lnTo>
                  <a:lnTo>
                    <a:pt x="268130" y="102764"/>
                  </a:lnTo>
                  <a:lnTo>
                    <a:pt x="262334" y="98250"/>
                  </a:lnTo>
                  <a:lnTo>
                    <a:pt x="258847" y="90711"/>
                  </a:lnTo>
                  <a:lnTo>
                    <a:pt x="257682" y="80137"/>
                  </a:lnTo>
                  <a:lnTo>
                    <a:pt x="257682" y="36575"/>
                  </a:lnTo>
                  <a:close/>
                </a:path>
                <a:path w="873125" h="114935">
                  <a:moveTo>
                    <a:pt x="308864" y="100711"/>
                  </a:moveTo>
                  <a:lnTo>
                    <a:pt x="296672" y="100711"/>
                  </a:lnTo>
                  <a:lnTo>
                    <a:pt x="296672" y="112775"/>
                  </a:lnTo>
                  <a:lnTo>
                    <a:pt x="308864" y="112775"/>
                  </a:lnTo>
                  <a:lnTo>
                    <a:pt x="308864" y="100711"/>
                  </a:lnTo>
                  <a:close/>
                </a:path>
                <a:path w="873125" h="114935">
                  <a:moveTo>
                    <a:pt x="308864" y="36575"/>
                  </a:moveTo>
                  <a:lnTo>
                    <a:pt x="296672" y="36575"/>
                  </a:lnTo>
                  <a:lnTo>
                    <a:pt x="296672" y="87630"/>
                  </a:lnTo>
                  <a:lnTo>
                    <a:pt x="294767" y="93344"/>
                  </a:lnTo>
                  <a:lnTo>
                    <a:pt x="290829" y="97662"/>
                  </a:lnTo>
                  <a:lnTo>
                    <a:pt x="287020" y="102107"/>
                  </a:lnTo>
                  <a:lnTo>
                    <a:pt x="282194" y="104266"/>
                  </a:lnTo>
                  <a:lnTo>
                    <a:pt x="293796" y="104266"/>
                  </a:lnTo>
                  <a:lnTo>
                    <a:pt x="296291" y="100711"/>
                  </a:lnTo>
                  <a:lnTo>
                    <a:pt x="308864" y="100711"/>
                  </a:lnTo>
                  <a:lnTo>
                    <a:pt x="308864" y="36575"/>
                  </a:lnTo>
                  <a:close/>
                </a:path>
                <a:path w="873125" h="114935">
                  <a:moveTo>
                    <a:pt x="383718" y="45084"/>
                  </a:moveTo>
                  <a:lnTo>
                    <a:pt x="371221" y="45084"/>
                  </a:lnTo>
                  <a:lnTo>
                    <a:pt x="376427" y="51562"/>
                  </a:lnTo>
                  <a:lnTo>
                    <a:pt x="376427" y="64515"/>
                  </a:lnTo>
                  <a:lnTo>
                    <a:pt x="334708" y="75660"/>
                  </a:lnTo>
                  <a:lnTo>
                    <a:pt x="328422" y="92582"/>
                  </a:lnTo>
                  <a:lnTo>
                    <a:pt x="328422" y="99187"/>
                  </a:lnTo>
                  <a:lnTo>
                    <a:pt x="330580" y="104520"/>
                  </a:lnTo>
                  <a:lnTo>
                    <a:pt x="334899" y="108584"/>
                  </a:lnTo>
                  <a:lnTo>
                    <a:pt x="339217" y="112521"/>
                  </a:lnTo>
                  <a:lnTo>
                    <a:pt x="345058" y="114553"/>
                  </a:lnTo>
                  <a:lnTo>
                    <a:pt x="352678" y="114553"/>
                  </a:lnTo>
                  <a:lnTo>
                    <a:pt x="351154" y="104266"/>
                  </a:lnTo>
                  <a:lnTo>
                    <a:pt x="347599" y="103124"/>
                  </a:lnTo>
                  <a:lnTo>
                    <a:pt x="344931" y="100711"/>
                  </a:lnTo>
                  <a:lnTo>
                    <a:pt x="342265" y="98425"/>
                  </a:lnTo>
                  <a:lnTo>
                    <a:pt x="340995" y="95376"/>
                  </a:lnTo>
                  <a:lnTo>
                    <a:pt x="340995" y="86487"/>
                  </a:lnTo>
                  <a:lnTo>
                    <a:pt x="342392" y="82931"/>
                  </a:lnTo>
                  <a:lnTo>
                    <a:pt x="345313" y="81025"/>
                  </a:lnTo>
                  <a:lnTo>
                    <a:pt x="348106" y="78993"/>
                  </a:lnTo>
                  <a:lnTo>
                    <a:pt x="352425" y="77596"/>
                  </a:lnTo>
                  <a:lnTo>
                    <a:pt x="358013" y="76707"/>
                  </a:lnTo>
                  <a:lnTo>
                    <a:pt x="376427" y="74294"/>
                  </a:lnTo>
                  <a:lnTo>
                    <a:pt x="388620" y="74294"/>
                  </a:lnTo>
                  <a:lnTo>
                    <a:pt x="388620" y="63245"/>
                  </a:lnTo>
                  <a:lnTo>
                    <a:pt x="386951" y="50817"/>
                  </a:lnTo>
                  <a:lnTo>
                    <a:pt x="383718" y="45084"/>
                  </a:lnTo>
                  <a:close/>
                </a:path>
                <a:path w="873125" h="114935">
                  <a:moveTo>
                    <a:pt x="388620" y="100837"/>
                  </a:moveTo>
                  <a:lnTo>
                    <a:pt x="376427" y="100837"/>
                  </a:lnTo>
                  <a:lnTo>
                    <a:pt x="376427" y="112775"/>
                  </a:lnTo>
                  <a:lnTo>
                    <a:pt x="388620" y="112775"/>
                  </a:lnTo>
                  <a:lnTo>
                    <a:pt x="388620" y="100837"/>
                  </a:lnTo>
                  <a:close/>
                </a:path>
                <a:path w="873125" h="114935">
                  <a:moveTo>
                    <a:pt x="388620" y="74294"/>
                  </a:moveTo>
                  <a:lnTo>
                    <a:pt x="376427" y="74294"/>
                  </a:lnTo>
                  <a:lnTo>
                    <a:pt x="376427" y="88264"/>
                  </a:lnTo>
                  <a:lnTo>
                    <a:pt x="374523" y="93725"/>
                  </a:lnTo>
                  <a:lnTo>
                    <a:pt x="370585" y="97916"/>
                  </a:lnTo>
                  <a:lnTo>
                    <a:pt x="366649" y="102234"/>
                  </a:lnTo>
                  <a:lnTo>
                    <a:pt x="361569" y="104266"/>
                  </a:lnTo>
                  <a:lnTo>
                    <a:pt x="373616" y="104266"/>
                  </a:lnTo>
                  <a:lnTo>
                    <a:pt x="376174" y="100837"/>
                  </a:lnTo>
                  <a:lnTo>
                    <a:pt x="388620" y="100837"/>
                  </a:lnTo>
                  <a:lnTo>
                    <a:pt x="388620" y="74294"/>
                  </a:lnTo>
                  <a:close/>
                </a:path>
                <a:path w="873125" h="114935">
                  <a:moveTo>
                    <a:pt x="361823" y="34797"/>
                  </a:moveTo>
                  <a:lnTo>
                    <a:pt x="354703" y="35248"/>
                  </a:lnTo>
                  <a:lnTo>
                    <a:pt x="348011" y="36591"/>
                  </a:lnTo>
                  <a:lnTo>
                    <a:pt x="341749" y="38816"/>
                  </a:lnTo>
                  <a:lnTo>
                    <a:pt x="335915" y="41909"/>
                  </a:lnTo>
                  <a:lnTo>
                    <a:pt x="335915" y="54482"/>
                  </a:lnTo>
                  <a:lnTo>
                    <a:pt x="341608" y="50335"/>
                  </a:lnTo>
                  <a:lnTo>
                    <a:pt x="347646" y="47402"/>
                  </a:lnTo>
                  <a:lnTo>
                    <a:pt x="354042" y="45660"/>
                  </a:lnTo>
                  <a:lnTo>
                    <a:pt x="360806" y="45084"/>
                  </a:lnTo>
                  <a:lnTo>
                    <a:pt x="383718" y="45084"/>
                  </a:lnTo>
                  <a:lnTo>
                    <a:pt x="381936" y="41925"/>
                  </a:lnTo>
                  <a:lnTo>
                    <a:pt x="373564" y="36581"/>
                  </a:lnTo>
                  <a:lnTo>
                    <a:pt x="361823" y="34797"/>
                  </a:lnTo>
                  <a:close/>
                </a:path>
                <a:path w="873125" h="114935">
                  <a:moveTo>
                    <a:pt x="424052" y="0"/>
                  </a:moveTo>
                  <a:lnTo>
                    <a:pt x="411860" y="0"/>
                  </a:lnTo>
                  <a:lnTo>
                    <a:pt x="411860" y="112775"/>
                  </a:lnTo>
                  <a:lnTo>
                    <a:pt x="424052" y="112775"/>
                  </a:lnTo>
                  <a:lnTo>
                    <a:pt x="424052" y="0"/>
                  </a:lnTo>
                  <a:close/>
                </a:path>
                <a:path w="873125" h="114935">
                  <a:moveTo>
                    <a:pt x="456946" y="1396"/>
                  </a:moveTo>
                  <a:lnTo>
                    <a:pt x="452500" y="1396"/>
                  </a:lnTo>
                  <a:lnTo>
                    <a:pt x="450596" y="2158"/>
                  </a:lnTo>
                  <a:lnTo>
                    <a:pt x="447548" y="5206"/>
                  </a:lnTo>
                  <a:lnTo>
                    <a:pt x="446785" y="7112"/>
                  </a:lnTo>
                  <a:lnTo>
                    <a:pt x="446785" y="11683"/>
                  </a:lnTo>
                  <a:lnTo>
                    <a:pt x="447548" y="13462"/>
                  </a:lnTo>
                  <a:lnTo>
                    <a:pt x="450596" y="16509"/>
                  </a:lnTo>
                  <a:lnTo>
                    <a:pt x="452500" y="17271"/>
                  </a:lnTo>
                  <a:lnTo>
                    <a:pt x="456946" y="17271"/>
                  </a:lnTo>
                  <a:lnTo>
                    <a:pt x="462660" y="7112"/>
                  </a:lnTo>
                  <a:lnTo>
                    <a:pt x="461899" y="5206"/>
                  </a:lnTo>
                  <a:lnTo>
                    <a:pt x="460375" y="3682"/>
                  </a:lnTo>
                  <a:lnTo>
                    <a:pt x="458724" y="2158"/>
                  </a:lnTo>
                  <a:lnTo>
                    <a:pt x="456946" y="1396"/>
                  </a:lnTo>
                  <a:close/>
                </a:path>
                <a:path w="873125" h="114935">
                  <a:moveTo>
                    <a:pt x="460628" y="36575"/>
                  </a:moveTo>
                  <a:lnTo>
                    <a:pt x="448436" y="36575"/>
                  </a:lnTo>
                  <a:lnTo>
                    <a:pt x="448436" y="112775"/>
                  </a:lnTo>
                  <a:lnTo>
                    <a:pt x="460628" y="112775"/>
                  </a:lnTo>
                  <a:lnTo>
                    <a:pt x="460628" y="36575"/>
                  </a:lnTo>
                  <a:close/>
                </a:path>
                <a:path w="873125" h="114935">
                  <a:moveTo>
                    <a:pt x="538099" y="36575"/>
                  </a:moveTo>
                  <a:lnTo>
                    <a:pt x="479298" y="36575"/>
                  </a:lnTo>
                  <a:lnTo>
                    <a:pt x="479298" y="46989"/>
                  </a:lnTo>
                  <a:lnTo>
                    <a:pt x="520192" y="46989"/>
                  </a:lnTo>
                  <a:lnTo>
                    <a:pt x="475106" y="108965"/>
                  </a:lnTo>
                  <a:lnTo>
                    <a:pt x="475106" y="112775"/>
                  </a:lnTo>
                  <a:lnTo>
                    <a:pt x="537718" y="112775"/>
                  </a:lnTo>
                  <a:lnTo>
                    <a:pt x="537718" y="102362"/>
                  </a:lnTo>
                  <a:lnTo>
                    <a:pt x="493014" y="102362"/>
                  </a:lnTo>
                  <a:lnTo>
                    <a:pt x="538099" y="40131"/>
                  </a:lnTo>
                  <a:lnTo>
                    <a:pt x="538099" y="36575"/>
                  </a:lnTo>
                  <a:close/>
                </a:path>
                <a:path w="873125" h="114935">
                  <a:moveTo>
                    <a:pt x="603174" y="45084"/>
                  </a:moveTo>
                  <a:lnTo>
                    <a:pt x="590676" y="45084"/>
                  </a:lnTo>
                  <a:lnTo>
                    <a:pt x="595883" y="51562"/>
                  </a:lnTo>
                  <a:lnTo>
                    <a:pt x="595883" y="64515"/>
                  </a:lnTo>
                  <a:lnTo>
                    <a:pt x="554164" y="75660"/>
                  </a:lnTo>
                  <a:lnTo>
                    <a:pt x="547877" y="92582"/>
                  </a:lnTo>
                  <a:lnTo>
                    <a:pt x="547877" y="99187"/>
                  </a:lnTo>
                  <a:lnTo>
                    <a:pt x="550036" y="104520"/>
                  </a:lnTo>
                  <a:lnTo>
                    <a:pt x="554354" y="108584"/>
                  </a:lnTo>
                  <a:lnTo>
                    <a:pt x="558673" y="112521"/>
                  </a:lnTo>
                  <a:lnTo>
                    <a:pt x="564515" y="114553"/>
                  </a:lnTo>
                  <a:lnTo>
                    <a:pt x="572134" y="114553"/>
                  </a:lnTo>
                  <a:lnTo>
                    <a:pt x="570610" y="104266"/>
                  </a:lnTo>
                  <a:lnTo>
                    <a:pt x="567054" y="103124"/>
                  </a:lnTo>
                  <a:lnTo>
                    <a:pt x="564388" y="100711"/>
                  </a:lnTo>
                  <a:lnTo>
                    <a:pt x="561721" y="98425"/>
                  </a:lnTo>
                  <a:lnTo>
                    <a:pt x="560451" y="95376"/>
                  </a:lnTo>
                  <a:lnTo>
                    <a:pt x="560451" y="86487"/>
                  </a:lnTo>
                  <a:lnTo>
                    <a:pt x="561848" y="82931"/>
                  </a:lnTo>
                  <a:lnTo>
                    <a:pt x="564769" y="81025"/>
                  </a:lnTo>
                  <a:lnTo>
                    <a:pt x="567563" y="78993"/>
                  </a:lnTo>
                  <a:lnTo>
                    <a:pt x="571880" y="77596"/>
                  </a:lnTo>
                  <a:lnTo>
                    <a:pt x="577469" y="76707"/>
                  </a:lnTo>
                  <a:lnTo>
                    <a:pt x="595883" y="74294"/>
                  </a:lnTo>
                  <a:lnTo>
                    <a:pt x="608076" y="74294"/>
                  </a:lnTo>
                  <a:lnTo>
                    <a:pt x="608076" y="63245"/>
                  </a:lnTo>
                  <a:lnTo>
                    <a:pt x="606407" y="50817"/>
                  </a:lnTo>
                  <a:lnTo>
                    <a:pt x="603174" y="45084"/>
                  </a:lnTo>
                  <a:close/>
                </a:path>
                <a:path w="873125" h="114935">
                  <a:moveTo>
                    <a:pt x="608076" y="100837"/>
                  </a:moveTo>
                  <a:lnTo>
                    <a:pt x="595883" y="100837"/>
                  </a:lnTo>
                  <a:lnTo>
                    <a:pt x="595883" y="112775"/>
                  </a:lnTo>
                  <a:lnTo>
                    <a:pt x="608076" y="112775"/>
                  </a:lnTo>
                  <a:lnTo>
                    <a:pt x="608076" y="100837"/>
                  </a:lnTo>
                  <a:close/>
                </a:path>
                <a:path w="873125" h="114935">
                  <a:moveTo>
                    <a:pt x="608076" y="74294"/>
                  </a:moveTo>
                  <a:lnTo>
                    <a:pt x="595883" y="74294"/>
                  </a:lnTo>
                  <a:lnTo>
                    <a:pt x="595883" y="88264"/>
                  </a:lnTo>
                  <a:lnTo>
                    <a:pt x="593978" y="93725"/>
                  </a:lnTo>
                  <a:lnTo>
                    <a:pt x="590042" y="97916"/>
                  </a:lnTo>
                  <a:lnTo>
                    <a:pt x="586104" y="102234"/>
                  </a:lnTo>
                  <a:lnTo>
                    <a:pt x="581025" y="104266"/>
                  </a:lnTo>
                  <a:lnTo>
                    <a:pt x="593072" y="104266"/>
                  </a:lnTo>
                  <a:lnTo>
                    <a:pt x="595629" y="100837"/>
                  </a:lnTo>
                  <a:lnTo>
                    <a:pt x="608076" y="100837"/>
                  </a:lnTo>
                  <a:lnTo>
                    <a:pt x="608076" y="74294"/>
                  </a:lnTo>
                  <a:close/>
                </a:path>
                <a:path w="873125" h="114935">
                  <a:moveTo>
                    <a:pt x="581278" y="34797"/>
                  </a:moveTo>
                  <a:lnTo>
                    <a:pt x="574159" y="35248"/>
                  </a:lnTo>
                  <a:lnTo>
                    <a:pt x="567467" y="36591"/>
                  </a:lnTo>
                  <a:lnTo>
                    <a:pt x="561205" y="38816"/>
                  </a:lnTo>
                  <a:lnTo>
                    <a:pt x="555371" y="41909"/>
                  </a:lnTo>
                  <a:lnTo>
                    <a:pt x="555371" y="54482"/>
                  </a:lnTo>
                  <a:lnTo>
                    <a:pt x="561064" y="50335"/>
                  </a:lnTo>
                  <a:lnTo>
                    <a:pt x="567102" y="47402"/>
                  </a:lnTo>
                  <a:lnTo>
                    <a:pt x="573498" y="45660"/>
                  </a:lnTo>
                  <a:lnTo>
                    <a:pt x="580263" y="45084"/>
                  </a:lnTo>
                  <a:lnTo>
                    <a:pt x="603174" y="45084"/>
                  </a:lnTo>
                  <a:lnTo>
                    <a:pt x="601392" y="41925"/>
                  </a:lnTo>
                  <a:lnTo>
                    <a:pt x="593020" y="36581"/>
                  </a:lnTo>
                  <a:lnTo>
                    <a:pt x="581278" y="34797"/>
                  </a:lnTo>
                  <a:close/>
                </a:path>
                <a:path w="873125" h="114935">
                  <a:moveTo>
                    <a:pt x="647446" y="46989"/>
                  </a:moveTo>
                  <a:lnTo>
                    <a:pt x="635253" y="46989"/>
                  </a:lnTo>
                  <a:lnTo>
                    <a:pt x="635253" y="92075"/>
                  </a:lnTo>
                  <a:lnTo>
                    <a:pt x="636494" y="101836"/>
                  </a:lnTo>
                  <a:lnTo>
                    <a:pt x="640222" y="108823"/>
                  </a:lnTo>
                  <a:lnTo>
                    <a:pt x="646451" y="113024"/>
                  </a:lnTo>
                  <a:lnTo>
                    <a:pt x="655193" y="114426"/>
                  </a:lnTo>
                  <a:lnTo>
                    <a:pt x="660019" y="114426"/>
                  </a:lnTo>
                  <a:lnTo>
                    <a:pt x="663701" y="113664"/>
                  </a:lnTo>
                  <a:lnTo>
                    <a:pt x="666623" y="112013"/>
                  </a:lnTo>
                  <a:lnTo>
                    <a:pt x="666623" y="104139"/>
                  </a:lnTo>
                  <a:lnTo>
                    <a:pt x="654684" y="104139"/>
                  </a:lnTo>
                  <a:lnTo>
                    <a:pt x="651764" y="102996"/>
                  </a:lnTo>
                  <a:lnTo>
                    <a:pt x="649985" y="100837"/>
                  </a:lnTo>
                  <a:lnTo>
                    <a:pt x="648334" y="98678"/>
                  </a:lnTo>
                  <a:lnTo>
                    <a:pt x="647446" y="94995"/>
                  </a:lnTo>
                  <a:lnTo>
                    <a:pt x="647446" y="46989"/>
                  </a:lnTo>
                  <a:close/>
                </a:path>
                <a:path w="873125" h="114935">
                  <a:moveTo>
                    <a:pt x="666623" y="101600"/>
                  </a:moveTo>
                  <a:lnTo>
                    <a:pt x="664464" y="103250"/>
                  </a:lnTo>
                  <a:lnTo>
                    <a:pt x="661797" y="104139"/>
                  </a:lnTo>
                  <a:lnTo>
                    <a:pt x="666623" y="104139"/>
                  </a:lnTo>
                  <a:lnTo>
                    <a:pt x="666623" y="101600"/>
                  </a:lnTo>
                  <a:close/>
                </a:path>
                <a:path w="873125" h="114935">
                  <a:moveTo>
                    <a:pt x="666623" y="36575"/>
                  </a:moveTo>
                  <a:lnTo>
                    <a:pt x="622173" y="36575"/>
                  </a:lnTo>
                  <a:lnTo>
                    <a:pt x="622173" y="46989"/>
                  </a:lnTo>
                  <a:lnTo>
                    <a:pt x="666623" y="46989"/>
                  </a:lnTo>
                  <a:lnTo>
                    <a:pt x="666623" y="36575"/>
                  </a:lnTo>
                  <a:close/>
                </a:path>
                <a:path w="873125" h="114935">
                  <a:moveTo>
                    <a:pt x="647446" y="13969"/>
                  </a:moveTo>
                  <a:lnTo>
                    <a:pt x="635253" y="18033"/>
                  </a:lnTo>
                  <a:lnTo>
                    <a:pt x="635253" y="36575"/>
                  </a:lnTo>
                  <a:lnTo>
                    <a:pt x="647446" y="36575"/>
                  </a:lnTo>
                  <a:lnTo>
                    <a:pt x="647446" y="13969"/>
                  </a:lnTo>
                  <a:close/>
                </a:path>
                <a:path w="873125" h="114935">
                  <a:moveTo>
                    <a:pt x="691642" y="1396"/>
                  </a:moveTo>
                  <a:lnTo>
                    <a:pt x="687197" y="1396"/>
                  </a:lnTo>
                  <a:lnTo>
                    <a:pt x="685292" y="2158"/>
                  </a:lnTo>
                  <a:lnTo>
                    <a:pt x="682244" y="5206"/>
                  </a:lnTo>
                  <a:lnTo>
                    <a:pt x="681481" y="7112"/>
                  </a:lnTo>
                  <a:lnTo>
                    <a:pt x="681481" y="11683"/>
                  </a:lnTo>
                  <a:lnTo>
                    <a:pt x="682244" y="13462"/>
                  </a:lnTo>
                  <a:lnTo>
                    <a:pt x="685292" y="16509"/>
                  </a:lnTo>
                  <a:lnTo>
                    <a:pt x="687197" y="17271"/>
                  </a:lnTo>
                  <a:lnTo>
                    <a:pt x="691642" y="17271"/>
                  </a:lnTo>
                  <a:lnTo>
                    <a:pt x="697356" y="7112"/>
                  </a:lnTo>
                  <a:lnTo>
                    <a:pt x="696595" y="5206"/>
                  </a:lnTo>
                  <a:lnTo>
                    <a:pt x="695071" y="3682"/>
                  </a:lnTo>
                  <a:lnTo>
                    <a:pt x="693420" y="2158"/>
                  </a:lnTo>
                  <a:lnTo>
                    <a:pt x="691642" y="1396"/>
                  </a:lnTo>
                  <a:close/>
                </a:path>
                <a:path w="873125" h="114935">
                  <a:moveTo>
                    <a:pt x="695325" y="36575"/>
                  </a:moveTo>
                  <a:lnTo>
                    <a:pt x="683132" y="36575"/>
                  </a:lnTo>
                  <a:lnTo>
                    <a:pt x="683132" y="112775"/>
                  </a:lnTo>
                  <a:lnTo>
                    <a:pt x="695325" y="112775"/>
                  </a:lnTo>
                  <a:lnTo>
                    <a:pt x="695325" y="36575"/>
                  </a:lnTo>
                  <a:close/>
                </a:path>
                <a:path w="873125" h="114935">
                  <a:moveTo>
                    <a:pt x="753364" y="34797"/>
                  </a:moveTo>
                  <a:lnTo>
                    <a:pt x="717089" y="58483"/>
                  </a:lnTo>
                  <a:lnTo>
                    <a:pt x="714501" y="75564"/>
                  </a:lnTo>
                  <a:lnTo>
                    <a:pt x="715054" y="83040"/>
                  </a:lnTo>
                  <a:lnTo>
                    <a:pt x="743537" y="113887"/>
                  </a:lnTo>
                  <a:lnTo>
                    <a:pt x="751585" y="114553"/>
                  </a:lnTo>
                  <a:lnTo>
                    <a:pt x="759803" y="113865"/>
                  </a:lnTo>
                  <a:lnTo>
                    <a:pt x="767127" y="111807"/>
                  </a:lnTo>
                  <a:lnTo>
                    <a:pt x="773570" y="108392"/>
                  </a:lnTo>
                  <a:lnTo>
                    <a:pt x="778401" y="104266"/>
                  </a:lnTo>
                  <a:lnTo>
                    <a:pt x="744727" y="104266"/>
                  </a:lnTo>
                  <a:lnTo>
                    <a:pt x="738504" y="101726"/>
                  </a:lnTo>
                  <a:lnTo>
                    <a:pt x="733932" y="96519"/>
                  </a:lnTo>
                  <a:lnTo>
                    <a:pt x="729233" y="91312"/>
                  </a:lnTo>
                  <a:lnTo>
                    <a:pt x="726948" y="84200"/>
                  </a:lnTo>
                  <a:lnTo>
                    <a:pt x="727002" y="65609"/>
                  </a:lnTo>
                  <a:lnTo>
                    <a:pt x="729233" y="58419"/>
                  </a:lnTo>
                  <a:lnTo>
                    <a:pt x="738377" y="47751"/>
                  </a:lnTo>
                  <a:lnTo>
                    <a:pt x="744601" y="45084"/>
                  </a:lnTo>
                  <a:lnTo>
                    <a:pt x="779620" y="45084"/>
                  </a:lnTo>
                  <a:lnTo>
                    <a:pt x="774670" y="40691"/>
                  </a:lnTo>
                  <a:lnTo>
                    <a:pt x="768492" y="37401"/>
                  </a:lnTo>
                  <a:lnTo>
                    <a:pt x="761386" y="35444"/>
                  </a:lnTo>
                  <a:lnTo>
                    <a:pt x="753364" y="34797"/>
                  </a:lnTo>
                  <a:close/>
                </a:path>
                <a:path w="873125" h="114935">
                  <a:moveTo>
                    <a:pt x="779620" y="45084"/>
                  </a:moveTo>
                  <a:lnTo>
                    <a:pt x="760349" y="45084"/>
                  </a:lnTo>
                  <a:lnTo>
                    <a:pt x="766318" y="47625"/>
                  </a:lnTo>
                  <a:lnTo>
                    <a:pt x="774826" y="57912"/>
                  </a:lnTo>
                  <a:lnTo>
                    <a:pt x="776985" y="65277"/>
                  </a:lnTo>
                  <a:lnTo>
                    <a:pt x="776985" y="84200"/>
                  </a:lnTo>
                  <a:lnTo>
                    <a:pt x="774826" y="91566"/>
                  </a:lnTo>
                  <a:lnTo>
                    <a:pt x="770635" y="96646"/>
                  </a:lnTo>
                  <a:lnTo>
                    <a:pt x="766318" y="101726"/>
                  </a:lnTo>
                  <a:lnTo>
                    <a:pt x="760349" y="104266"/>
                  </a:lnTo>
                  <a:lnTo>
                    <a:pt x="778401" y="104266"/>
                  </a:lnTo>
                  <a:lnTo>
                    <a:pt x="789431" y="74421"/>
                  </a:lnTo>
                  <a:lnTo>
                    <a:pt x="788836" y="65609"/>
                  </a:lnTo>
                  <a:lnTo>
                    <a:pt x="787050" y="57832"/>
                  </a:lnTo>
                  <a:lnTo>
                    <a:pt x="784074" y="51079"/>
                  </a:lnTo>
                  <a:lnTo>
                    <a:pt x="779906" y="45338"/>
                  </a:lnTo>
                  <a:lnTo>
                    <a:pt x="779620" y="45084"/>
                  </a:lnTo>
                  <a:close/>
                </a:path>
                <a:path w="873125" h="114935">
                  <a:moveTo>
                    <a:pt x="821817" y="36575"/>
                  </a:moveTo>
                  <a:lnTo>
                    <a:pt x="809625" y="36575"/>
                  </a:lnTo>
                  <a:lnTo>
                    <a:pt x="809625" y="112775"/>
                  </a:lnTo>
                  <a:lnTo>
                    <a:pt x="821817" y="112775"/>
                  </a:lnTo>
                  <a:lnTo>
                    <a:pt x="821817" y="62356"/>
                  </a:lnTo>
                  <a:lnTo>
                    <a:pt x="823849" y="56514"/>
                  </a:lnTo>
                  <a:lnTo>
                    <a:pt x="830082" y="49275"/>
                  </a:lnTo>
                  <a:lnTo>
                    <a:pt x="821817" y="49275"/>
                  </a:lnTo>
                  <a:lnTo>
                    <a:pt x="821817" y="36575"/>
                  </a:lnTo>
                  <a:close/>
                </a:path>
                <a:path w="873125" h="114935">
                  <a:moveTo>
                    <a:pt x="868007" y="45084"/>
                  </a:moveTo>
                  <a:lnTo>
                    <a:pt x="842899" y="45084"/>
                  </a:lnTo>
                  <a:lnTo>
                    <a:pt x="850659" y="46589"/>
                  </a:lnTo>
                  <a:lnTo>
                    <a:pt x="856218" y="51117"/>
                  </a:lnTo>
                  <a:lnTo>
                    <a:pt x="859561" y="58693"/>
                  </a:lnTo>
                  <a:lnTo>
                    <a:pt x="860678" y="69341"/>
                  </a:lnTo>
                  <a:lnTo>
                    <a:pt x="860678" y="112775"/>
                  </a:lnTo>
                  <a:lnTo>
                    <a:pt x="872871" y="112775"/>
                  </a:lnTo>
                  <a:lnTo>
                    <a:pt x="872871" y="56006"/>
                  </a:lnTo>
                  <a:lnTo>
                    <a:pt x="870584" y="48259"/>
                  </a:lnTo>
                  <a:lnTo>
                    <a:pt x="868007" y="45084"/>
                  </a:lnTo>
                  <a:close/>
                </a:path>
                <a:path w="873125" h="114935">
                  <a:moveTo>
                    <a:pt x="855472" y="34797"/>
                  </a:moveTo>
                  <a:lnTo>
                    <a:pt x="847090" y="34797"/>
                  </a:lnTo>
                  <a:lnTo>
                    <a:pt x="839394" y="35702"/>
                  </a:lnTo>
                  <a:lnTo>
                    <a:pt x="832675" y="38417"/>
                  </a:lnTo>
                  <a:lnTo>
                    <a:pt x="826908" y="42941"/>
                  </a:lnTo>
                  <a:lnTo>
                    <a:pt x="822071" y="49275"/>
                  </a:lnTo>
                  <a:lnTo>
                    <a:pt x="830082" y="49275"/>
                  </a:lnTo>
                  <a:lnTo>
                    <a:pt x="831723" y="47370"/>
                  </a:lnTo>
                  <a:lnTo>
                    <a:pt x="836802" y="45084"/>
                  </a:lnTo>
                  <a:lnTo>
                    <a:pt x="868007" y="45084"/>
                  </a:lnTo>
                  <a:lnTo>
                    <a:pt x="861822" y="37464"/>
                  </a:lnTo>
                  <a:lnTo>
                    <a:pt x="855472" y="3479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79308" y="257556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79308" y="257556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22183" y="2656078"/>
              <a:ext cx="821690" cy="147955"/>
            </a:xfrm>
            <a:custGeom>
              <a:avLst/>
              <a:gdLst/>
              <a:ahLst/>
              <a:cxnLst/>
              <a:rect l="l" t="t" r="r" b="b"/>
              <a:pathLst>
                <a:path w="821690" h="147955">
                  <a:moveTo>
                    <a:pt x="53848" y="6096"/>
                  </a:moveTo>
                  <a:lnTo>
                    <a:pt x="40894" y="6096"/>
                  </a:lnTo>
                  <a:lnTo>
                    <a:pt x="0" y="112902"/>
                  </a:lnTo>
                  <a:lnTo>
                    <a:pt x="13843" y="112902"/>
                  </a:lnTo>
                  <a:lnTo>
                    <a:pt x="24511" y="82931"/>
                  </a:lnTo>
                  <a:lnTo>
                    <a:pt x="83449" y="82931"/>
                  </a:lnTo>
                  <a:lnTo>
                    <a:pt x="79143" y="71755"/>
                  </a:lnTo>
                  <a:lnTo>
                    <a:pt x="28701" y="71755"/>
                  </a:lnTo>
                  <a:lnTo>
                    <a:pt x="45974" y="24511"/>
                  </a:lnTo>
                  <a:lnTo>
                    <a:pt x="46482" y="22098"/>
                  </a:lnTo>
                  <a:lnTo>
                    <a:pt x="46990" y="19050"/>
                  </a:lnTo>
                  <a:lnTo>
                    <a:pt x="58838" y="19050"/>
                  </a:lnTo>
                  <a:lnTo>
                    <a:pt x="53848" y="6096"/>
                  </a:lnTo>
                  <a:close/>
                </a:path>
                <a:path w="821690" h="147955">
                  <a:moveTo>
                    <a:pt x="83449" y="82931"/>
                  </a:moveTo>
                  <a:lnTo>
                    <a:pt x="69723" y="82931"/>
                  </a:lnTo>
                  <a:lnTo>
                    <a:pt x="81152" y="112902"/>
                  </a:lnTo>
                  <a:lnTo>
                    <a:pt x="94996" y="112902"/>
                  </a:lnTo>
                  <a:lnTo>
                    <a:pt x="83449" y="82931"/>
                  </a:lnTo>
                  <a:close/>
                </a:path>
                <a:path w="821690" h="147955">
                  <a:moveTo>
                    <a:pt x="58838" y="19050"/>
                  </a:moveTo>
                  <a:lnTo>
                    <a:pt x="47371" y="19050"/>
                  </a:lnTo>
                  <a:lnTo>
                    <a:pt x="47878" y="22351"/>
                  </a:lnTo>
                  <a:lnTo>
                    <a:pt x="48387" y="24764"/>
                  </a:lnTo>
                  <a:lnTo>
                    <a:pt x="48895" y="26288"/>
                  </a:lnTo>
                  <a:lnTo>
                    <a:pt x="65659" y="71755"/>
                  </a:lnTo>
                  <a:lnTo>
                    <a:pt x="79143" y="71755"/>
                  </a:lnTo>
                  <a:lnTo>
                    <a:pt x="58838" y="19050"/>
                  </a:lnTo>
                  <a:close/>
                </a:path>
                <a:path w="821690" h="147955">
                  <a:moveTo>
                    <a:pt x="121920" y="36702"/>
                  </a:moveTo>
                  <a:lnTo>
                    <a:pt x="109727" y="36702"/>
                  </a:lnTo>
                  <a:lnTo>
                    <a:pt x="109727" y="147955"/>
                  </a:lnTo>
                  <a:lnTo>
                    <a:pt x="121920" y="147955"/>
                  </a:lnTo>
                  <a:lnTo>
                    <a:pt x="121920" y="101854"/>
                  </a:lnTo>
                  <a:lnTo>
                    <a:pt x="131858" y="101854"/>
                  </a:lnTo>
                  <a:lnTo>
                    <a:pt x="128143" y="97789"/>
                  </a:lnTo>
                  <a:lnTo>
                    <a:pt x="123951" y="93345"/>
                  </a:lnTo>
                  <a:lnTo>
                    <a:pt x="121920" y="88011"/>
                  </a:lnTo>
                  <a:lnTo>
                    <a:pt x="121920" y="63626"/>
                  </a:lnTo>
                  <a:lnTo>
                    <a:pt x="124078" y="57531"/>
                  </a:lnTo>
                  <a:lnTo>
                    <a:pt x="130611" y="50037"/>
                  </a:lnTo>
                  <a:lnTo>
                    <a:pt x="121920" y="50037"/>
                  </a:lnTo>
                  <a:lnTo>
                    <a:pt x="121920" y="36702"/>
                  </a:lnTo>
                  <a:close/>
                </a:path>
                <a:path w="821690" h="147955">
                  <a:moveTo>
                    <a:pt x="131858" y="101854"/>
                  </a:moveTo>
                  <a:lnTo>
                    <a:pt x="122300" y="101854"/>
                  </a:lnTo>
                  <a:lnTo>
                    <a:pt x="126730" y="107447"/>
                  </a:lnTo>
                  <a:lnTo>
                    <a:pt x="132016" y="111458"/>
                  </a:lnTo>
                  <a:lnTo>
                    <a:pt x="138160" y="113873"/>
                  </a:lnTo>
                  <a:lnTo>
                    <a:pt x="145161" y="114681"/>
                  </a:lnTo>
                  <a:lnTo>
                    <a:pt x="152755" y="113964"/>
                  </a:lnTo>
                  <a:lnTo>
                    <a:pt x="159527" y="111807"/>
                  </a:lnTo>
                  <a:lnTo>
                    <a:pt x="165467" y="108198"/>
                  </a:lnTo>
                  <a:lnTo>
                    <a:pt x="169286" y="104394"/>
                  </a:lnTo>
                  <a:lnTo>
                    <a:pt x="137414" y="104394"/>
                  </a:lnTo>
                  <a:lnTo>
                    <a:pt x="132207" y="102235"/>
                  </a:lnTo>
                  <a:lnTo>
                    <a:pt x="131858" y="101854"/>
                  </a:lnTo>
                  <a:close/>
                </a:path>
                <a:path w="821690" h="147955">
                  <a:moveTo>
                    <a:pt x="171576" y="45085"/>
                  </a:moveTo>
                  <a:lnTo>
                    <a:pt x="152273" y="45085"/>
                  </a:lnTo>
                  <a:lnTo>
                    <a:pt x="157607" y="47498"/>
                  </a:lnTo>
                  <a:lnTo>
                    <a:pt x="161417" y="52324"/>
                  </a:lnTo>
                  <a:lnTo>
                    <a:pt x="165353" y="57150"/>
                  </a:lnTo>
                  <a:lnTo>
                    <a:pt x="167309" y="63626"/>
                  </a:lnTo>
                  <a:lnTo>
                    <a:pt x="167386" y="82423"/>
                  </a:lnTo>
                  <a:lnTo>
                    <a:pt x="165226" y="90297"/>
                  </a:lnTo>
                  <a:lnTo>
                    <a:pt x="161036" y="95885"/>
                  </a:lnTo>
                  <a:lnTo>
                    <a:pt x="156845" y="101600"/>
                  </a:lnTo>
                  <a:lnTo>
                    <a:pt x="151130" y="104394"/>
                  </a:lnTo>
                  <a:lnTo>
                    <a:pt x="169286" y="104394"/>
                  </a:lnTo>
                  <a:lnTo>
                    <a:pt x="179832" y="72517"/>
                  </a:lnTo>
                  <a:lnTo>
                    <a:pt x="179327" y="64373"/>
                  </a:lnTo>
                  <a:lnTo>
                    <a:pt x="177800" y="57086"/>
                  </a:lnTo>
                  <a:lnTo>
                    <a:pt x="175224" y="50657"/>
                  </a:lnTo>
                  <a:lnTo>
                    <a:pt x="171576" y="45085"/>
                  </a:lnTo>
                  <a:close/>
                </a:path>
                <a:path w="821690" h="147955">
                  <a:moveTo>
                    <a:pt x="158369" y="34925"/>
                  </a:moveTo>
                  <a:lnTo>
                    <a:pt x="148590" y="34925"/>
                  </a:lnTo>
                  <a:lnTo>
                    <a:pt x="140446" y="35857"/>
                  </a:lnTo>
                  <a:lnTo>
                    <a:pt x="133350" y="38671"/>
                  </a:lnTo>
                  <a:lnTo>
                    <a:pt x="127301" y="43390"/>
                  </a:lnTo>
                  <a:lnTo>
                    <a:pt x="122300" y="50037"/>
                  </a:lnTo>
                  <a:lnTo>
                    <a:pt x="130611" y="50037"/>
                  </a:lnTo>
                  <a:lnTo>
                    <a:pt x="132715" y="47625"/>
                  </a:lnTo>
                  <a:lnTo>
                    <a:pt x="138430" y="45085"/>
                  </a:lnTo>
                  <a:lnTo>
                    <a:pt x="171576" y="45085"/>
                  </a:lnTo>
                  <a:lnTo>
                    <a:pt x="166116" y="38226"/>
                  </a:lnTo>
                  <a:lnTo>
                    <a:pt x="158369" y="34925"/>
                  </a:lnTo>
                  <a:close/>
                </a:path>
                <a:path w="821690" h="147955">
                  <a:moveTo>
                    <a:pt x="211836" y="36702"/>
                  </a:moveTo>
                  <a:lnTo>
                    <a:pt x="199644" y="36702"/>
                  </a:lnTo>
                  <a:lnTo>
                    <a:pt x="199644" y="147955"/>
                  </a:lnTo>
                  <a:lnTo>
                    <a:pt x="211836" y="147955"/>
                  </a:lnTo>
                  <a:lnTo>
                    <a:pt x="211836" y="101854"/>
                  </a:lnTo>
                  <a:lnTo>
                    <a:pt x="221774" y="101854"/>
                  </a:lnTo>
                  <a:lnTo>
                    <a:pt x="218059" y="97789"/>
                  </a:lnTo>
                  <a:lnTo>
                    <a:pt x="213868" y="93345"/>
                  </a:lnTo>
                  <a:lnTo>
                    <a:pt x="211836" y="88011"/>
                  </a:lnTo>
                  <a:lnTo>
                    <a:pt x="211836" y="63626"/>
                  </a:lnTo>
                  <a:lnTo>
                    <a:pt x="213995" y="57531"/>
                  </a:lnTo>
                  <a:lnTo>
                    <a:pt x="220527" y="50037"/>
                  </a:lnTo>
                  <a:lnTo>
                    <a:pt x="211836" y="50037"/>
                  </a:lnTo>
                  <a:lnTo>
                    <a:pt x="211836" y="36702"/>
                  </a:lnTo>
                  <a:close/>
                </a:path>
                <a:path w="821690" h="147955">
                  <a:moveTo>
                    <a:pt x="221774" y="101854"/>
                  </a:moveTo>
                  <a:lnTo>
                    <a:pt x="212217" y="101854"/>
                  </a:lnTo>
                  <a:lnTo>
                    <a:pt x="216646" y="107447"/>
                  </a:lnTo>
                  <a:lnTo>
                    <a:pt x="221932" y="111458"/>
                  </a:lnTo>
                  <a:lnTo>
                    <a:pt x="228076" y="113873"/>
                  </a:lnTo>
                  <a:lnTo>
                    <a:pt x="235076" y="114681"/>
                  </a:lnTo>
                  <a:lnTo>
                    <a:pt x="242671" y="113964"/>
                  </a:lnTo>
                  <a:lnTo>
                    <a:pt x="249443" y="111807"/>
                  </a:lnTo>
                  <a:lnTo>
                    <a:pt x="255383" y="108198"/>
                  </a:lnTo>
                  <a:lnTo>
                    <a:pt x="259202" y="104394"/>
                  </a:lnTo>
                  <a:lnTo>
                    <a:pt x="227330" y="104394"/>
                  </a:lnTo>
                  <a:lnTo>
                    <a:pt x="222123" y="102235"/>
                  </a:lnTo>
                  <a:lnTo>
                    <a:pt x="221774" y="101854"/>
                  </a:lnTo>
                  <a:close/>
                </a:path>
                <a:path w="821690" h="147955">
                  <a:moveTo>
                    <a:pt x="261493" y="45085"/>
                  </a:moveTo>
                  <a:lnTo>
                    <a:pt x="242189" y="45085"/>
                  </a:lnTo>
                  <a:lnTo>
                    <a:pt x="247523" y="47498"/>
                  </a:lnTo>
                  <a:lnTo>
                    <a:pt x="251333" y="52324"/>
                  </a:lnTo>
                  <a:lnTo>
                    <a:pt x="255270" y="57150"/>
                  </a:lnTo>
                  <a:lnTo>
                    <a:pt x="257225" y="63626"/>
                  </a:lnTo>
                  <a:lnTo>
                    <a:pt x="257301" y="82423"/>
                  </a:lnTo>
                  <a:lnTo>
                    <a:pt x="255143" y="90297"/>
                  </a:lnTo>
                  <a:lnTo>
                    <a:pt x="250951" y="95885"/>
                  </a:lnTo>
                  <a:lnTo>
                    <a:pt x="246761" y="101600"/>
                  </a:lnTo>
                  <a:lnTo>
                    <a:pt x="241046" y="104394"/>
                  </a:lnTo>
                  <a:lnTo>
                    <a:pt x="259202" y="104394"/>
                  </a:lnTo>
                  <a:lnTo>
                    <a:pt x="269748" y="72517"/>
                  </a:lnTo>
                  <a:lnTo>
                    <a:pt x="269243" y="64373"/>
                  </a:lnTo>
                  <a:lnTo>
                    <a:pt x="267716" y="57086"/>
                  </a:lnTo>
                  <a:lnTo>
                    <a:pt x="265140" y="50657"/>
                  </a:lnTo>
                  <a:lnTo>
                    <a:pt x="261493" y="45085"/>
                  </a:lnTo>
                  <a:close/>
                </a:path>
                <a:path w="821690" h="147955">
                  <a:moveTo>
                    <a:pt x="248285" y="34925"/>
                  </a:moveTo>
                  <a:lnTo>
                    <a:pt x="238506" y="34925"/>
                  </a:lnTo>
                  <a:lnTo>
                    <a:pt x="230362" y="35857"/>
                  </a:lnTo>
                  <a:lnTo>
                    <a:pt x="223266" y="38671"/>
                  </a:lnTo>
                  <a:lnTo>
                    <a:pt x="217217" y="43390"/>
                  </a:lnTo>
                  <a:lnTo>
                    <a:pt x="212217" y="50037"/>
                  </a:lnTo>
                  <a:lnTo>
                    <a:pt x="220527" y="50037"/>
                  </a:lnTo>
                  <a:lnTo>
                    <a:pt x="222631" y="47625"/>
                  </a:lnTo>
                  <a:lnTo>
                    <a:pt x="228346" y="45085"/>
                  </a:lnTo>
                  <a:lnTo>
                    <a:pt x="261493" y="45085"/>
                  </a:lnTo>
                  <a:lnTo>
                    <a:pt x="256032" y="38226"/>
                  </a:lnTo>
                  <a:lnTo>
                    <a:pt x="248285" y="34925"/>
                  </a:lnTo>
                  <a:close/>
                </a:path>
                <a:path w="821690" h="147955">
                  <a:moveTo>
                    <a:pt x="301751" y="0"/>
                  </a:moveTo>
                  <a:lnTo>
                    <a:pt x="289560" y="0"/>
                  </a:lnTo>
                  <a:lnTo>
                    <a:pt x="289560" y="112902"/>
                  </a:lnTo>
                  <a:lnTo>
                    <a:pt x="301751" y="112902"/>
                  </a:lnTo>
                  <a:lnTo>
                    <a:pt x="301751" y="0"/>
                  </a:lnTo>
                  <a:close/>
                </a:path>
                <a:path w="821690" h="147955">
                  <a:moveTo>
                    <a:pt x="334645" y="1524"/>
                  </a:moveTo>
                  <a:lnTo>
                    <a:pt x="330200" y="1524"/>
                  </a:lnTo>
                  <a:lnTo>
                    <a:pt x="328422" y="2159"/>
                  </a:lnTo>
                  <a:lnTo>
                    <a:pt x="326898" y="3683"/>
                  </a:lnTo>
                  <a:lnTo>
                    <a:pt x="325247" y="5207"/>
                  </a:lnTo>
                  <a:lnTo>
                    <a:pt x="324485" y="7112"/>
                  </a:lnTo>
                  <a:lnTo>
                    <a:pt x="324485" y="11684"/>
                  </a:lnTo>
                  <a:lnTo>
                    <a:pt x="325247" y="13588"/>
                  </a:lnTo>
                  <a:lnTo>
                    <a:pt x="328422" y="16510"/>
                  </a:lnTo>
                  <a:lnTo>
                    <a:pt x="330200" y="17272"/>
                  </a:lnTo>
                  <a:lnTo>
                    <a:pt x="334645" y="17272"/>
                  </a:lnTo>
                  <a:lnTo>
                    <a:pt x="336550" y="16510"/>
                  </a:lnTo>
                  <a:lnTo>
                    <a:pt x="338074" y="14986"/>
                  </a:lnTo>
                  <a:lnTo>
                    <a:pt x="339725" y="13462"/>
                  </a:lnTo>
                  <a:lnTo>
                    <a:pt x="340436" y="11684"/>
                  </a:lnTo>
                  <a:lnTo>
                    <a:pt x="340487" y="7112"/>
                  </a:lnTo>
                  <a:lnTo>
                    <a:pt x="339725" y="5207"/>
                  </a:lnTo>
                  <a:lnTo>
                    <a:pt x="338074" y="3683"/>
                  </a:lnTo>
                  <a:lnTo>
                    <a:pt x="336550" y="2159"/>
                  </a:lnTo>
                  <a:lnTo>
                    <a:pt x="334645" y="1524"/>
                  </a:lnTo>
                  <a:close/>
                </a:path>
                <a:path w="821690" h="147955">
                  <a:moveTo>
                    <a:pt x="338327" y="36702"/>
                  </a:moveTo>
                  <a:lnTo>
                    <a:pt x="326136" y="36702"/>
                  </a:lnTo>
                  <a:lnTo>
                    <a:pt x="326136" y="112902"/>
                  </a:lnTo>
                  <a:lnTo>
                    <a:pt x="338327" y="112902"/>
                  </a:lnTo>
                  <a:lnTo>
                    <a:pt x="338327" y="36702"/>
                  </a:lnTo>
                  <a:close/>
                </a:path>
                <a:path w="821690" h="147955">
                  <a:moveTo>
                    <a:pt x="403860" y="34925"/>
                  </a:moveTo>
                  <a:lnTo>
                    <a:pt x="397128" y="34925"/>
                  </a:lnTo>
                  <a:lnTo>
                    <a:pt x="388552" y="35639"/>
                  </a:lnTo>
                  <a:lnTo>
                    <a:pt x="358191" y="67625"/>
                  </a:lnTo>
                  <a:lnTo>
                    <a:pt x="357505" y="76581"/>
                  </a:lnTo>
                  <a:lnTo>
                    <a:pt x="358126" y="84599"/>
                  </a:lnTo>
                  <a:lnTo>
                    <a:pt x="386111" y="114014"/>
                  </a:lnTo>
                  <a:lnTo>
                    <a:pt x="393826" y="114681"/>
                  </a:lnTo>
                  <a:lnTo>
                    <a:pt x="401827" y="114681"/>
                  </a:lnTo>
                  <a:lnTo>
                    <a:pt x="408813" y="112902"/>
                  </a:lnTo>
                  <a:lnTo>
                    <a:pt x="414655" y="109347"/>
                  </a:lnTo>
                  <a:lnTo>
                    <a:pt x="414655" y="104394"/>
                  </a:lnTo>
                  <a:lnTo>
                    <a:pt x="387985" y="104394"/>
                  </a:lnTo>
                  <a:lnTo>
                    <a:pt x="381762" y="101854"/>
                  </a:lnTo>
                  <a:lnTo>
                    <a:pt x="372364" y="91439"/>
                  </a:lnTo>
                  <a:lnTo>
                    <a:pt x="370125" y="84599"/>
                  </a:lnTo>
                  <a:lnTo>
                    <a:pt x="370077" y="66421"/>
                  </a:lnTo>
                  <a:lnTo>
                    <a:pt x="372491" y="59055"/>
                  </a:lnTo>
                  <a:lnTo>
                    <a:pt x="377571" y="53467"/>
                  </a:lnTo>
                  <a:lnTo>
                    <a:pt x="382524" y="47879"/>
                  </a:lnTo>
                  <a:lnTo>
                    <a:pt x="388874" y="45085"/>
                  </a:lnTo>
                  <a:lnTo>
                    <a:pt x="414782" y="45085"/>
                  </a:lnTo>
                  <a:lnTo>
                    <a:pt x="414782" y="38608"/>
                  </a:lnTo>
                  <a:lnTo>
                    <a:pt x="409701" y="36068"/>
                  </a:lnTo>
                  <a:lnTo>
                    <a:pt x="403860" y="34925"/>
                  </a:lnTo>
                  <a:close/>
                </a:path>
                <a:path w="821690" h="147955">
                  <a:moveTo>
                    <a:pt x="414655" y="97789"/>
                  </a:moveTo>
                  <a:lnTo>
                    <a:pt x="408813" y="102235"/>
                  </a:lnTo>
                  <a:lnTo>
                    <a:pt x="402590" y="104394"/>
                  </a:lnTo>
                  <a:lnTo>
                    <a:pt x="414655" y="104394"/>
                  </a:lnTo>
                  <a:lnTo>
                    <a:pt x="414655" y="97789"/>
                  </a:lnTo>
                  <a:close/>
                </a:path>
                <a:path w="821690" h="147955">
                  <a:moveTo>
                    <a:pt x="414782" y="45085"/>
                  </a:moveTo>
                  <a:lnTo>
                    <a:pt x="403098" y="45085"/>
                  </a:lnTo>
                  <a:lnTo>
                    <a:pt x="409194" y="47117"/>
                  </a:lnTo>
                  <a:lnTo>
                    <a:pt x="414782" y="51054"/>
                  </a:lnTo>
                  <a:lnTo>
                    <a:pt x="414782" y="45085"/>
                  </a:lnTo>
                  <a:close/>
                </a:path>
                <a:path w="821690" h="147955">
                  <a:moveTo>
                    <a:pt x="482448" y="45085"/>
                  </a:moveTo>
                  <a:lnTo>
                    <a:pt x="469900" y="45085"/>
                  </a:lnTo>
                  <a:lnTo>
                    <a:pt x="475234" y="51562"/>
                  </a:lnTo>
                  <a:lnTo>
                    <a:pt x="475234" y="64516"/>
                  </a:lnTo>
                  <a:lnTo>
                    <a:pt x="433514" y="75723"/>
                  </a:lnTo>
                  <a:lnTo>
                    <a:pt x="427227" y="92583"/>
                  </a:lnTo>
                  <a:lnTo>
                    <a:pt x="427227" y="99313"/>
                  </a:lnTo>
                  <a:lnTo>
                    <a:pt x="429387" y="104648"/>
                  </a:lnTo>
                  <a:lnTo>
                    <a:pt x="437896" y="112649"/>
                  </a:lnTo>
                  <a:lnTo>
                    <a:pt x="443865" y="114681"/>
                  </a:lnTo>
                  <a:lnTo>
                    <a:pt x="451485" y="114681"/>
                  </a:lnTo>
                  <a:lnTo>
                    <a:pt x="449834" y="104394"/>
                  </a:lnTo>
                  <a:lnTo>
                    <a:pt x="446277" y="103250"/>
                  </a:lnTo>
                  <a:lnTo>
                    <a:pt x="441071" y="98551"/>
                  </a:lnTo>
                  <a:lnTo>
                    <a:pt x="439674" y="95504"/>
                  </a:lnTo>
                  <a:lnTo>
                    <a:pt x="439674" y="86613"/>
                  </a:lnTo>
                  <a:lnTo>
                    <a:pt x="441071" y="83058"/>
                  </a:lnTo>
                  <a:lnTo>
                    <a:pt x="446913" y="78994"/>
                  </a:lnTo>
                  <a:lnTo>
                    <a:pt x="451103" y="77597"/>
                  </a:lnTo>
                  <a:lnTo>
                    <a:pt x="475234" y="74295"/>
                  </a:lnTo>
                  <a:lnTo>
                    <a:pt x="487425" y="74295"/>
                  </a:lnTo>
                  <a:lnTo>
                    <a:pt x="487425" y="63246"/>
                  </a:lnTo>
                  <a:lnTo>
                    <a:pt x="485737" y="50837"/>
                  </a:lnTo>
                  <a:lnTo>
                    <a:pt x="482448" y="45085"/>
                  </a:lnTo>
                  <a:close/>
                </a:path>
                <a:path w="821690" h="147955">
                  <a:moveTo>
                    <a:pt x="487425" y="100964"/>
                  </a:moveTo>
                  <a:lnTo>
                    <a:pt x="475234" y="100964"/>
                  </a:lnTo>
                  <a:lnTo>
                    <a:pt x="475234" y="112902"/>
                  </a:lnTo>
                  <a:lnTo>
                    <a:pt x="487425" y="112902"/>
                  </a:lnTo>
                  <a:lnTo>
                    <a:pt x="487425" y="100964"/>
                  </a:lnTo>
                  <a:close/>
                </a:path>
                <a:path w="821690" h="147955">
                  <a:moveTo>
                    <a:pt x="487425" y="74295"/>
                  </a:moveTo>
                  <a:lnTo>
                    <a:pt x="475234" y="74295"/>
                  </a:lnTo>
                  <a:lnTo>
                    <a:pt x="475234" y="88392"/>
                  </a:lnTo>
                  <a:lnTo>
                    <a:pt x="473201" y="93725"/>
                  </a:lnTo>
                  <a:lnTo>
                    <a:pt x="469265" y="98044"/>
                  </a:lnTo>
                  <a:lnTo>
                    <a:pt x="465327" y="102235"/>
                  </a:lnTo>
                  <a:lnTo>
                    <a:pt x="460375" y="104394"/>
                  </a:lnTo>
                  <a:lnTo>
                    <a:pt x="472337" y="104394"/>
                  </a:lnTo>
                  <a:lnTo>
                    <a:pt x="474852" y="100964"/>
                  </a:lnTo>
                  <a:lnTo>
                    <a:pt x="487425" y="100964"/>
                  </a:lnTo>
                  <a:lnTo>
                    <a:pt x="487425" y="74295"/>
                  </a:lnTo>
                  <a:close/>
                </a:path>
                <a:path w="821690" h="147955">
                  <a:moveTo>
                    <a:pt x="460501" y="34925"/>
                  </a:moveTo>
                  <a:lnTo>
                    <a:pt x="434594" y="54483"/>
                  </a:lnTo>
                  <a:lnTo>
                    <a:pt x="440358" y="50389"/>
                  </a:lnTo>
                  <a:lnTo>
                    <a:pt x="446420" y="47450"/>
                  </a:lnTo>
                  <a:lnTo>
                    <a:pt x="452792" y="45678"/>
                  </a:lnTo>
                  <a:lnTo>
                    <a:pt x="459486" y="45085"/>
                  </a:lnTo>
                  <a:lnTo>
                    <a:pt x="482448" y="45085"/>
                  </a:lnTo>
                  <a:lnTo>
                    <a:pt x="480679" y="41989"/>
                  </a:lnTo>
                  <a:lnTo>
                    <a:pt x="472263" y="36689"/>
                  </a:lnTo>
                  <a:lnTo>
                    <a:pt x="460501" y="34925"/>
                  </a:lnTo>
                  <a:close/>
                </a:path>
                <a:path w="821690" h="147955">
                  <a:moveTo>
                    <a:pt x="526669" y="47117"/>
                  </a:moveTo>
                  <a:lnTo>
                    <a:pt x="514476" y="47117"/>
                  </a:lnTo>
                  <a:lnTo>
                    <a:pt x="514476" y="92201"/>
                  </a:lnTo>
                  <a:lnTo>
                    <a:pt x="515737" y="101963"/>
                  </a:lnTo>
                  <a:lnTo>
                    <a:pt x="519509" y="108950"/>
                  </a:lnTo>
                  <a:lnTo>
                    <a:pt x="525781" y="113151"/>
                  </a:lnTo>
                  <a:lnTo>
                    <a:pt x="534543" y="114554"/>
                  </a:lnTo>
                  <a:lnTo>
                    <a:pt x="539242" y="114554"/>
                  </a:lnTo>
                  <a:lnTo>
                    <a:pt x="543051" y="113664"/>
                  </a:lnTo>
                  <a:lnTo>
                    <a:pt x="545973" y="112141"/>
                  </a:lnTo>
                  <a:lnTo>
                    <a:pt x="545973" y="104267"/>
                  </a:lnTo>
                  <a:lnTo>
                    <a:pt x="533908" y="104267"/>
                  </a:lnTo>
                  <a:lnTo>
                    <a:pt x="531114" y="103124"/>
                  </a:lnTo>
                  <a:lnTo>
                    <a:pt x="527558" y="98806"/>
                  </a:lnTo>
                  <a:lnTo>
                    <a:pt x="526669" y="95123"/>
                  </a:lnTo>
                  <a:lnTo>
                    <a:pt x="526669" y="47117"/>
                  </a:lnTo>
                  <a:close/>
                </a:path>
                <a:path w="821690" h="147955">
                  <a:moveTo>
                    <a:pt x="545973" y="101726"/>
                  </a:moveTo>
                  <a:lnTo>
                    <a:pt x="543687" y="103377"/>
                  </a:lnTo>
                  <a:lnTo>
                    <a:pt x="541020" y="104267"/>
                  </a:lnTo>
                  <a:lnTo>
                    <a:pt x="545973" y="104267"/>
                  </a:lnTo>
                  <a:lnTo>
                    <a:pt x="545973" y="101726"/>
                  </a:lnTo>
                  <a:close/>
                </a:path>
                <a:path w="821690" h="147955">
                  <a:moveTo>
                    <a:pt x="545973" y="36702"/>
                  </a:moveTo>
                  <a:lnTo>
                    <a:pt x="501396" y="36702"/>
                  </a:lnTo>
                  <a:lnTo>
                    <a:pt x="501396" y="47117"/>
                  </a:lnTo>
                  <a:lnTo>
                    <a:pt x="545973" y="47117"/>
                  </a:lnTo>
                  <a:lnTo>
                    <a:pt x="545973" y="36702"/>
                  </a:lnTo>
                  <a:close/>
                </a:path>
                <a:path w="821690" h="147955">
                  <a:moveTo>
                    <a:pt x="526669" y="14097"/>
                  </a:moveTo>
                  <a:lnTo>
                    <a:pt x="514476" y="18034"/>
                  </a:lnTo>
                  <a:lnTo>
                    <a:pt x="514476" y="36702"/>
                  </a:lnTo>
                  <a:lnTo>
                    <a:pt x="526669" y="36702"/>
                  </a:lnTo>
                  <a:lnTo>
                    <a:pt x="526669" y="14097"/>
                  </a:lnTo>
                  <a:close/>
                </a:path>
                <a:path w="821690" h="147955">
                  <a:moveTo>
                    <a:pt x="570865" y="1524"/>
                  </a:moveTo>
                  <a:lnTo>
                    <a:pt x="566420" y="1524"/>
                  </a:lnTo>
                  <a:lnTo>
                    <a:pt x="564642" y="2159"/>
                  </a:lnTo>
                  <a:lnTo>
                    <a:pt x="563118" y="3683"/>
                  </a:lnTo>
                  <a:lnTo>
                    <a:pt x="561467" y="5207"/>
                  </a:lnTo>
                  <a:lnTo>
                    <a:pt x="560705" y="7112"/>
                  </a:lnTo>
                  <a:lnTo>
                    <a:pt x="560705" y="11684"/>
                  </a:lnTo>
                  <a:lnTo>
                    <a:pt x="561467" y="13588"/>
                  </a:lnTo>
                  <a:lnTo>
                    <a:pt x="564642" y="16510"/>
                  </a:lnTo>
                  <a:lnTo>
                    <a:pt x="566420" y="17272"/>
                  </a:lnTo>
                  <a:lnTo>
                    <a:pt x="570865" y="17272"/>
                  </a:lnTo>
                  <a:lnTo>
                    <a:pt x="572770" y="16510"/>
                  </a:lnTo>
                  <a:lnTo>
                    <a:pt x="574294" y="14986"/>
                  </a:lnTo>
                  <a:lnTo>
                    <a:pt x="575945" y="13462"/>
                  </a:lnTo>
                  <a:lnTo>
                    <a:pt x="576656" y="11684"/>
                  </a:lnTo>
                  <a:lnTo>
                    <a:pt x="576707" y="7112"/>
                  </a:lnTo>
                  <a:lnTo>
                    <a:pt x="575945" y="5207"/>
                  </a:lnTo>
                  <a:lnTo>
                    <a:pt x="574294" y="3683"/>
                  </a:lnTo>
                  <a:lnTo>
                    <a:pt x="572770" y="2159"/>
                  </a:lnTo>
                  <a:lnTo>
                    <a:pt x="570865" y="1524"/>
                  </a:lnTo>
                  <a:close/>
                </a:path>
                <a:path w="821690" h="147955">
                  <a:moveTo>
                    <a:pt x="574548" y="36702"/>
                  </a:moveTo>
                  <a:lnTo>
                    <a:pt x="562356" y="36702"/>
                  </a:lnTo>
                  <a:lnTo>
                    <a:pt x="562356" y="112902"/>
                  </a:lnTo>
                  <a:lnTo>
                    <a:pt x="574548" y="112902"/>
                  </a:lnTo>
                  <a:lnTo>
                    <a:pt x="574548" y="36702"/>
                  </a:lnTo>
                  <a:close/>
                </a:path>
                <a:path w="821690" h="147955">
                  <a:moveTo>
                    <a:pt x="632587" y="34925"/>
                  </a:moveTo>
                  <a:lnTo>
                    <a:pt x="596376" y="58562"/>
                  </a:lnTo>
                  <a:lnTo>
                    <a:pt x="593725" y="75692"/>
                  </a:lnTo>
                  <a:lnTo>
                    <a:pt x="594365" y="84046"/>
                  </a:lnTo>
                  <a:lnTo>
                    <a:pt x="622780" y="114014"/>
                  </a:lnTo>
                  <a:lnTo>
                    <a:pt x="630809" y="114681"/>
                  </a:lnTo>
                  <a:lnTo>
                    <a:pt x="639046" y="113990"/>
                  </a:lnTo>
                  <a:lnTo>
                    <a:pt x="646414" y="111918"/>
                  </a:lnTo>
                  <a:lnTo>
                    <a:pt x="652901" y="108465"/>
                  </a:lnTo>
                  <a:lnTo>
                    <a:pt x="657613" y="104394"/>
                  </a:lnTo>
                  <a:lnTo>
                    <a:pt x="623951" y="104394"/>
                  </a:lnTo>
                  <a:lnTo>
                    <a:pt x="617727" y="101726"/>
                  </a:lnTo>
                  <a:lnTo>
                    <a:pt x="608584" y="91312"/>
                  </a:lnTo>
                  <a:lnTo>
                    <a:pt x="606338" y="84327"/>
                  </a:lnTo>
                  <a:lnTo>
                    <a:pt x="606416" y="65405"/>
                  </a:lnTo>
                  <a:lnTo>
                    <a:pt x="608584" y="58420"/>
                  </a:lnTo>
                  <a:lnTo>
                    <a:pt x="617727" y="47751"/>
                  </a:lnTo>
                  <a:lnTo>
                    <a:pt x="623824" y="45085"/>
                  </a:lnTo>
                  <a:lnTo>
                    <a:pt x="658963" y="45085"/>
                  </a:lnTo>
                  <a:lnTo>
                    <a:pt x="653964" y="40765"/>
                  </a:lnTo>
                  <a:lnTo>
                    <a:pt x="647779" y="37512"/>
                  </a:lnTo>
                  <a:lnTo>
                    <a:pt x="640665" y="35569"/>
                  </a:lnTo>
                  <a:lnTo>
                    <a:pt x="632587" y="34925"/>
                  </a:lnTo>
                  <a:close/>
                </a:path>
                <a:path w="821690" h="147955">
                  <a:moveTo>
                    <a:pt x="658963" y="45085"/>
                  </a:moveTo>
                  <a:lnTo>
                    <a:pt x="639572" y="45085"/>
                  </a:lnTo>
                  <a:lnTo>
                    <a:pt x="645668" y="47751"/>
                  </a:lnTo>
                  <a:lnTo>
                    <a:pt x="654176" y="58038"/>
                  </a:lnTo>
                  <a:lnTo>
                    <a:pt x="656209" y="65405"/>
                  </a:lnTo>
                  <a:lnTo>
                    <a:pt x="656209" y="84327"/>
                  </a:lnTo>
                  <a:lnTo>
                    <a:pt x="654176" y="91567"/>
                  </a:lnTo>
                  <a:lnTo>
                    <a:pt x="645668" y="101854"/>
                  </a:lnTo>
                  <a:lnTo>
                    <a:pt x="639572" y="104394"/>
                  </a:lnTo>
                  <a:lnTo>
                    <a:pt x="657613" y="104394"/>
                  </a:lnTo>
                  <a:lnTo>
                    <a:pt x="668782" y="74422"/>
                  </a:lnTo>
                  <a:lnTo>
                    <a:pt x="668250" y="66597"/>
                  </a:lnTo>
                  <a:lnTo>
                    <a:pt x="668127" y="65405"/>
                  </a:lnTo>
                  <a:lnTo>
                    <a:pt x="666400" y="57880"/>
                  </a:lnTo>
                  <a:lnTo>
                    <a:pt x="663424" y="51097"/>
                  </a:lnTo>
                  <a:lnTo>
                    <a:pt x="659257" y="45338"/>
                  </a:lnTo>
                  <a:lnTo>
                    <a:pt x="658963" y="45085"/>
                  </a:lnTo>
                  <a:close/>
                </a:path>
                <a:path w="821690" h="147955">
                  <a:moveTo>
                    <a:pt x="701040" y="36702"/>
                  </a:moveTo>
                  <a:lnTo>
                    <a:pt x="688848" y="36702"/>
                  </a:lnTo>
                  <a:lnTo>
                    <a:pt x="688848" y="112902"/>
                  </a:lnTo>
                  <a:lnTo>
                    <a:pt x="701040" y="112902"/>
                  </a:lnTo>
                  <a:lnTo>
                    <a:pt x="701040" y="62357"/>
                  </a:lnTo>
                  <a:lnTo>
                    <a:pt x="703072" y="56642"/>
                  </a:lnTo>
                  <a:lnTo>
                    <a:pt x="707136" y="52070"/>
                  </a:lnTo>
                  <a:lnTo>
                    <a:pt x="709541" y="49275"/>
                  </a:lnTo>
                  <a:lnTo>
                    <a:pt x="701040" y="49275"/>
                  </a:lnTo>
                  <a:lnTo>
                    <a:pt x="701040" y="36702"/>
                  </a:lnTo>
                  <a:close/>
                </a:path>
                <a:path w="821690" h="147955">
                  <a:moveTo>
                    <a:pt x="747247" y="45085"/>
                  </a:moveTo>
                  <a:lnTo>
                    <a:pt x="722249" y="45085"/>
                  </a:lnTo>
                  <a:lnTo>
                    <a:pt x="729990" y="46607"/>
                  </a:lnTo>
                  <a:lnTo>
                    <a:pt x="735504" y="51165"/>
                  </a:lnTo>
                  <a:lnTo>
                    <a:pt x="738804" y="58747"/>
                  </a:lnTo>
                  <a:lnTo>
                    <a:pt x="739901" y="69342"/>
                  </a:lnTo>
                  <a:lnTo>
                    <a:pt x="739901" y="112902"/>
                  </a:lnTo>
                  <a:lnTo>
                    <a:pt x="752094" y="112902"/>
                  </a:lnTo>
                  <a:lnTo>
                    <a:pt x="752094" y="56134"/>
                  </a:lnTo>
                  <a:lnTo>
                    <a:pt x="749935" y="48387"/>
                  </a:lnTo>
                  <a:lnTo>
                    <a:pt x="747247" y="45085"/>
                  </a:lnTo>
                  <a:close/>
                </a:path>
                <a:path w="821690" h="147955">
                  <a:moveTo>
                    <a:pt x="734695" y="34925"/>
                  </a:moveTo>
                  <a:lnTo>
                    <a:pt x="726440" y="34925"/>
                  </a:lnTo>
                  <a:lnTo>
                    <a:pt x="718726" y="35827"/>
                  </a:lnTo>
                  <a:lnTo>
                    <a:pt x="711977" y="38528"/>
                  </a:lnTo>
                  <a:lnTo>
                    <a:pt x="706205" y="43015"/>
                  </a:lnTo>
                  <a:lnTo>
                    <a:pt x="701421" y="49275"/>
                  </a:lnTo>
                  <a:lnTo>
                    <a:pt x="709541" y="49275"/>
                  </a:lnTo>
                  <a:lnTo>
                    <a:pt x="711073" y="47498"/>
                  </a:lnTo>
                  <a:lnTo>
                    <a:pt x="716152" y="45085"/>
                  </a:lnTo>
                  <a:lnTo>
                    <a:pt x="747247" y="45085"/>
                  </a:lnTo>
                  <a:lnTo>
                    <a:pt x="745490" y="42925"/>
                  </a:lnTo>
                  <a:lnTo>
                    <a:pt x="741045" y="37592"/>
                  </a:lnTo>
                  <a:lnTo>
                    <a:pt x="734695" y="34925"/>
                  </a:lnTo>
                  <a:close/>
                </a:path>
                <a:path w="821690" h="147955">
                  <a:moveTo>
                    <a:pt x="771144" y="97027"/>
                  </a:moveTo>
                  <a:lnTo>
                    <a:pt x="771144" y="110109"/>
                  </a:lnTo>
                  <a:lnTo>
                    <a:pt x="776859" y="113157"/>
                  </a:lnTo>
                  <a:lnTo>
                    <a:pt x="783717" y="114681"/>
                  </a:lnTo>
                  <a:lnTo>
                    <a:pt x="795527" y="114681"/>
                  </a:lnTo>
                  <a:lnTo>
                    <a:pt x="817874" y="104394"/>
                  </a:lnTo>
                  <a:lnTo>
                    <a:pt x="785114" y="104394"/>
                  </a:lnTo>
                  <a:lnTo>
                    <a:pt x="777748" y="101981"/>
                  </a:lnTo>
                  <a:lnTo>
                    <a:pt x="771144" y="97027"/>
                  </a:lnTo>
                  <a:close/>
                </a:path>
                <a:path w="821690" h="147955">
                  <a:moveTo>
                    <a:pt x="807085" y="34925"/>
                  </a:moveTo>
                  <a:lnTo>
                    <a:pt x="796671" y="34925"/>
                  </a:lnTo>
                  <a:lnTo>
                    <a:pt x="793115" y="35306"/>
                  </a:lnTo>
                  <a:lnTo>
                    <a:pt x="789686" y="36322"/>
                  </a:lnTo>
                  <a:lnTo>
                    <a:pt x="786130" y="37211"/>
                  </a:lnTo>
                  <a:lnTo>
                    <a:pt x="771271" y="53339"/>
                  </a:lnTo>
                  <a:lnTo>
                    <a:pt x="771271" y="59817"/>
                  </a:lnTo>
                  <a:lnTo>
                    <a:pt x="776477" y="70358"/>
                  </a:lnTo>
                  <a:lnTo>
                    <a:pt x="778128" y="72136"/>
                  </a:lnTo>
                  <a:lnTo>
                    <a:pt x="794131" y="80010"/>
                  </a:lnTo>
                  <a:lnTo>
                    <a:pt x="796417" y="80899"/>
                  </a:lnTo>
                  <a:lnTo>
                    <a:pt x="807720" y="88519"/>
                  </a:lnTo>
                  <a:lnTo>
                    <a:pt x="808736" y="89916"/>
                  </a:lnTo>
                  <a:lnTo>
                    <a:pt x="809117" y="91567"/>
                  </a:lnTo>
                  <a:lnTo>
                    <a:pt x="809117" y="100837"/>
                  </a:lnTo>
                  <a:lnTo>
                    <a:pt x="803783" y="104394"/>
                  </a:lnTo>
                  <a:lnTo>
                    <a:pt x="817874" y="104394"/>
                  </a:lnTo>
                  <a:lnTo>
                    <a:pt x="819150" y="102235"/>
                  </a:lnTo>
                  <a:lnTo>
                    <a:pt x="820801" y="99568"/>
                  </a:lnTo>
                  <a:lnTo>
                    <a:pt x="821690" y="96266"/>
                  </a:lnTo>
                  <a:lnTo>
                    <a:pt x="821690" y="89408"/>
                  </a:lnTo>
                  <a:lnTo>
                    <a:pt x="821182" y="86741"/>
                  </a:lnTo>
                  <a:lnTo>
                    <a:pt x="820166" y="84455"/>
                  </a:lnTo>
                  <a:lnTo>
                    <a:pt x="819150" y="82296"/>
                  </a:lnTo>
                  <a:lnTo>
                    <a:pt x="817626" y="80263"/>
                  </a:lnTo>
                  <a:lnTo>
                    <a:pt x="815721" y="78612"/>
                  </a:lnTo>
                  <a:lnTo>
                    <a:pt x="813943" y="76835"/>
                  </a:lnTo>
                  <a:lnTo>
                    <a:pt x="811657" y="75311"/>
                  </a:lnTo>
                  <a:lnTo>
                    <a:pt x="808990" y="74041"/>
                  </a:lnTo>
                  <a:lnTo>
                    <a:pt x="806196" y="72644"/>
                  </a:lnTo>
                  <a:lnTo>
                    <a:pt x="803275" y="71247"/>
                  </a:lnTo>
                  <a:lnTo>
                    <a:pt x="799846" y="69976"/>
                  </a:lnTo>
                  <a:lnTo>
                    <a:pt x="793115" y="67310"/>
                  </a:lnTo>
                  <a:lnTo>
                    <a:pt x="784860" y="60833"/>
                  </a:lnTo>
                  <a:lnTo>
                    <a:pt x="784098" y="59562"/>
                  </a:lnTo>
                  <a:lnTo>
                    <a:pt x="783844" y="57785"/>
                  </a:lnTo>
                  <a:lnTo>
                    <a:pt x="783844" y="54229"/>
                  </a:lnTo>
                  <a:lnTo>
                    <a:pt x="784098" y="52832"/>
                  </a:lnTo>
                  <a:lnTo>
                    <a:pt x="784860" y="51562"/>
                  </a:lnTo>
                  <a:lnTo>
                    <a:pt x="785622" y="50164"/>
                  </a:lnTo>
                  <a:lnTo>
                    <a:pt x="786638" y="49022"/>
                  </a:lnTo>
                  <a:lnTo>
                    <a:pt x="787908" y="48133"/>
                  </a:lnTo>
                  <a:lnTo>
                    <a:pt x="789177" y="47117"/>
                  </a:lnTo>
                  <a:lnTo>
                    <a:pt x="790828" y="46482"/>
                  </a:lnTo>
                  <a:lnTo>
                    <a:pt x="792607" y="45974"/>
                  </a:lnTo>
                  <a:lnTo>
                    <a:pt x="794512" y="45466"/>
                  </a:lnTo>
                  <a:lnTo>
                    <a:pt x="796544" y="45085"/>
                  </a:lnTo>
                  <a:lnTo>
                    <a:pt x="818134" y="45085"/>
                  </a:lnTo>
                  <a:lnTo>
                    <a:pt x="818134" y="38354"/>
                  </a:lnTo>
                  <a:lnTo>
                    <a:pt x="812926" y="36068"/>
                  </a:lnTo>
                  <a:lnTo>
                    <a:pt x="807085" y="34925"/>
                  </a:lnTo>
                  <a:close/>
                </a:path>
                <a:path w="821690" h="147955">
                  <a:moveTo>
                    <a:pt x="818134" y="45085"/>
                  </a:moveTo>
                  <a:lnTo>
                    <a:pt x="806069" y="45085"/>
                  </a:lnTo>
                  <a:lnTo>
                    <a:pt x="812546" y="46989"/>
                  </a:lnTo>
                  <a:lnTo>
                    <a:pt x="818134" y="50673"/>
                  </a:lnTo>
                  <a:lnTo>
                    <a:pt x="818134" y="45085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79308" y="3220212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67344" y="3302889"/>
              <a:ext cx="544195" cy="113664"/>
            </a:xfrm>
            <a:custGeom>
              <a:avLst/>
              <a:gdLst/>
              <a:ahLst/>
              <a:cxnLst/>
              <a:rect l="l" t="t" r="r" b="b"/>
              <a:pathLst>
                <a:path w="544195" h="113664">
                  <a:moveTo>
                    <a:pt x="36449" y="4699"/>
                  </a:moveTo>
                  <a:lnTo>
                    <a:pt x="0" y="4699"/>
                  </a:lnTo>
                  <a:lnTo>
                    <a:pt x="0" y="111378"/>
                  </a:lnTo>
                  <a:lnTo>
                    <a:pt x="12446" y="111378"/>
                  </a:lnTo>
                  <a:lnTo>
                    <a:pt x="12446" y="66039"/>
                  </a:lnTo>
                  <a:lnTo>
                    <a:pt x="46735" y="66039"/>
                  </a:lnTo>
                  <a:lnTo>
                    <a:pt x="45211" y="64897"/>
                  </a:lnTo>
                  <a:lnTo>
                    <a:pt x="43941" y="63881"/>
                  </a:lnTo>
                  <a:lnTo>
                    <a:pt x="42417" y="62864"/>
                  </a:lnTo>
                  <a:lnTo>
                    <a:pt x="40639" y="62102"/>
                  </a:lnTo>
                  <a:lnTo>
                    <a:pt x="40639" y="61849"/>
                  </a:lnTo>
                  <a:lnTo>
                    <a:pt x="44196" y="60833"/>
                  </a:lnTo>
                  <a:lnTo>
                    <a:pt x="47498" y="59562"/>
                  </a:lnTo>
                  <a:lnTo>
                    <a:pt x="50419" y="57785"/>
                  </a:lnTo>
                  <a:lnTo>
                    <a:pt x="53212" y="56134"/>
                  </a:lnTo>
                  <a:lnTo>
                    <a:pt x="54959" y="54737"/>
                  </a:lnTo>
                  <a:lnTo>
                    <a:pt x="12446" y="54737"/>
                  </a:lnTo>
                  <a:lnTo>
                    <a:pt x="12446" y="16001"/>
                  </a:lnTo>
                  <a:lnTo>
                    <a:pt x="59340" y="16001"/>
                  </a:lnTo>
                  <a:lnTo>
                    <a:pt x="57911" y="14097"/>
                  </a:lnTo>
                  <a:lnTo>
                    <a:pt x="54990" y="11684"/>
                  </a:lnTo>
                  <a:lnTo>
                    <a:pt x="52070" y="9398"/>
                  </a:lnTo>
                  <a:lnTo>
                    <a:pt x="48640" y="7620"/>
                  </a:lnTo>
                  <a:lnTo>
                    <a:pt x="44703" y="6476"/>
                  </a:lnTo>
                  <a:lnTo>
                    <a:pt x="40766" y="5207"/>
                  </a:lnTo>
                  <a:lnTo>
                    <a:pt x="36449" y="4699"/>
                  </a:lnTo>
                  <a:close/>
                </a:path>
                <a:path w="544195" h="113664">
                  <a:moveTo>
                    <a:pt x="46735" y="66039"/>
                  </a:moveTo>
                  <a:lnTo>
                    <a:pt x="25019" y="66039"/>
                  </a:lnTo>
                  <a:lnTo>
                    <a:pt x="27177" y="66294"/>
                  </a:lnTo>
                  <a:lnTo>
                    <a:pt x="28955" y="66801"/>
                  </a:lnTo>
                  <a:lnTo>
                    <a:pt x="30860" y="67437"/>
                  </a:lnTo>
                  <a:lnTo>
                    <a:pt x="32638" y="68325"/>
                  </a:lnTo>
                  <a:lnTo>
                    <a:pt x="34162" y="69596"/>
                  </a:lnTo>
                  <a:lnTo>
                    <a:pt x="35813" y="70738"/>
                  </a:lnTo>
                  <a:lnTo>
                    <a:pt x="37464" y="72389"/>
                  </a:lnTo>
                  <a:lnTo>
                    <a:pt x="38988" y="74422"/>
                  </a:lnTo>
                  <a:lnTo>
                    <a:pt x="40512" y="76326"/>
                  </a:lnTo>
                  <a:lnTo>
                    <a:pt x="42036" y="78739"/>
                  </a:lnTo>
                  <a:lnTo>
                    <a:pt x="43687" y="81407"/>
                  </a:lnTo>
                  <a:lnTo>
                    <a:pt x="61595" y="111378"/>
                  </a:lnTo>
                  <a:lnTo>
                    <a:pt x="76453" y="111378"/>
                  </a:lnTo>
                  <a:lnTo>
                    <a:pt x="56387" y="79248"/>
                  </a:lnTo>
                  <a:lnTo>
                    <a:pt x="54990" y="76962"/>
                  </a:lnTo>
                  <a:lnTo>
                    <a:pt x="53721" y="74930"/>
                  </a:lnTo>
                  <a:lnTo>
                    <a:pt x="47751" y="67056"/>
                  </a:lnTo>
                  <a:lnTo>
                    <a:pt x="46735" y="66039"/>
                  </a:lnTo>
                  <a:close/>
                </a:path>
                <a:path w="544195" h="113664">
                  <a:moveTo>
                    <a:pt x="59340" y="16001"/>
                  </a:moveTo>
                  <a:lnTo>
                    <a:pt x="36575" y="16001"/>
                  </a:lnTo>
                  <a:lnTo>
                    <a:pt x="41909" y="17525"/>
                  </a:lnTo>
                  <a:lnTo>
                    <a:pt x="45592" y="20827"/>
                  </a:lnTo>
                  <a:lnTo>
                    <a:pt x="49275" y="24002"/>
                  </a:lnTo>
                  <a:lnTo>
                    <a:pt x="51126" y="28321"/>
                  </a:lnTo>
                  <a:lnTo>
                    <a:pt x="51180" y="37337"/>
                  </a:lnTo>
                  <a:lnTo>
                    <a:pt x="50546" y="40132"/>
                  </a:lnTo>
                  <a:lnTo>
                    <a:pt x="49529" y="42672"/>
                  </a:lnTo>
                  <a:lnTo>
                    <a:pt x="48386" y="45338"/>
                  </a:lnTo>
                  <a:lnTo>
                    <a:pt x="46862" y="47498"/>
                  </a:lnTo>
                  <a:lnTo>
                    <a:pt x="44957" y="49149"/>
                  </a:lnTo>
                  <a:lnTo>
                    <a:pt x="43052" y="50926"/>
                  </a:lnTo>
                  <a:lnTo>
                    <a:pt x="40766" y="52324"/>
                  </a:lnTo>
                  <a:lnTo>
                    <a:pt x="38100" y="53212"/>
                  </a:lnTo>
                  <a:lnTo>
                    <a:pt x="35432" y="54228"/>
                  </a:lnTo>
                  <a:lnTo>
                    <a:pt x="32511" y="54737"/>
                  </a:lnTo>
                  <a:lnTo>
                    <a:pt x="54959" y="54737"/>
                  </a:lnTo>
                  <a:lnTo>
                    <a:pt x="64261" y="28321"/>
                  </a:lnTo>
                  <a:lnTo>
                    <a:pt x="63373" y="24130"/>
                  </a:lnTo>
                  <a:lnTo>
                    <a:pt x="61849" y="20574"/>
                  </a:lnTo>
                  <a:lnTo>
                    <a:pt x="60198" y="17145"/>
                  </a:lnTo>
                  <a:lnTo>
                    <a:pt x="59340" y="16001"/>
                  </a:lnTo>
                  <a:close/>
                </a:path>
                <a:path w="544195" h="113664">
                  <a:moveTo>
                    <a:pt x="100202" y="35178"/>
                  </a:moveTo>
                  <a:lnTo>
                    <a:pt x="88137" y="35178"/>
                  </a:lnTo>
                  <a:lnTo>
                    <a:pt x="88137" y="80772"/>
                  </a:lnTo>
                  <a:lnTo>
                    <a:pt x="89830" y="94940"/>
                  </a:lnTo>
                  <a:lnTo>
                    <a:pt x="94916" y="105060"/>
                  </a:lnTo>
                  <a:lnTo>
                    <a:pt x="103407" y="111132"/>
                  </a:lnTo>
                  <a:lnTo>
                    <a:pt x="115315" y="113157"/>
                  </a:lnTo>
                  <a:lnTo>
                    <a:pt x="122791" y="112297"/>
                  </a:lnTo>
                  <a:lnTo>
                    <a:pt x="129206" y="109712"/>
                  </a:lnTo>
                  <a:lnTo>
                    <a:pt x="134550" y="105388"/>
                  </a:lnTo>
                  <a:lnTo>
                    <a:pt x="136316" y="102870"/>
                  </a:lnTo>
                  <a:lnTo>
                    <a:pt x="118745" y="102870"/>
                  </a:lnTo>
                  <a:lnTo>
                    <a:pt x="110650" y="101367"/>
                  </a:lnTo>
                  <a:lnTo>
                    <a:pt x="104854" y="96853"/>
                  </a:lnTo>
                  <a:lnTo>
                    <a:pt x="101367" y="89314"/>
                  </a:lnTo>
                  <a:lnTo>
                    <a:pt x="100202" y="78739"/>
                  </a:lnTo>
                  <a:lnTo>
                    <a:pt x="100202" y="35178"/>
                  </a:lnTo>
                  <a:close/>
                </a:path>
                <a:path w="544195" h="113664">
                  <a:moveTo>
                    <a:pt x="151383" y="99313"/>
                  </a:moveTo>
                  <a:lnTo>
                    <a:pt x="139191" y="99313"/>
                  </a:lnTo>
                  <a:lnTo>
                    <a:pt x="139191" y="111378"/>
                  </a:lnTo>
                  <a:lnTo>
                    <a:pt x="151383" y="111378"/>
                  </a:lnTo>
                  <a:lnTo>
                    <a:pt x="151383" y="99313"/>
                  </a:lnTo>
                  <a:close/>
                </a:path>
                <a:path w="544195" h="113664">
                  <a:moveTo>
                    <a:pt x="151383" y="35178"/>
                  </a:moveTo>
                  <a:lnTo>
                    <a:pt x="139191" y="35178"/>
                  </a:lnTo>
                  <a:lnTo>
                    <a:pt x="139191" y="86233"/>
                  </a:lnTo>
                  <a:lnTo>
                    <a:pt x="137286" y="91948"/>
                  </a:lnTo>
                  <a:lnTo>
                    <a:pt x="133350" y="96265"/>
                  </a:lnTo>
                  <a:lnTo>
                    <a:pt x="129539" y="100711"/>
                  </a:lnTo>
                  <a:lnTo>
                    <a:pt x="124713" y="102870"/>
                  </a:lnTo>
                  <a:lnTo>
                    <a:pt x="136316" y="102870"/>
                  </a:lnTo>
                  <a:lnTo>
                    <a:pt x="138810" y="99313"/>
                  </a:lnTo>
                  <a:lnTo>
                    <a:pt x="151383" y="99313"/>
                  </a:lnTo>
                  <a:lnTo>
                    <a:pt x="151383" y="35178"/>
                  </a:lnTo>
                  <a:close/>
                </a:path>
                <a:path w="544195" h="113664">
                  <a:moveTo>
                    <a:pt x="188849" y="35178"/>
                  </a:moveTo>
                  <a:lnTo>
                    <a:pt x="176656" y="35178"/>
                  </a:lnTo>
                  <a:lnTo>
                    <a:pt x="176656" y="111378"/>
                  </a:lnTo>
                  <a:lnTo>
                    <a:pt x="188849" y="111378"/>
                  </a:lnTo>
                  <a:lnTo>
                    <a:pt x="188849" y="60960"/>
                  </a:lnTo>
                  <a:lnTo>
                    <a:pt x="190880" y="55118"/>
                  </a:lnTo>
                  <a:lnTo>
                    <a:pt x="197114" y="47878"/>
                  </a:lnTo>
                  <a:lnTo>
                    <a:pt x="188849" y="47878"/>
                  </a:lnTo>
                  <a:lnTo>
                    <a:pt x="188849" y="35178"/>
                  </a:lnTo>
                  <a:close/>
                </a:path>
                <a:path w="544195" h="113664">
                  <a:moveTo>
                    <a:pt x="235039" y="43687"/>
                  </a:moveTo>
                  <a:lnTo>
                    <a:pt x="209930" y="43687"/>
                  </a:lnTo>
                  <a:lnTo>
                    <a:pt x="217691" y="45192"/>
                  </a:lnTo>
                  <a:lnTo>
                    <a:pt x="223250" y="49720"/>
                  </a:lnTo>
                  <a:lnTo>
                    <a:pt x="226593" y="57296"/>
                  </a:lnTo>
                  <a:lnTo>
                    <a:pt x="227710" y="67945"/>
                  </a:lnTo>
                  <a:lnTo>
                    <a:pt x="227710" y="111378"/>
                  </a:lnTo>
                  <a:lnTo>
                    <a:pt x="239902" y="111378"/>
                  </a:lnTo>
                  <a:lnTo>
                    <a:pt x="239902" y="54610"/>
                  </a:lnTo>
                  <a:lnTo>
                    <a:pt x="237616" y="46862"/>
                  </a:lnTo>
                  <a:lnTo>
                    <a:pt x="235039" y="43687"/>
                  </a:lnTo>
                  <a:close/>
                </a:path>
                <a:path w="544195" h="113664">
                  <a:moveTo>
                    <a:pt x="222503" y="33400"/>
                  </a:moveTo>
                  <a:lnTo>
                    <a:pt x="214122" y="33400"/>
                  </a:lnTo>
                  <a:lnTo>
                    <a:pt x="206408" y="34305"/>
                  </a:lnTo>
                  <a:lnTo>
                    <a:pt x="199659" y="37020"/>
                  </a:lnTo>
                  <a:lnTo>
                    <a:pt x="193887" y="41544"/>
                  </a:lnTo>
                  <a:lnTo>
                    <a:pt x="189102" y="47878"/>
                  </a:lnTo>
                  <a:lnTo>
                    <a:pt x="197114" y="47878"/>
                  </a:lnTo>
                  <a:lnTo>
                    <a:pt x="198754" y="45974"/>
                  </a:lnTo>
                  <a:lnTo>
                    <a:pt x="203834" y="43687"/>
                  </a:lnTo>
                  <a:lnTo>
                    <a:pt x="235039" y="43687"/>
                  </a:lnTo>
                  <a:lnTo>
                    <a:pt x="228853" y="36068"/>
                  </a:lnTo>
                  <a:lnTo>
                    <a:pt x="222503" y="33400"/>
                  </a:lnTo>
                  <a:close/>
                </a:path>
                <a:path w="544195" h="113664">
                  <a:moveTo>
                    <a:pt x="279653" y="45593"/>
                  </a:moveTo>
                  <a:lnTo>
                    <a:pt x="267461" y="45593"/>
                  </a:lnTo>
                  <a:lnTo>
                    <a:pt x="267461" y="90677"/>
                  </a:lnTo>
                  <a:lnTo>
                    <a:pt x="268702" y="100439"/>
                  </a:lnTo>
                  <a:lnTo>
                    <a:pt x="272430" y="107426"/>
                  </a:lnTo>
                  <a:lnTo>
                    <a:pt x="278659" y="111627"/>
                  </a:lnTo>
                  <a:lnTo>
                    <a:pt x="287400" y="113030"/>
                  </a:lnTo>
                  <a:lnTo>
                    <a:pt x="292226" y="113030"/>
                  </a:lnTo>
                  <a:lnTo>
                    <a:pt x="295909" y="112268"/>
                  </a:lnTo>
                  <a:lnTo>
                    <a:pt x="298830" y="110616"/>
                  </a:lnTo>
                  <a:lnTo>
                    <a:pt x="298830" y="102743"/>
                  </a:lnTo>
                  <a:lnTo>
                    <a:pt x="286892" y="102743"/>
                  </a:lnTo>
                  <a:lnTo>
                    <a:pt x="283972" y="101600"/>
                  </a:lnTo>
                  <a:lnTo>
                    <a:pt x="282194" y="99440"/>
                  </a:lnTo>
                  <a:lnTo>
                    <a:pt x="280542" y="97282"/>
                  </a:lnTo>
                  <a:lnTo>
                    <a:pt x="279653" y="93599"/>
                  </a:lnTo>
                  <a:lnTo>
                    <a:pt x="279653" y="45593"/>
                  </a:lnTo>
                  <a:close/>
                </a:path>
                <a:path w="544195" h="113664">
                  <a:moveTo>
                    <a:pt x="298830" y="100202"/>
                  </a:moveTo>
                  <a:lnTo>
                    <a:pt x="296545" y="101853"/>
                  </a:lnTo>
                  <a:lnTo>
                    <a:pt x="294004" y="102743"/>
                  </a:lnTo>
                  <a:lnTo>
                    <a:pt x="298830" y="102743"/>
                  </a:lnTo>
                  <a:lnTo>
                    <a:pt x="298830" y="100202"/>
                  </a:lnTo>
                  <a:close/>
                </a:path>
                <a:path w="544195" h="113664">
                  <a:moveTo>
                    <a:pt x="298830" y="35178"/>
                  </a:moveTo>
                  <a:lnTo>
                    <a:pt x="254380" y="35178"/>
                  </a:lnTo>
                  <a:lnTo>
                    <a:pt x="254380" y="45593"/>
                  </a:lnTo>
                  <a:lnTo>
                    <a:pt x="298830" y="45593"/>
                  </a:lnTo>
                  <a:lnTo>
                    <a:pt x="298830" y="35178"/>
                  </a:lnTo>
                  <a:close/>
                </a:path>
                <a:path w="544195" h="113664">
                  <a:moveTo>
                    <a:pt x="279653" y="12573"/>
                  </a:moveTo>
                  <a:lnTo>
                    <a:pt x="267461" y="16637"/>
                  </a:lnTo>
                  <a:lnTo>
                    <a:pt x="267461" y="35178"/>
                  </a:lnTo>
                  <a:lnTo>
                    <a:pt x="279653" y="35178"/>
                  </a:lnTo>
                  <a:lnTo>
                    <a:pt x="279653" y="12573"/>
                  </a:lnTo>
                  <a:close/>
                </a:path>
                <a:path w="544195" h="113664">
                  <a:moveTo>
                    <a:pt x="323850" y="0"/>
                  </a:moveTo>
                  <a:lnTo>
                    <a:pt x="319404" y="0"/>
                  </a:lnTo>
                  <a:lnTo>
                    <a:pt x="317500" y="762"/>
                  </a:lnTo>
                  <a:lnTo>
                    <a:pt x="314451" y="3810"/>
                  </a:lnTo>
                  <a:lnTo>
                    <a:pt x="313689" y="5714"/>
                  </a:lnTo>
                  <a:lnTo>
                    <a:pt x="313689" y="10287"/>
                  </a:lnTo>
                  <a:lnTo>
                    <a:pt x="314451" y="12064"/>
                  </a:lnTo>
                  <a:lnTo>
                    <a:pt x="317500" y="15112"/>
                  </a:lnTo>
                  <a:lnTo>
                    <a:pt x="319404" y="15875"/>
                  </a:lnTo>
                  <a:lnTo>
                    <a:pt x="323850" y="15875"/>
                  </a:lnTo>
                  <a:lnTo>
                    <a:pt x="329564" y="5714"/>
                  </a:lnTo>
                  <a:lnTo>
                    <a:pt x="328802" y="3810"/>
                  </a:lnTo>
                  <a:lnTo>
                    <a:pt x="327278" y="2286"/>
                  </a:lnTo>
                  <a:lnTo>
                    <a:pt x="325627" y="762"/>
                  </a:lnTo>
                  <a:lnTo>
                    <a:pt x="323850" y="0"/>
                  </a:lnTo>
                  <a:close/>
                </a:path>
                <a:path w="544195" h="113664">
                  <a:moveTo>
                    <a:pt x="327532" y="35178"/>
                  </a:moveTo>
                  <a:lnTo>
                    <a:pt x="315340" y="35178"/>
                  </a:lnTo>
                  <a:lnTo>
                    <a:pt x="315340" y="111378"/>
                  </a:lnTo>
                  <a:lnTo>
                    <a:pt x="327532" y="111378"/>
                  </a:lnTo>
                  <a:lnTo>
                    <a:pt x="327532" y="35178"/>
                  </a:lnTo>
                  <a:close/>
                </a:path>
                <a:path w="544195" h="113664">
                  <a:moveTo>
                    <a:pt x="364108" y="35178"/>
                  </a:moveTo>
                  <a:lnTo>
                    <a:pt x="351916" y="35178"/>
                  </a:lnTo>
                  <a:lnTo>
                    <a:pt x="351916" y="111378"/>
                  </a:lnTo>
                  <a:lnTo>
                    <a:pt x="364108" y="111378"/>
                  </a:lnTo>
                  <a:lnTo>
                    <a:pt x="364108" y="60706"/>
                  </a:lnTo>
                  <a:lnTo>
                    <a:pt x="365886" y="54863"/>
                  </a:lnTo>
                  <a:lnTo>
                    <a:pt x="369315" y="50419"/>
                  </a:lnTo>
                  <a:lnTo>
                    <a:pt x="371697" y="47244"/>
                  </a:lnTo>
                  <a:lnTo>
                    <a:pt x="364108" y="47244"/>
                  </a:lnTo>
                  <a:lnTo>
                    <a:pt x="364108" y="35178"/>
                  </a:lnTo>
                  <a:close/>
                </a:path>
                <a:path w="544195" h="113664">
                  <a:moveTo>
                    <a:pt x="407644" y="43687"/>
                  </a:moveTo>
                  <a:lnTo>
                    <a:pt x="382524" y="43687"/>
                  </a:lnTo>
                  <a:lnTo>
                    <a:pt x="390118" y="45092"/>
                  </a:lnTo>
                  <a:lnTo>
                    <a:pt x="395557" y="49307"/>
                  </a:lnTo>
                  <a:lnTo>
                    <a:pt x="398829" y="56332"/>
                  </a:lnTo>
                  <a:lnTo>
                    <a:pt x="399923" y="66166"/>
                  </a:lnTo>
                  <a:lnTo>
                    <a:pt x="399923" y="111378"/>
                  </a:lnTo>
                  <a:lnTo>
                    <a:pt x="412114" y="111378"/>
                  </a:lnTo>
                  <a:lnTo>
                    <a:pt x="412114" y="61213"/>
                  </a:lnTo>
                  <a:lnTo>
                    <a:pt x="413892" y="55625"/>
                  </a:lnTo>
                  <a:lnTo>
                    <a:pt x="417575" y="50800"/>
                  </a:lnTo>
                  <a:lnTo>
                    <a:pt x="418870" y="49149"/>
                  </a:lnTo>
                  <a:lnTo>
                    <a:pt x="409575" y="49149"/>
                  </a:lnTo>
                  <a:lnTo>
                    <a:pt x="408177" y="44450"/>
                  </a:lnTo>
                  <a:lnTo>
                    <a:pt x="407644" y="43687"/>
                  </a:lnTo>
                  <a:close/>
                </a:path>
                <a:path w="544195" h="113664">
                  <a:moveTo>
                    <a:pt x="455079" y="43687"/>
                  </a:moveTo>
                  <a:lnTo>
                    <a:pt x="437006" y="43687"/>
                  </a:lnTo>
                  <a:lnTo>
                    <a:pt x="441325" y="45593"/>
                  </a:lnTo>
                  <a:lnTo>
                    <a:pt x="444013" y="49307"/>
                  </a:lnTo>
                  <a:lnTo>
                    <a:pt x="446531" y="53086"/>
                  </a:lnTo>
                  <a:lnTo>
                    <a:pt x="447928" y="59182"/>
                  </a:lnTo>
                  <a:lnTo>
                    <a:pt x="447928" y="111378"/>
                  </a:lnTo>
                  <a:lnTo>
                    <a:pt x="460121" y="111378"/>
                  </a:lnTo>
                  <a:lnTo>
                    <a:pt x="460121" y="64388"/>
                  </a:lnTo>
                  <a:lnTo>
                    <a:pt x="458542" y="50800"/>
                  </a:lnTo>
                  <a:lnTo>
                    <a:pt x="455079" y="43687"/>
                  </a:lnTo>
                  <a:close/>
                </a:path>
                <a:path w="544195" h="113664">
                  <a:moveTo>
                    <a:pt x="434975" y="33400"/>
                  </a:moveTo>
                  <a:lnTo>
                    <a:pt x="427041" y="34379"/>
                  </a:lnTo>
                  <a:lnTo>
                    <a:pt x="420179" y="37322"/>
                  </a:lnTo>
                  <a:lnTo>
                    <a:pt x="414365" y="42241"/>
                  </a:lnTo>
                  <a:lnTo>
                    <a:pt x="409575" y="49149"/>
                  </a:lnTo>
                  <a:lnTo>
                    <a:pt x="418870" y="49149"/>
                  </a:lnTo>
                  <a:lnTo>
                    <a:pt x="421258" y="46100"/>
                  </a:lnTo>
                  <a:lnTo>
                    <a:pt x="425576" y="43687"/>
                  </a:lnTo>
                  <a:lnTo>
                    <a:pt x="455079" y="43687"/>
                  </a:lnTo>
                  <a:lnTo>
                    <a:pt x="453834" y="41132"/>
                  </a:lnTo>
                  <a:lnTo>
                    <a:pt x="445976" y="35331"/>
                  </a:lnTo>
                  <a:lnTo>
                    <a:pt x="434975" y="33400"/>
                  </a:lnTo>
                  <a:close/>
                </a:path>
                <a:path w="544195" h="113664">
                  <a:moveTo>
                    <a:pt x="393319" y="33400"/>
                  </a:moveTo>
                  <a:lnTo>
                    <a:pt x="388111" y="33400"/>
                  </a:lnTo>
                  <a:lnTo>
                    <a:pt x="380775" y="34260"/>
                  </a:lnTo>
                  <a:lnTo>
                    <a:pt x="374380" y="36845"/>
                  </a:lnTo>
                  <a:lnTo>
                    <a:pt x="368913" y="41169"/>
                  </a:lnTo>
                  <a:lnTo>
                    <a:pt x="364362" y="47244"/>
                  </a:lnTo>
                  <a:lnTo>
                    <a:pt x="371697" y="47244"/>
                  </a:lnTo>
                  <a:lnTo>
                    <a:pt x="372745" y="45847"/>
                  </a:lnTo>
                  <a:lnTo>
                    <a:pt x="377189" y="43687"/>
                  </a:lnTo>
                  <a:lnTo>
                    <a:pt x="407644" y="43687"/>
                  </a:lnTo>
                  <a:lnTo>
                    <a:pt x="405510" y="40639"/>
                  </a:lnTo>
                  <a:lnTo>
                    <a:pt x="401700" y="37719"/>
                  </a:lnTo>
                  <a:lnTo>
                    <a:pt x="397763" y="34798"/>
                  </a:lnTo>
                  <a:lnTo>
                    <a:pt x="393319" y="33400"/>
                  </a:lnTo>
                  <a:close/>
                </a:path>
                <a:path w="544195" h="113664">
                  <a:moveTo>
                    <a:pt x="522858" y="33400"/>
                  </a:moveTo>
                  <a:lnTo>
                    <a:pt x="512825" y="33400"/>
                  </a:lnTo>
                  <a:lnTo>
                    <a:pt x="505684" y="34093"/>
                  </a:lnTo>
                  <a:lnTo>
                    <a:pt x="478395" y="65079"/>
                  </a:lnTo>
                  <a:lnTo>
                    <a:pt x="477774" y="73533"/>
                  </a:lnTo>
                  <a:lnTo>
                    <a:pt x="478345" y="82436"/>
                  </a:lnTo>
                  <a:lnTo>
                    <a:pt x="504670" y="112512"/>
                  </a:lnTo>
                  <a:lnTo>
                    <a:pt x="512317" y="113157"/>
                  </a:lnTo>
                  <a:lnTo>
                    <a:pt x="520197" y="112704"/>
                  </a:lnTo>
                  <a:lnTo>
                    <a:pt x="527256" y="111347"/>
                  </a:lnTo>
                  <a:lnTo>
                    <a:pt x="533481" y="109085"/>
                  </a:lnTo>
                  <a:lnTo>
                    <a:pt x="538860" y="105918"/>
                  </a:lnTo>
                  <a:lnTo>
                    <a:pt x="538860" y="102870"/>
                  </a:lnTo>
                  <a:lnTo>
                    <a:pt x="507619" y="102870"/>
                  </a:lnTo>
                  <a:lnTo>
                    <a:pt x="501650" y="100584"/>
                  </a:lnTo>
                  <a:lnTo>
                    <a:pt x="497204" y="96012"/>
                  </a:lnTo>
                  <a:lnTo>
                    <a:pt x="492886" y="91312"/>
                  </a:lnTo>
                  <a:lnTo>
                    <a:pt x="490600" y="84836"/>
                  </a:lnTo>
                  <a:lnTo>
                    <a:pt x="490347" y="76326"/>
                  </a:lnTo>
                  <a:lnTo>
                    <a:pt x="544195" y="76326"/>
                  </a:lnTo>
                  <a:lnTo>
                    <a:pt x="544195" y="69976"/>
                  </a:lnTo>
                  <a:lnTo>
                    <a:pt x="543944" y="66039"/>
                  </a:lnTo>
                  <a:lnTo>
                    <a:pt x="490600" y="66039"/>
                  </a:lnTo>
                  <a:lnTo>
                    <a:pt x="491489" y="59309"/>
                  </a:lnTo>
                  <a:lnTo>
                    <a:pt x="493902" y="53975"/>
                  </a:lnTo>
                  <a:lnTo>
                    <a:pt x="497966" y="49784"/>
                  </a:lnTo>
                  <a:lnTo>
                    <a:pt x="502030" y="45720"/>
                  </a:lnTo>
                  <a:lnTo>
                    <a:pt x="506856" y="43687"/>
                  </a:lnTo>
                  <a:lnTo>
                    <a:pt x="536487" y="43687"/>
                  </a:lnTo>
                  <a:lnTo>
                    <a:pt x="536066" y="43052"/>
                  </a:lnTo>
                  <a:lnTo>
                    <a:pt x="530605" y="36575"/>
                  </a:lnTo>
                  <a:lnTo>
                    <a:pt x="522858" y="33400"/>
                  </a:lnTo>
                  <a:close/>
                </a:path>
                <a:path w="544195" h="113664">
                  <a:moveTo>
                    <a:pt x="538860" y="94361"/>
                  </a:moveTo>
                  <a:lnTo>
                    <a:pt x="531749" y="100075"/>
                  </a:lnTo>
                  <a:lnTo>
                    <a:pt x="523875" y="102870"/>
                  </a:lnTo>
                  <a:lnTo>
                    <a:pt x="538860" y="102870"/>
                  </a:lnTo>
                  <a:lnTo>
                    <a:pt x="538860" y="94361"/>
                  </a:lnTo>
                  <a:close/>
                </a:path>
                <a:path w="544195" h="113664">
                  <a:moveTo>
                    <a:pt x="536487" y="43687"/>
                  </a:moveTo>
                  <a:lnTo>
                    <a:pt x="518540" y="43687"/>
                  </a:lnTo>
                  <a:lnTo>
                    <a:pt x="523239" y="45593"/>
                  </a:lnTo>
                  <a:lnTo>
                    <a:pt x="526541" y="49530"/>
                  </a:lnTo>
                  <a:lnTo>
                    <a:pt x="529971" y="53466"/>
                  </a:lnTo>
                  <a:lnTo>
                    <a:pt x="531622" y="58927"/>
                  </a:lnTo>
                  <a:lnTo>
                    <a:pt x="531749" y="66039"/>
                  </a:lnTo>
                  <a:lnTo>
                    <a:pt x="543944" y="66039"/>
                  </a:lnTo>
                  <a:lnTo>
                    <a:pt x="543675" y="61805"/>
                  </a:lnTo>
                  <a:lnTo>
                    <a:pt x="542131" y="54610"/>
                  </a:lnTo>
                  <a:lnTo>
                    <a:pt x="539587" y="48367"/>
                  </a:lnTo>
                  <a:lnTo>
                    <a:pt x="536487" y="4368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79308" y="289864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79308" y="289864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0" y="269748"/>
                  </a:moveTo>
                  <a:lnTo>
                    <a:pt x="1112520" y="269748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92058" y="2984881"/>
              <a:ext cx="289560" cy="108585"/>
            </a:xfrm>
            <a:custGeom>
              <a:avLst/>
              <a:gdLst/>
              <a:ahLst/>
              <a:cxnLst/>
              <a:rect l="l" t="t" r="r" b="b"/>
              <a:pathLst>
                <a:path w="289559" h="108585">
                  <a:moveTo>
                    <a:pt x="2946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8321" y="106680"/>
                  </a:lnTo>
                  <a:lnTo>
                    <a:pt x="40798" y="105749"/>
                  </a:lnTo>
                  <a:lnTo>
                    <a:pt x="51943" y="102949"/>
                  </a:lnTo>
                  <a:lnTo>
                    <a:pt x="61753" y="98268"/>
                  </a:lnTo>
                  <a:lnTo>
                    <a:pt x="65481" y="95377"/>
                  </a:lnTo>
                  <a:lnTo>
                    <a:pt x="12573" y="95377"/>
                  </a:lnTo>
                  <a:lnTo>
                    <a:pt x="12573" y="11303"/>
                  </a:lnTo>
                  <a:lnTo>
                    <a:pt x="68635" y="11303"/>
                  </a:lnTo>
                  <a:lnTo>
                    <a:pt x="54133" y="3260"/>
                  </a:lnTo>
                  <a:lnTo>
                    <a:pt x="29464" y="0"/>
                  </a:lnTo>
                  <a:close/>
                </a:path>
                <a:path w="289559" h="108585">
                  <a:moveTo>
                    <a:pt x="68635" y="11303"/>
                  </a:moveTo>
                  <a:lnTo>
                    <a:pt x="29210" y="11303"/>
                  </a:lnTo>
                  <a:lnTo>
                    <a:pt x="48285" y="13872"/>
                  </a:lnTo>
                  <a:lnTo>
                    <a:pt x="61896" y="21574"/>
                  </a:lnTo>
                  <a:lnTo>
                    <a:pt x="70054" y="34395"/>
                  </a:lnTo>
                  <a:lnTo>
                    <a:pt x="72771" y="52324"/>
                  </a:lnTo>
                  <a:lnTo>
                    <a:pt x="72052" y="62037"/>
                  </a:lnTo>
                  <a:lnTo>
                    <a:pt x="47101" y="92598"/>
                  </a:lnTo>
                  <a:lnTo>
                    <a:pt x="28448" y="95377"/>
                  </a:lnTo>
                  <a:lnTo>
                    <a:pt x="65481" y="95377"/>
                  </a:lnTo>
                  <a:lnTo>
                    <a:pt x="85851" y="52070"/>
                  </a:lnTo>
                  <a:lnTo>
                    <a:pt x="82327" y="29307"/>
                  </a:lnTo>
                  <a:lnTo>
                    <a:pt x="71754" y="13033"/>
                  </a:lnTo>
                  <a:lnTo>
                    <a:pt x="68635" y="11303"/>
                  </a:lnTo>
                  <a:close/>
                </a:path>
                <a:path w="289559" h="108585">
                  <a:moveTo>
                    <a:pt x="154689" y="38989"/>
                  </a:moveTo>
                  <a:lnTo>
                    <a:pt x="142113" y="38989"/>
                  </a:lnTo>
                  <a:lnTo>
                    <a:pt x="147447" y="45466"/>
                  </a:lnTo>
                  <a:lnTo>
                    <a:pt x="147447" y="58420"/>
                  </a:lnTo>
                  <a:lnTo>
                    <a:pt x="105727" y="69611"/>
                  </a:lnTo>
                  <a:lnTo>
                    <a:pt x="99441" y="86487"/>
                  </a:lnTo>
                  <a:lnTo>
                    <a:pt x="99441" y="93091"/>
                  </a:lnTo>
                  <a:lnTo>
                    <a:pt x="101600" y="98425"/>
                  </a:lnTo>
                  <a:lnTo>
                    <a:pt x="105791" y="102489"/>
                  </a:lnTo>
                  <a:lnTo>
                    <a:pt x="110109" y="106553"/>
                  </a:lnTo>
                  <a:lnTo>
                    <a:pt x="116077" y="108458"/>
                  </a:lnTo>
                  <a:lnTo>
                    <a:pt x="123698" y="108458"/>
                  </a:lnTo>
                  <a:lnTo>
                    <a:pt x="122047" y="98298"/>
                  </a:lnTo>
                  <a:lnTo>
                    <a:pt x="118491" y="97028"/>
                  </a:lnTo>
                  <a:lnTo>
                    <a:pt x="113284" y="92329"/>
                  </a:lnTo>
                  <a:lnTo>
                    <a:pt x="111887" y="89281"/>
                  </a:lnTo>
                  <a:lnTo>
                    <a:pt x="111887" y="80518"/>
                  </a:lnTo>
                  <a:lnTo>
                    <a:pt x="113284" y="76962"/>
                  </a:lnTo>
                  <a:lnTo>
                    <a:pt x="119125" y="72898"/>
                  </a:lnTo>
                  <a:lnTo>
                    <a:pt x="123317" y="71501"/>
                  </a:lnTo>
                  <a:lnTo>
                    <a:pt x="147447" y="68199"/>
                  </a:lnTo>
                  <a:lnTo>
                    <a:pt x="159639" y="68199"/>
                  </a:lnTo>
                  <a:lnTo>
                    <a:pt x="159639" y="57150"/>
                  </a:lnTo>
                  <a:lnTo>
                    <a:pt x="157950" y="44721"/>
                  </a:lnTo>
                  <a:lnTo>
                    <a:pt x="154689" y="38989"/>
                  </a:lnTo>
                  <a:close/>
                </a:path>
                <a:path w="289559" h="108585">
                  <a:moveTo>
                    <a:pt x="159639" y="94869"/>
                  </a:moveTo>
                  <a:lnTo>
                    <a:pt x="147447" y="94869"/>
                  </a:lnTo>
                  <a:lnTo>
                    <a:pt x="147447" y="106680"/>
                  </a:lnTo>
                  <a:lnTo>
                    <a:pt x="159639" y="106680"/>
                  </a:lnTo>
                  <a:lnTo>
                    <a:pt x="159639" y="94869"/>
                  </a:lnTo>
                  <a:close/>
                </a:path>
                <a:path w="289559" h="108585">
                  <a:moveTo>
                    <a:pt x="159639" y="68199"/>
                  </a:moveTo>
                  <a:lnTo>
                    <a:pt x="147447" y="68199"/>
                  </a:lnTo>
                  <a:lnTo>
                    <a:pt x="147447" y="82296"/>
                  </a:lnTo>
                  <a:lnTo>
                    <a:pt x="145415" y="87630"/>
                  </a:lnTo>
                  <a:lnTo>
                    <a:pt x="141477" y="91821"/>
                  </a:lnTo>
                  <a:lnTo>
                    <a:pt x="137541" y="96139"/>
                  </a:lnTo>
                  <a:lnTo>
                    <a:pt x="132588" y="98298"/>
                  </a:lnTo>
                  <a:lnTo>
                    <a:pt x="144519" y="98298"/>
                  </a:lnTo>
                  <a:lnTo>
                    <a:pt x="147066" y="94869"/>
                  </a:lnTo>
                  <a:lnTo>
                    <a:pt x="159639" y="94869"/>
                  </a:lnTo>
                  <a:lnTo>
                    <a:pt x="159639" y="68199"/>
                  </a:lnTo>
                  <a:close/>
                </a:path>
                <a:path w="289559" h="108585">
                  <a:moveTo>
                    <a:pt x="132715" y="28702"/>
                  </a:moveTo>
                  <a:lnTo>
                    <a:pt x="125595" y="29154"/>
                  </a:lnTo>
                  <a:lnTo>
                    <a:pt x="118903" y="30511"/>
                  </a:lnTo>
                  <a:lnTo>
                    <a:pt x="112641" y="32773"/>
                  </a:lnTo>
                  <a:lnTo>
                    <a:pt x="106807" y="35941"/>
                  </a:lnTo>
                  <a:lnTo>
                    <a:pt x="106807" y="48387"/>
                  </a:lnTo>
                  <a:lnTo>
                    <a:pt x="112571" y="44293"/>
                  </a:lnTo>
                  <a:lnTo>
                    <a:pt x="118633" y="41354"/>
                  </a:lnTo>
                  <a:lnTo>
                    <a:pt x="125005" y="39582"/>
                  </a:lnTo>
                  <a:lnTo>
                    <a:pt x="131699" y="38989"/>
                  </a:lnTo>
                  <a:lnTo>
                    <a:pt x="154689" y="38989"/>
                  </a:lnTo>
                  <a:lnTo>
                    <a:pt x="152892" y="35829"/>
                  </a:lnTo>
                  <a:lnTo>
                    <a:pt x="144476" y="30485"/>
                  </a:lnTo>
                  <a:lnTo>
                    <a:pt x="132715" y="28702"/>
                  </a:lnTo>
                  <a:close/>
                </a:path>
                <a:path w="289559" h="108585">
                  <a:moveTo>
                    <a:pt x="198882" y="40894"/>
                  </a:moveTo>
                  <a:lnTo>
                    <a:pt x="186690" y="40894"/>
                  </a:lnTo>
                  <a:lnTo>
                    <a:pt x="186690" y="85979"/>
                  </a:lnTo>
                  <a:lnTo>
                    <a:pt x="187950" y="95793"/>
                  </a:lnTo>
                  <a:lnTo>
                    <a:pt x="191722" y="102774"/>
                  </a:lnTo>
                  <a:lnTo>
                    <a:pt x="197994" y="106945"/>
                  </a:lnTo>
                  <a:lnTo>
                    <a:pt x="206756" y="108331"/>
                  </a:lnTo>
                  <a:lnTo>
                    <a:pt x="211455" y="108331"/>
                  </a:lnTo>
                  <a:lnTo>
                    <a:pt x="215265" y="107569"/>
                  </a:lnTo>
                  <a:lnTo>
                    <a:pt x="218186" y="105918"/>
                  </a:lnTo>
                  <a:lnTo>
                    <a:pt x="218186" y="98044"/>
                  </a:lnTo>
                  <a:lnTo>
                    <a:pt x="206121" y="98044"/>
                  </a:lnTo>
                  <a:lnTo>
                    <a:pt x="203326" y="97028"/>
                  </a:lnTo>
                  <a:lnTo>
                    <a:pt x="201549" y="94869"/>
                  </a:lnTo>
                  <a:lnTo>
                    <a:pt x="199771" y="92583"/>
                  </a:lnTo>
                  <a:lnTo>
                    <a:pt x="198882" y="89027"/>
                  </a:lnTo>
                  <a:lnTo>
                    <a:pt x="198882" y="40894"/>
                  </a:lnTo>
                  <a:close/>
                </a:path>
                <a:path w="289559" h="108585">
                  <a:moveTo>
                    <a:pt x="218186" y="95504"/>
                  </a:moveTo>
                  <a:lnTo>
                    <a:pt x="215900" y="97282"/>
                  </a:lnTo>
                  <a:lnTo>
                    <a:pt x="213233" y="98044"/>
                  </a:lnTo>
                  <a:lnTo>
                    <a:pt x="218186" y="98044"/>
                  </a:lnTo>
                  <a:lnTo>
                    <a:pt x="218186" y="95504"/>
                  </a:lnTo>
                  <a:close/>
                </a:path>
                <a:path w="289559" h="108585">
                  <a:moveTo>
                    <a:pt x="218186" y="30480"/>
                  </a:moveTo>
                  <a:lnTo>
                    <a:pt x="173609" y="30480"/>
                  </a:lnTo>
                  <a:lnTo>
                    <a:pt x="173609" y="40894"/>
                  </a:lnTo>
                  <a:lnTo>
                    <a:pt x="218186" y="40894"/>
                  </a:lnTo>
                  <a:lnTo>
                    <a:pt x="218186" y="30480"/>
                  </a:lnTo>
                  <a:close/>
                </a:path>
                <a:path w="289559" h="108585">
                  <a:moveTo>
                    <a:pt x="198882" y="8001"/>
                  </a:moveTo>
                  <a:lnTo>
                    <a:pt x="186690" y="11938"/>
                  </a:lnTo>
                  <a:lnTo>
                    <a:pt x="186690" y="30480"/>
                  </a:lnTo>
                  <a:lnTo>
                    <a:pt x="198882" y="30480"/>
                  </a:lnTo>
                  <a:lnTo>
                    <a:pt x="198882" y="8001"/>
                  </a:lnTo>
                  <a:close/>
                </a:path>
                <a:path w="289559" h="108585">
                  <a:moveTo>
                    <a:pt x="284229" y="38989"/>
                  </a:moveTo>
                  <a:lnTo>
                    <a:pt x="271652" y="38989"/>
                  </a:lnTo>
                  <a:lnTo>
                    <a:pt x="276987" y="45466"/>
                  </a:lnTo>
                  <a:lnTo>
                    <a:pt x="276987" y="58420"/>
                  </a:lnTo>
                  <a:lnTo>
                    <a:pt x="235267" y="69611"/>
                  </a:lnTo>
                  <a:lnTo>
                    <a:pt x="228981" y="86487"/>
                  </a:lnTo>
                  <a:lnTo>
                    <a:pt x="228981" y="93091"/>
                  </a:lnTo>
                  <a:lnTo>
                    <a:pt x="231140" y="98425"/>
                  </a:lnTo>
                  <a:lnTo>
                    <a:pt x="235331" y="102489"/>
                  </a:lnTo>
                  <a:lnTo>
                    <a:pt x="239649" y="106553"/>
                  </a:lnTo>
                  <a:lnTo>
                    <a:pt x="245618" y="108458"/>
                  </a:lnTo>
                  <a:lnTo>
                    <a:pt x="253238" y="108458"/>
                  </a:lnTo>
                  <a:lnTo>
                    <a:pt x="251587" y="98298"/>
                  </a:lnTo>
                  <a:lnTo>
                    <a:pt x="248031" y="97028"/>
                  </a:lnTo>
                  <a:lnTo>
                    <a:pt x="242824" y="92329"/>
                  </a:lnTo>
                  <a:lnTo>
                    <a:pt x="241426" y="89281"/>
                  </a:lnTo>
                  <a:lnTo>
                    <a:pt x="241426" y="80518"/>
                  </a:lnTo>
                  <a:lnTo>
                    <a:pt x="242824" y="76962"/>
                  </a:lnTo>
                  <a:lnTo>
                    <a:pt x="248666" y="72898"/>
                  </a:lnTo>
                  <a:lnTo>
                    <a:pt x="252857" y="71501"/>
                  </a:lnTo>
                  <a:lnTo>
                    <a:pt x="276987" y="68199"/>
                  </a:lnTo>
                  <a:lnTo>
                    <a:pt x="289178" y="68199"/>
                  </a:lnTo>
                  <a:lnTo>
                    <a:pt x="289178" y="57150"/>
                  </a:lnTo>
                  <a:lnTo>
                    <a:pt x="287490" y="44721"/>
                  </a:lnTo>
                  <a:lnTo>
                    <a:pt x="284229" y="38989"/>
                  </a:lnTo>
                  <a:close/>
                </a:path>
                <a:path w="289559" h="108585">
                  <a:moveTo>
                    <a:pt x="289178" y="94869"/>
                  </a:moveTo>
                  <a:lnTo>
                    <a:pt x="276987" y="94869"/>
                  </a:lnTo>
                  <a:lnTo>
                    <a:pt x="276987" y="106680"/>
                  </a:lnTo>
                  <a:lnTo>
                    <a:pt x="289178" y="106680"/>
                  </a:lnTo>
                  <a:lnTo>
                    <a:pt x="289178" y="94869"/>
                  </a:lnTo>
                  <a:close/>
                </a:path>
                <a:path w="289559" h="108585">
                  <a:moveTo>
                    <a:pt x="289178" y="68199"/>
                  </a:moveTo>
                  <a:lnTo>
                    <a:pt x="276987" y="68199"/>
                  </a:lnTo>
                  <a:lnTo>
                    <a:pt x="276987" y="82296"/>
                  </a:lnTo>
                  <a:lnTo>
                    <a:pt x="274955" y="87630"/>
                  </a:lnTo>
                  <a:lnTo>
                    <a:pt x="271018" y="91821"/>
                  </a:lnTo>
                  <a:lnTo>
                    <a:pt x="267081" y="96139"/>
                  </a:lnTo>
                  <a:lnTo>
                    <a:pt x="262127" y="98298"/>
                  </a:lnTo>
                  <a:lnTo>
                    <a:pt x="274059" y="98298"/>
                  </a:lnTo>
                  <a:lnTo>
                    <a:pt x="276606" y="94869"/>
                  </a:lnTo>
                  <a:lnTo>
                    <a:pt x="289178" y="94869"/>
                  </a:lnTo>
                  <a:lnTo>
                    <a:pt x="289178" y="68199"/>
                  </a:lnTo>
                  <a:close/>
                </a:path>
                <a:path w="289559" h="108585">
                  <a:moveTo>
                    <a:pt x="262255" y="28702"/>
                  </a:moveTo>
                  <a:lnTo>
                    <a:pt x="255135" y="29154"/>
                  </a:lnTo>
                  <a:lnTo>
                    <a:pt x="248443" y="30511"/>
                  </a:lnTo>
                  <a:lnTo>
                    <a:pt x="242181" y="32773"/>
                  </a:lnTo>
                  <a:lnTo>
                    <a:pt x="236347" y="35941"/>
                  </a:lnTo>
                  <a:lnTo>
                    <a:pt x="236347" y="48387"/>
                  </a:lnTo>
                  <a:lnTo>
                    <a:pt x="242111" y="44293"/>
                  </a:lnTo>
                  <a:lnTo>
                    <a:pt x="248173" y="41354"/>
                  </a:lnTo>
                  <a:lnTo>
                    <a:pt x="254545" y="39582"/>
                  </a:lnTo>
                  <a:lnTo>
                    <a:pt x="261239" y="38989"/>
                  </a:lnTo>
                  <a:lnTo>
                    <a:pt x="284229" y="38989"/>
                  </a:lnTo>
                  <a:lnTo>
                    <a:pt x="282432" y="35829"/>
                  </a:lnTo>
                  <a:lnTo>
                    <a:pt x="274016" y="30485"/>
                  </a:lnTo>
                  <a:lnTo>
                    <a:pt x="262255" y="28702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976484" y="2064893"/>
              <a:ext cx="620395" cy="125730"/>
            </a:xfrm>
            <a:custGeom>
              <a:avLst/>
              <a:gdLst/>
              <a:ahLst/>
              <a:cxnLst/>
              <a:rect l="l" t="t" r="r" b="b"/>
              <a:pathLst>
                <a:path w="620395" h="125730">
                  <a:moveTo>
                    <a:pt x="0" y="102997"/>
                  </a:moveTo>
                  <a:lnTo>
                    <a:pt x="0" y="118999"/>
                  </a:lnTo>
                  <a:lnTo>
                    <a:pt x="1524" y="120015"/>
                  </a:lnTo>
                  <a:lnTo>
                    <a:pt x="24765" y="125349"/>
                  </a:lnTo>
                  <a:lnTo>
                    <a:pt x="27050" y="125603"/>
                  </a:lnTo>
                  <a:lnTo>
                    <a:pt x="34290" y="125603"/>
                  </a:lnTo>
                  <a:lnTo>
                    <a:pt x="39497" y="124968"/>
                  </a:lnTo>
                  <a:lnTo>
                    <a:pt x="63774" y="113411"/>
                  </a:lnTo>
                  <a:lnTo>
                    <a:pt x="28448" y="113411"/>
                  </a:lnTo>
                  <a:lnTo>
                    <a:pt x="25908" y="113157"/>
                  </a:lnTo>
                  <a:lnTo>
                    <a:pt x="22987" y="112649"/>
                  </a:lnTo>
                  <a:lnTo>
                    <a:pt x="20193" y="112268"/>
                  </a:lnTo>
                  <a:lnTo>
                    <a:pt x="17399" y="111506"/>
                  </a:lnTo>
                  <a:lnTo>
                    <a:pt x="14605" y="110617"/>
                  </a:lnTo>
                  <a:lnTo>
                    <a:pt x="11684" y="109728"/>
                  </a:lnTo>
                  <a:lnTo>
                    <a:pt x="9017" y="108712"/>
                  </a:lnTo>
                  <a:lnTo>
                    <a:pt x="6476" y="107442"/>
                  </a:lnTo>
                  <a:lnTo>
                    <a:pt x="3937" y="106045"/>
                  </a:lnTo>
                  <a:lnTo>
                    <a:pt x="1778" y="104648"/>
                  </a:lnTo>
                  <a:lnTo>
                    <a:pt x="0" y="102997"/>
                  </a:lnTo>
                  <a:close/>
                </a:path>
                <a:path w="620395" h="125730">
                  <a:moveTo>
                    <a:pt x="51562" y="6477"/>
                  </a:moveTo>
                  <a:lnTo>
                    <a:pt x="35179" y="6477"/>
                  </a:lnTo>
                  <a:lnTo>
                    <a:pt x="30225" y="7112"/>
                  </a:lnTo>
                  <a:lnTo>
                    <a:pt x="25526" y="8255"/>
                  </a:lnTo>
                  <a:lnTo>
                    <a:pt x="20700" y="9525"/>
                  </a:lnTo>
                  <a:lnTo>
                    <a:pt x="16383" y="11430"/>
                  </a:lnTo>
                  <a:lnTo>
                    <a:pt x="12700" y="13970"/>
                  </a:lnTo>
                  <a:lnTo>
                    <a:pt x="8890" y="16383"/>
                  </a:lnTo>
                  <a:lnTo>
                    <a:pt x="5842" y="19685"/>
                  </a:lnTo>
                  <a:lnTo>
                    <a:pt x="3556" y="23495"/>
                  </a:lnTo>
                  <a:lnTo>
                    <a:pt x="1270" y="27432"/>
                  </a:lnTo>
                  <a:lnTo>
                    <a:pt x="126" y="32004"/>
                  </a:lnTo>
                  <a:lnTo>
                    <a:pt x="126" y="41529"/>
                  </a:lnTo>
                  <a:lnTo>
                    <a:pt x="17525" y="63881"/>
                  </a:lnTo>
                  <a:lnTo>
                    <a:pt x="20955" y="66040"/>
                  </a:lnTo>
                  <a:lnTo>
                    <a:pt x="24765" y="68072"/>
                  </a:lnTo>
                  <a:lnTo>
                    <a:pt x="28701" y="70104"/>
                  </a:lnTo>
                  <a:lnTo>
                    <a:pt x="32512" y="72009"/>
                  </a:lnTo>
                  <a:lnTo>
                    <a:pt x="36068" y="73914"/>
                  </a:lnTo>
                  <a:lnTo>
                    <a:pt x="55625" y="92329"/>
                  </a:lnTo>
                  <a:lnTo>
                    <a:pt x="55625" y="101346"/>
                  </a:lnTo>
                  <a:lnTo>
                    <a:pt x="53594" y="105664"/>
                  </a:lnTo>
                  <a:lnTo>
                    <a:pt x="49530" y="108839"/>
                  </a:lnTo>
                  <a:lnTo>
                    <a:pt x="45466" y="111887"/>
                  </a:lnTo>
                  <a:lnTo>
                    <a:pt x="39243" y="113411"/>
                  </a:lnTo>
                  <a:lnTo>
                    <a:pt x="63774" y="113411"/>
                  </a:lnTo>
                  <a:lnTo>
                    <a:pt x="64262" y="112903"/>
                  </a:lnTo>
                  <a:lnTo>
                    <a:pt x="66568" y="108712"/>
                  </a:lnTo>
                  <a:lnTo>
                    <a:pt x="68707" y="105029"/>
                  </a:lnTo>
                  <a:lnTo>
                    <a:pt x="69850" y="100203"/>
                  </a:lnTo>
                  <a:lnTo>
                    <a:pt x="69850" y="90297"/>
                  </a:lnTo>
                  <a:lnTo>
                    <a:pt x="68961" y="86487"/>
                  </a:lnTo>
                  <a:lnTo>
                    <a:pt x="67187" y="82931"/>
                  </a:lnTo>
                  <a:lnTo>
                    <a:pt x="65659" y="79756"/>
                  </a:lnTo>
                  <a:lnTo>
                    <a:pt x="39243" y="60198"/>
                  </a:lnTo>
                  <a:lnTo>
                    <a:pt x="35306" y="58166"/>
                  </a:lnTo>
                  <a:lnTo>
                    <a:pt x="31750" y="56387"/>
                  </a:lnTo>
                  <a:lnTo>
                    <a:pt x="28575" y="54610"/>
                  </a:lnTo>
                  <a:lnTo>
                    <a:pt x="25526" y="52959"/>
                  </a:lnTo>
                  <a:lnTo>
                    <a:pt x="22860" y="51308"/>
                  </a:lnTo>
                  <a:lnTo>
                    <a:pt x="20828" y="49530"/>
                  </a:lnTo>
                  <a:lnTo>
                    <a:pt x="18669" y="47752"/>
                  </a:lnTo>
                  <a:lnTo>
                    <a:pt x="17018" y="45847"/>
                  </a:lnTo>
                  <a:lnTo>
                    <a:pt x="15875" y="43687"/>
                  </a:lnTo>
                  <a:lnTo>
                    <a:pt x="14859" y="41529"/>
                  </a:lnTo>
                  <a:lnTo>
                    <a:pt x="14224" y="38989"/>
                  </a:lnTo>
                  <a:lnTo>
                    <a:pt x="14224" y="32893"/>
                  </a:lnTo>
                  <a:lnTo>
                    <a:pt x="35814" y="18669"/>
                  </a:lnTo>
                  <a:lnTo>
                    <a:pt x="65024" y="18669"/>
                  </a:lnTo>
                  <a:lnTo>
                    <a:pt x="65024" y="10541"/>
                  </a:lnTo>
                  <a:lnTo>
                    <a:pt x="59817" y="7874"/>
                  </a:lnTo>
                  <a:lnTo>
                    <a:pt x="51562" y="6477"/>
                  </a:lnTo>
                  <a:close/>
                </a:path>
                <a:path w="620395" h="125730">
                  <a:moveTo>
                    <a:pt x="65024" y="18669"/>
                  </a:moveTo>
                  <a:lnTo>
                    <a:pt x="38735" y="18669"/>
                  </a:lnTo>
                  <a:lnTo>
                    <a:pt x="46378" y="19119"/>
                  </a:lnTo>
                  <a:lnTo>
                    <a:pt x="53308" y="20462"/>
                  </a:lnTo>
                  <a:lnTo>
                    <a:pt x="59523" y="22687"/>
                  </a:lnTo>
                  <a:lnTo>
                    <a:pt x="65024" y="25781"/>
                  </a:lnTo>
                  <a:lnTo>
                    <a:pt x="65024" y="18669"/>
                  </a:lnTo>
                  <a:close/>
                </a:path>
                <a:path w="620395" h="125730">
                  <a:moveTo>
                    <a:pt x="126746" y="39370"/>
                  </a:moveTo>
                  <a:lnTo>
                    <a:pt x="91211" y="57435"/>
                  </a:lnTo>
                  <a:lnTo>
                    <a:pt x="84836" y="83439"/>
                  </a:lnTo>
                  <a:lnTo>
                    <a:pt x="85506" y="92489"/>
                  </a:lnTo>
                  <a:lnTo>
                    <a:pt x="116171" y="124868"/>
                  </a:lnTo>
                  <a:lnTo>
                    <a:pt x="124841" y="125603"/>
                  </a:lnTo>
                  <a:lnTo>
                    <a:pt x="133719" y="124862"/>
                  </a:lnTo>
                  <a:lnTo>
                    <a:pt x="141668" y="122634"/>
                  </a:lnTo>
                  <a:lnTo>
                    <a:pt x="148665" y="118905"/>
                  </a:lnTo>
                  <a:lnTo>
                    <a:pt x="153810" y="114427"/>
                  </a:lnTo>
                  <a:lnTo>
                    <a:pt x="117475" y="114427"/>
                  </a:lnTo>
                  <a:lnTo>
                    <a:pt x="110744" y="111633"/>
                  </a:lnTo>
                  <a:lnTo>
                    <a:pt x="100838" y="100457"/>
                  </a:lnTo>
                  <a:lnTo>
                    <a:pt x="98339" y="92837"/>
                  </a:lnTo>
                  <a:lnTo>
                    <a:pt x="98459" y="72390"/>
                  </a:lnTo>
                  <a:lnTo>
                    <a:pt x="100838" y="64897"/>
                  </a:lnTo>
                  <a:lnTo>
                    <a:pt x="110617" y="53340"/>
                  </a:lnTo>
                  <a:lnTo>
                    <a:pt x="117348" y="50546"/>
                  </a:lnTo>
                  <a:lnTo>
                    <a:pt x="155302" y="50546"/>
                  </a:lnTo>
                  <a:lnTo>
                    <a:pt x="149802" y="45745"/>
                  </a:lnTo>
                  <a:lnTo>
                    <a:pt x="143144" y="42211"/>
                  </a:lnTo>
                  <a:lnTo>
                    <a:pt x="135463" y="40082"/>
                  </a:lnTo>
                  <a:lnTo>
                    <a:pt x="126746" y="39370"/>
                  </a:lnTo>
                  <a:close/>
                </a:path>
                <a:path w="620395" h="125730">
                  <a:moveTo>
                    <a:pt x="155302" y="50546"/>
                  </a:moveTo>
                  <a:lnTo>
                    <a:pt x="134366" y="50546"/>
                  </a:lnTo>
                  <a:lnTo>
                    <a:pt x="140843" y="53340"/>
                  </a:lnTo>
                  <a:lnTo>
                    <a:pt x="145415" y="58801"/>
                  </a:lnTo>
                  <a:lnTo>
                    <a:pt x="149987" y="64389"/>
                  </a:lnTo>
                  <a:lnTo>
                    <a:pt x="152273" y="72390"/>
                  </a:lnTo>
                  <a:lnTo>
                    <a:pt x="152273" y="92837"/>
                  </a:lnTo>
                  <a:lnTo>
                    <a:pt x="149987" y="100711"/>
                  </a:lnTo>
                  <a:lnTo>
                    <a:pt x="145415" y="106172"/>
                  </a:lnTo>
                  <a:lnTo>
                    <a:pt x="140843" y="111760"/>
                  </a:lnTo>
                  <a:lnTo>
                    <a:pt x="134366" y="114427"/>
                  </a:lnTo>
                  <a:lnTo>
                    <a:pt x="153810" y="114427"/>
                  </a:lnTo>
                  <a:lnTo>
                    <a:pt x="165862" y="82169"/>
                  </a:lnTo>
                  <a:lnTo>
                    <a:pt x="165283" y="73628"/>
                  </a:lnTo>
                  <a:lnTo>
                    <a:pt x="165159" y="72390"/>
                  </a:lnTo>
                  <a:lnTo>
                    <a:pt x="163274" y="64230"/>
                  </a:lnTo>
                  <a:lnTo>
                    <a:pt x="160021" y="56915"/>
                  </a:lnTo>
                  <a:lnTo>
                    <a:pt x="155448" y="50673"/>
                  </a:lnTo>
                  <a:lnTo>
                    <a:pt x="155302" y="50546"/>
                  </a:lnTo>
                  <a:close/>
                </a:path>
                <a:path w="620395" h="125730">
                  <a:moveTo>
                    <a:pt x="201549" y="52578"/>
                  </a:moveTo>
                  <a:lnTo>
                    <a:pt x="188341" y="52578"/>
                  </a:lnTo>
                  <a:lnTo>
                    <a:pt x="188341" y="123571"/>
                  </a:lnTo>
                  <a:lnTo>
                    <a:pt x="201549" y="123571"/>
                  </a:lnTo>
                  <a:lnTo>
                    <a:pt x="201549" y="52578"/>
                  </a:lnTo>
                  <a:close/>
                </a:path>
                <a:path w="620395" h="125730">
                  <a:moveTo>
                    <a:pt x="220725" y="41275"/>
                  </a:moveTo>
                  <a:lnTo>
                    <a:pt x="174371" y="41275"/>
                  </a:lnTo>
                  <a:lnTo>
                    <a:pt x="174371" y="52578"/>
                  </a:lnTo>
                  <a:lnTo>
                    <a:pt x="220725" y="52578"/>
                  </a:lnTo>
                  <a:lnTo>
                    <a:pt x="220725" y="41275"/>
                  </a:lnTo>
                  <a:close/>
                </a:path>
                <a:path w="620395" h="125730">
                  <a:moveTo>
                    <a:pt x="218567" y="0"/>
                  </a:moveTo>
                  <a:lnTo>
                    <a:pt x="207010" y="0"/>
                  </a:lnTo>
                  <a:lnTo>
                    <a:pt x="200914" y="2540"/>
                  </a:lnTo>
                  <a:lnTo>
                    <a:pt x="195834" y="7493"/>
                  </a:lnTo>
                  <a:lnTo>
                    <a:pt x="190881" y="12573"/>
                  </a:lnTo>
                  <a:lnTo>
                    <a:pt x="188341" y="19304"/>
                  </a:lnTo>
                  <a:lnTo>
                    <a:pt x="188341" y="41275"/>
                  </a:lnTo>
                  <a:lnTo>
                    <a:pt x="201549" y="41275"/>
                  </a:lnTo>
                  <a:lnTo>
                    <a:pt x="201549" y="17018"/>
                  </a:lnTo>
                  <a:lnTo>
                    <a:pt x="206121" y="11176"/>
                  </a:lnTo>
                  <a:lnTo>
                    <a:pt x="224028" y="11176"/>
                  </a:lnTo>
                  <a:lnTo>
                    <a:pt x="224028" y="1524"/>
                  </a:lnTo>
                  <a:lnTo>
                    <a:pt x="221742" y="508"/>
                  </a:lnTo>
                  <a:lnTo>
                    <a:pt x="218567" y="0"/>
                  </a:lnTo>
                  <a:close/>
                </a:path>
                <a:path w="620395" h="125730">
                  <a:moveTo>
                    <a:pt x="224028" y="11176"/>
                  </a:moveTo>
                  <a:lnTo>
                    <a:pt x="218567" y="11176"/>
                  </a:lnTo>
                  <a:lnTo>
                    <a:pt x="221488" y="11937"/>
                  </a:lnTo>
                  <a:lnTo>
                    <a:pt x="224028" y="13335"/>
                  </a:lnTo>
                  <a:lnTo>
                    <a:pt x="224028" y="11176"/>
                  </a:lnTo>
                  <a:close/>
                </a:path>
                <a:path w="620395" h="125730">
                  <a:moveTo>
                    <a:pt x="255778" y="52578"/>
                  </a:moveTo>
                  <a:lnTo>
                    <a:pt x="242570" y="52578"/>
                  </a:lnTo>
                  <a:lnTo>
                    <a:pt x="242570" y="101346"/>
                  </a:lnTo>
                  <a:lnTo>
                    <a:pt x="243907" y="111847"/>
                  </a:lnTo>
                  <a:lnTo>
                    <a:pt x="247935" y="119348"/>
                  </a:lnTo>
                  <a:lnTo>
                    <a:pt x="254678" y="123848"/>
                  </a:lnTo>
                  <a:lnTo>
                    <a:pt x="264160" y="125349"/>
                  </a:lnTo>
                  <a:lnTo>
                    <a:pt x="269240" y="125349"/>
                  </a:lnTo>
                  <a:lnTo>
                    <a:pt x="273304" y="124587"/>
                  </a:lnTo>
                  <a:lnTo>
                    <a:pt x="276479" y="122809"/>
                  </a:lnTo>
                  <a:lnTo>
                    <a:pt x="276479" y="114300"/>
                  </a:lnTo>
                  <a:lnTo>
                    <a:pt x="263525" y="114300"/>
                  </a:lnTo>
                  <a:lnTo>
                    <a:pt x="260350" y="113157"/>
                  </a:lnTo>
                  <a:lnTo>
                    <a:pt x="258572" y="110744"/>
                  </a:lnTo>
                  <a:lnTo>
                    <a:pt x="256667" y="108458"/>
                  </a:lnTo>
                  <a:lnTo>
                    <a:pt x="255778" y="104521"/>
                  </a:lnTo>
                  <a:lnTo>
                    <a:pt x="255778" y="52578"/>
                  </a:lnTo>
                  <a:close/>
                </a:path>
                <a:path w="620395" h="125730">
                  <a:moveTo>
                    <a:pt x="276479" y="111633"/>
                  </a:moveTo>
                  <a:lnTo>
                    <a:pt x="274066" y="113411"/>
                  </a:lnTo>
                  <a:lnTo>
                    <a:pt x="271145" y="114300"/>
                  </a:lnTo>
                  <a:lnTo>
                    <a:pt x="276479" y="114300"/>
                  </a:lnTo>
                  <a:lnTo>
                    <a:pt x="276479" y="111633"/>
                  </a:lnTo>
                  <a:close/>
                </a:path>
                <a:path w="620395" h="125730">
                  <a:moveTo>
                    <a:pt x="276479" y="41275"/>
                  </a:moveTo>
                  <a:lnTo>
                    <a:pt x="228346" y="41275"/>
                  </a:lnTo>
                  <a:lnTo>
                    <a:pt x="228346" y="52578"/>
                  </a:lnTo>
                  <a:lnTo>
                    <a:pt x="276479" y="52578"/>
                  </a:lnTo>
                  <a:lnTo>
                    <a:pt x="276479" y="41275"/>
                  </a:lnTo>
                  <a:close/>
                </a:path>
                <a:path w="620395" h="125730">
                  <a:moveTo>
                    <a:pt x="255778" y="17018"/>
                  </a:moveTo>
                  <a:lnTo>
                    <a:pt x="242570" y="21209"/>
                  </a:lnTo>
                  <a:lnTo>
                    <a:pt x="242570" y="41275"/>
                  </a:lnTo>
                  <a:lnTo>
                    <a:pt x="255778" y="41275"/>
                  </a:lnTo>
                  <a:lnTo>
                    <a:pt x="255778" y="17018"/>
                  </a:lnTo>
                  <a:close/>
                </a:path>
                <a:path w="620395" h="125730">
                  <a:moveTo>
                    <a:pt x="297053" y="41275"/>
                  </a:moveTo>
                  <a:lnTo>
                    <a:pt x="283210" y="41275"/>
                  </a:lnTo>
                  <a:lnTo>
                    <a:pt x="308229" y="123571"/>
                  </a:lnTo>
                  <a:lnTo>
                    <a:pt x="321310" y="123571"/>
                  </a:lnTo>
                  <a:lnTo>
                    <a:pt x="325349" y="110617"/>
                  </a:lnTo>
                  <a:lnTo>
                    <a:pt x="315214" y="110617"/>
                  </a:lnTo>
                  <a:lnTo>
                    <a:pt x="315087" y="107569"/>
                  </a:lnTo>
                  <a:lnTo>
                    <a:pt x="314706" y="105029"/>
                  </a:lnTo>
                  <a:lnTo>
                    <a:pt x="314116" y="103378"/>
                  </a:lnTo>
                  <a:lnTo>
                    <a:pt x="297053" y="41275"/>
                  </a:lnTo>
                  <a:close/>
                </a:path>
                <a:path w="620395" h="125730">
                  <a:moveTo>
                    <a:pt x="352676" y="57023"/>
                  </a:moveTo>
                  <a:lnTo>
                    <a:pt x="341757" y="57023"/>
                  </a:lnTo>
                  <a:lnTo>
                    <a:pt x="342011" y="59944"/>
                  </a:lnTo>
                  <a:lnTo>
                    <a:pt x="342392" y="62484"/>
                  </a:lnTo>
                  <a:lnTo>
                    <a:pt x="343026" y="64770"/>
                  </a:lnTo>
                  <a:lnTo>
                    <a:pt x="360045" y="123571"/>
                  </a:lnTo>
                  <a:lnTo>
                    <a:pt x="373634" y="123571"/>
                  </a:lnTo>
                  <a:lnTo>
                    <a:pt x="377493" y="110744"/>
                  </a:lnTo>
                  <a:lnTo>
                    <a:pt x="366649" y="110744"/>
                  </a:lnTo>
                  <a:lnTo>
                    <a:pt x="366227" y="107569"/>
                  </a:lnTo>
                  <a:lnTo>
                    <a:pt x="365887" y="105410"/>
                  </a:lnTo>
                  <a:lnTo>
                    <a:pt x="365274" y="102997"/>
                  </a:lnTo>
                  <a:lnTo>
                    <a:pt x="352676" y="57023"/>
                  </a:lnTo>
                  <a:close/>
                </a:path>
                <a:path w="620395" h="125730">
                  <a:moveTo>
                    <a:pt x="398399" y="41275"/>
                  </a:moveTo>
                  <a:lnTo>
                    <a:pt x="385318" y="41275"/>
                  </a:lnTo>
                  <a:lnTo>
                    <a:pt x="367792" y="106172"/>
                  </a:lnTo>
                  <a:lnTo>
                    <a:pt x="367385" y="108204"/>
                  </a:lnTo>
                  <a:lnTo>
                    <a:pt x="367284" y="110744"/>
                  </a:lnTo>
                  <a:lnTo>
                    <a:pt x="377493" y="110744"/>
                  </a:lnTo>
                  <a:lnTo>
                    <a:pt x="398399" y="41275"/>
                  </a:lnTo>
                  <a:close/>
                </a:path>
                <a:path w="620395" h="125730">
                  <a:moveTo>
                    <a:pt x="348361" y="41275"/>
                  </a:moveTo>
                  <a:lnTo>
                    <a:pt x="336296" y="41275"/>
                  </a:lnTo>
                  <a:lnTo>
                    <a:pt x="317251" y="103378"/>
                  </a:lnTo>
                  <a:lnTo>
                    <a:pt x="316484" y="105791"/>
                  </a:lnTo>
                  <a:lnTo>
                    <a:pt x="316163" y="107823"/>
                  </a:lnTo>
                  <a:lnTo>
                    <a:pt x="316049" y="108712"/>
                  </a:lnTo>
                  <a:lnTo>
                    <a:pt x="315849" y="110617"/>
                  </a:lnTo>
                  <a:lnTo>
                    <a:pt x="325349" y="110617"/>
                  </a:lnTo>
                  <a:lnTo>
                    <a:pt x="339725" y="64516"/>
                  </a:lnTo>
                  <a:lnTo>
                    <a:pt x="340741" y="61468"/>
                  </a:lnTo>
                  <a:lnTo>
                    <a:pt x="341249" y="59055"/>
                  </a:lnTo>
                  <a:lnTo>
                    <a:pt x="341375" y="57023"/>
                  </a:lnTo>
                  <a:lnTo>
                    <a:pt x="352676" y="57023"/>
                  </a:lnTo>
                  <a:lnTo>
                    <a:pt x="348361" y="41275"/>
                  </a:lnTo>
                  <a:close/>
                </a:path>
                <a:path w="620395" h="125730">
                  <a:moveTo>
                    <a:pt x="467165" y="50546"/>
                  </a:moveTo>
                  <a:lnTo>
                    <a:pt x="442341" y="50546"/>
                  </a:lnTo>
                  <a:lnTo>
                    <a:pt x="449748" y="51855"/>
                  </a:lnTo>
                  <a:lnTo>
                    <a:pt x="455025" y="55784"/>
                  </a:lnTo>
                  <a:lnTo>
                    <a:pt x="458182" y="62333"/>
                  </a:lnTo>
                  <a:lnTo>
                    <a:pt x="459232" y="71501"/>
                  </a:lnTo>
                  <a:lnTo>
                    <a:pt x="434594" y="74930"/>
                  </a:lnTo>
                  <a:lnTo>
                    <a:pt x="422685" y="78027"/>
                  </a:lnTo>
                  <a:lnTo>
                    <a:pt x="414194" y="83518"/>
                  </a:lnTo>
                  <a:lnTo>
                    <a:pt x="409104" y="91440"/>
                  </a:lnTo>
                  <a:lnTo>
                    <a:pt x="407416" y="101727"/>
                  </a:lnTo>
                  <a:lnTo>
                    <a:pt x="407416" y="108966"/>
                  </a:lnTo>
                  <a:lnTo>
                    <a:pt x="409701" y="114681"/>
                  </a:lnTo>
                  <a:lnTo>
                    <a:pt x="414400" y="118999"/>
                  </a:lnTo>
                  <a:lnTo>
                    <a:pt x="418973" y="123444"/>
                  </a:lnTo>
                  <a:lnTo>
                    <a:pt x="425450" y="125603"/>
                  </a:lnTo>
                  <a:lnTo>
                    <a:pt x="433578" y="125603"/>
                  </a:lnTo>
                  <a:lnTo>
                    <a:pt x="441457" y="124674"/>
                  </a:lnTo>
                  <a:lnTo>
                    <a:pt x="448325" y="121888"/>
                  </a:lnTo>
                  <a:lnTo>
                    <a:pt x="454169" y="117244"/>
                  </a:lnTo>
                  <a:lnTo>
                    <a:pt x="456253" y="114427"/>
                  </a:lnTo>
                  <a:lnTo>
                    <a:pt x="431926" y="114427"/>
                  </a:lnTo>
                  <a:lnTo>
                    <a:pt x="428117" y="113157"/>
                  </a:lnTo>
                  <a:lnTo>
                    <a:pt x="425196" y="110617"/>
                  </a:lnTo>
                  <a:lnTo>
                    <a:pt x="422401" y="108077"/>
                  </a:lnTo>
                  <a:lnTo>
                    <a:pt x="420878" y="104775"/>
                  </a:lnTo>
                  <a:lnTo>
                    <a:pt x="420878" y="95250"/>
                  </a:lnTo>
                  <a:lnTo>
                    <a:pt x="459232" y="82042"/>
                  </a:lnTo>
                  <a:lnTo>
                    <a:pt x="472440" y="82042"/>
                  </a:lnTo>
                  <a:lnTo>
                    <a:pt x="472440" y="70104"/>
                  </a:lnTo>
                  <a:lnTo>
                    <a:pt x="470630" y="56675"/>
                  </a:lnTo>
                  <a:lnTo>
                    <a:pt x="467165" y="50546"/>
                  </a:lnTo>
                  <a:close/>
                </a:path>
                <a:path w="620395" h="125730">
                  <a:moveTo>
                    <a:pt x="472440" y="110744"/>
                  </a:moveTo>
                  <a:lnTo>
                    <a:pt x="459232" y="110744"/>
                  </a:lnTo>
                  <a:lnTo>
                    <a:pt x="459232" y="123571"/>
                  </a:lnTo>
                  <a:lnTo>
                    <a:pt x="472440" y="123571"/>
                  </a:lnTo>
                  <a:lnTo>
                    <a:pt x="472440" y="110744"/>
                  </a:lnTo>
                  <a:close/>
                </a:path>
                <a:path w="620395" h="125730">
                  <a:moveTo>
                    <a:pt x="472440" y="82042"/>
                  </a:moveTo>
                  <a:lnTo>
                    <a:pt x="459232" y="82042"/>
                  </a:lnTo>
                  <a:lnTo>
                    <a:pt x="459232" y="97155"/>
                  </a:lnTo>
                  <a:lnTo>
                    <a:pt x="457073" y="102997"/>
                  </a:lnTo>
                  <a:lnTo>
                    <a:pt x="452882" y="107569"/>
                  </a:lnTo>
                  <a:lnTo>
                    <a:pt x="448564" y="112141"/>
                  </a:lnTo>
                  <a:lnTo>
                    <a:pt x="443230" y="114427"/>
                  </a:lnTo>
                  <a:lnTo>
                    <a:pt x="456253" y="114427"/>
                  </a:lnTo>
                  <a:lnTo>
                    <a:pt x="458978" y="110744"/>
                  </a:lnTo>
                  <a:lnTo>
                    <a:pt x="472440" y="110744"/>
                  </a:lnTo>
                  <a:lnTo>
                    <a:pt x="472440" y="82042"/>
                  </a:lnTo>
                  <a:close/>
                </a:path>
                <a:path w="620395" h="125730">
                  <a:moveTo>
                    <a:pt x="443484" y="39370"/>
                  </a:moveTo>
                  <a:lnTo>
                    <a:pt x="415417" y="60579"/>
                  </a:lnTo>
                  <a:lnTo>
                    <a:pt x="421606" y="56171"/>
                  </a:lnTo>
                  <a:lnTo>
                    <a:pt x="428164" y="53038"/>
                  </a:lnTo>
                  <a:lnTo>
                    <a:pt x="435080" y="51167"/>
                  </a:lnTo>
                  <a:lnTo>
                    <a:pt x="442341" y="50546"/>
                  </a:lnTo>
                  <a:lnTo>
                    <a:pt x="467165" y="50546"/>
                  </a:lnTo>
                  <a:lnTo>
                    <a:pt x="465200" y="47069"/>
                  </a:lnTo>
                  <a:lnTo>
                    <a:pt x="456152" y="41296"/>
                  </a:lnTo>
                  <a:lnTo>
                    <a:pt x="443484" y="39370"/>
                  </a:lnTo>
                  <a:close/>
                </a:path>
                <a:path w="620395" h="125730">
                  <a:moveTo>
                    <a:pt x="510540" y="41275"/>
                  </a:moveTo>
                  <a:lnTo>
                    <a:pt x="497332" y="41275"/>
                  </a:lnTo>
                  <a:lnTo>
                    <a:pt x="497332" y="123571"/>
                  </a:lnTo>
                  <a:lnTo>
                    <a:pt x="510540" y="123571"/>
                  </a:lnTo>
                  <a:lnTo>
                    <a:pt x="510540" y="72517"/>
                  </a:lnTo>
                  <a:lnTo>
                    <a:pt x="512445" y="65278"/>
                  </a:lnTo>
                  <a:lnTo>
                    <a:pt x="516255" y="59944"/>
                  </a:lnTo>
                  <a:lnTo>
                    <a:pt x="517394" y="58293"/>
                  </a:lnTo>
                  <a:lnTo>
                    <a:pt x="510540" y="58293"/>
                  </a:lnTo>
                  <a:lnTo>
                    <a:pt x="510540" y="41275"/>
                  </a:lnTo>
                  <a:close/>
                </a:path>
                <a:path w="620395" h="125730">
                  <a:moveTo>
                    <a:pt x="535813" y="39878"/>
                  </a:moveTo>
                  <a:lnTo>
                    <a:pt x="527685" y="39878"/>
                  </a:lnTo>
                  <a:lnTo>
                    <a:pt x="523367" y="41529"/>
                  </a:lnTo>
                  <a:lnTo>
                    <a:pt x="519430" y="44704"/>
                  </a:lnTo>
                  <a:lnTo>
                    <a:pt x="515620" y="48006"/>
                  </a:lnTo>
                  <a:lnTo>
                    <a:pt x="512699" y="52451"/>
                  </a:lnTo>
                  <a:lnTo>
                    <a:pt x="510921" y="58293"/>
                  </a:lnTo>
                  <a:lnTo>
                    <a:pt x="517394" y="58293"/>
                  </a:lnTo>
                  <a:lnTo>
                    <a:pt x="519938" y="54610"/>
                  </a:lnTo>
                  <a:lnTo>
                    <a:pt x="524637" y="52070"/>
                  </a:lnTo>
                  <a:lnTo>
                    <a:pt x="540258" y="52070"/>
                  </a:lnTo>
                  <a:lnTo>
                    <a:pt x="540258" y="41021"/>
                  </a:lnTo>
                  <a:lnTo>
                    <a:pt x="538480" y="40259"/>
                  </a:lnTo>
                  <a:lnTo>
                    <a:pt x="535813" y="39878"/>
                  </a:lnTo>
                  <a:close/>
                </a:path>
                <a:path w="620395" h="125730">
                  <a:moveTo>
                    <a:pt x="540258" y="52070"/>
                  </a:moveTo>
                  <a:lnTo>
                    <a:pt x="534670" y="52070"/>
                  </a:lnTo>
                  <a:lnTo>
                    <a:pt x="537972" y="52959"/>
                  </a:lnTo>
                  <a:lnTo>
                    <a:pt x="540258" y="54610"/>
                  </a:lnTo>
                  <a:lnTo>
                    <a:pt x="540258" y="52070"/>
                  </a:lnTo>
                  <a:close/>
                </a:path>
                <a:path w="620395" h="125730">
                  <a:moveTo>
                    <a:pt x="586105" y="39370"/>
                  </a:moveTo>
                  <a:lnTo>
                    <a:pt x="550830" y="65357"/>
                  </a:lnTo>
                  <a:lnTo>
                    <a:pt x="548132" y="82804"/>
                  </a:lnTo>
                  <a:lnTo>
                    <a:pt x="548751" y="92422"/>
                  </a:lnTo>
                  <a:lnTo>
                    <a:pt x="577254" y="124890"/>
                  </a:lnTo>
                  <a:lnTo>
                    <a:pt x="585470" y="125603"/>
                  </a:lnTo>
                  <a:lnTo>
                    <a:pt x="593973" y="125104"/>
                  </a:lnTo>
                  <a:lnTo>
                    <a:pt x="601583" y="123618"/>
                  </a:lnTo>
                  <a:lnTo>
                    <a:pt x="608312" y="121156"/>
                  </a:lnTo>
                  <a:lnTo>
                    <a:pt x="614172" y="117729"/>
                  </a:lnTo>
                  <a:lnTo>
                    <a:pt x="614172" y="114427"/>
                  </a:lnTo>
                  <a:lnTo>
                    <a:pt x="580390" y="114427"/>
                  </a:lnTo>
                  <a:lnTo>
                    <a:pt x="573913" y="112014"/>
                  </a:lnTo>
                  <a:lnTo>
                    <a:pt x="569214" y="106934"/>
                  </a:lnTo>
                  <a:lnTo>
                    <a:pt x="564515" y="101981"/>
                  </a:lnTo>
                  <a:lnTo>
                    <a:pt x="561975" y="94996"/>
                  </a:lnTo>
                  <a:lnTo>
                    <a:pt x="561721" y="85725"/>
                  </a:lnTo>
                  <a:lnTo>
                    <a:pt x="619887" y="85725"/>
                  </a:lnTo>
                  <a:lnTo>
                    <a:pt x="619887" y="78867"/>
                  </a:lnTo>
                  <a:lnTo>
                    <a:pt x="619615" y="74549"/>
                  </a:lnTo>
                  <a:lnTo>
                    <a:pt x="561975" y="74549"/>
                  </a:lnTo>
                  <a:lnTo>
                    <a:pt x="562991" y="67437"/>
                  </a:lnTo>
                  <a:lnTo>
                    <a:pt x="565658" y="61595"/>
                  </a:lnTo>
                  <a:lnTo>
                    <a:pt x="574294" y="52705"/>
                  </a:lnTo>
                  <a:lnTo>
                    <a:pt x="579628" y="50546"/>
                  </a:lnTo>
                  <a:lnTo>
                    <a:pt x="611433" y="50546"/>
                  </a:lnTo>
                  <a:lnTo>
                    <a:pt x="610997" y="49911"/>
                  </a:lnTo>
                  <a:lnTo>
                    <a:pt x="606143" y="45317"/>
                  </a:lnTo>
                  <a:lnTo>
                    <a:pt x="600360" y="42021"/>
                  </a:lnTo>
                  <a:lnTo>
                    <a:pt x="593673" y="40034"/>
                  </a:lnTo>
                  <a:lnTo>
                    <a:pt x="586105" y="39370"/>
                  </a:lnTo>
                  <a:close/>
                </a:path>
                <a:path w="620395" h="125730">
                  <a:moveTo>
                    <a:pt x="614172" y="105283"/>
                  </a:moveTo>
                  <a:lnTo>
                    <a:pt x="608218" y="109283"/>
                  </a:lnTo>
                  <a:lnTo>
                    <a:pt x="601979" y="112141"/>
                  </a:lnTo>
                  <a:lnTo>
                    <a:pt x="595455" y="113855"/>
                  </a:lnTo>
                  <a:lnTo>
                    <a:pt x="588645" y="114427"/>
                  </a:lnTo>
                  <a:lnTo>
                    <a:pt x="614172" y="114427"/>
                  </a:lnTo>
                  <a:lnTo>
                    <a:pt x="614172" y="105283"/>
                  </a:lnTo>
                  <a:close/>
                </a:path>
                <a:path w="620395" h="125730">
                  <a:moveTo>
                    <a:pt x="611433" y="50546"/>
                  </a:moveTo>
                  <a:lnTo>
                    <a:pt x="592201" y="50546"/>
                  </a:lnTo>
                  <a:lnTo>
                    <a:pt x="597281" y="52578"/>
                  </a:lnTo>
                  <a:lnTo>
                    <a:pt x="600837" y="56896"/>
                  </a:lnTo>
                  <a:lnTo>
                    <a:pt x="604520" y="61087"/>
                  </a:lnTo>
                  <a:lnTo>
                    <a:pt x="606298" y="67056"/>
                  </a:lnTo>
                  <a:lnTo>
                    <a:pt x="606425" y="74549"/>
                  </a:lnTo>
                  <a:lnTo>
                    <a:pt x="619615" y="74549"/>
                  </a:lnTo>
                  <a:lnTo>
                    <a:pt x="619337" y="70109"/>
                  </a:lnTo>
                  <a:lnTo>
                    <a:pt x="617680" y="62341"/>
                  </a:lnTo>
                  <a:lnTo>
                    <a:pt x="614904" y="55596"/>
                  </a:lnTo>
                  <a:lnTo>
                    <a:pt x="611433" y="50546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80548" y="2276602"/>
              <a:ext cx="1137284" cy="1803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036046" y="2562606"/>
              <a:ext cx="135890" cy="2871470"/>
            </a:xfrm>
            <a:custGeom>
              <a:avLst/>
              <a:gdLst/>
              <a:ahLst/>
              <a:cxnLst/>
              <a:rect l="l" t="t" r="r" b="b"/>
              <a:pathLst>
                <a:path w="135890" h="2871470">
                  <a:moveTo>
                    <a:pt x="0" y="2871216"/>
                  </a:moveTo>
                  <a:lnTo>
                    <a:pt x="67818" y="1435608"/>
                  </a:lnTo>
                  <a:lnTo>
                    <a:pt x="85951" y="1435608"/>
                  </a:lnTo>
                  <a:lnTo>
                    <a:pt x="99059" y="1435608"/>
                  </a:lnTo>
                  <a:lnTo>
                    <a:pt x="113502" y="1435608"/>
                  </a:lnTo>
                  <a:lnTo>
                    <a:pt x="135635" y="1435608"/>
                  </a:lnTo>
                  <a:lnTo>
                    <a:pt x="109233" y="1435608"/>
                  </a:lnTo>
                  <a:lnTo>
                    <a:pt x="87677" y="1435608"/>
                  </a:lnTo>
                  <a:lnTo>
                    <a:pt x="73146" y="1435608"/>
                  </a:lnTo>
                  <a:lnTo>
                    <a:pt x="67818" y="1435608"/>
                  </a:lnTo>
                  <a:lnTo>
                    <a:pt x="67818" y="0"/>
                  </a:lnTo>
                  <a:lnTo>
                    <a:pt x="94220" y="0"/>
                  </a:lnTo>
                  <a:lnTo>
                    <a:pt x="115776" y="0"/>
                  </a:lnTo>
                  <a:lnTo>
                    <a:pt x="130307" y="0"/>
                  </a:lnTo>
                  <a:lnTo>
                    <a:pt x="135635" y="0"/>
                  </a:lnTo>
                  <a:lnTo>
                    <a:pt x="117502" y="0"/>
                  </a:lnTo>
                  <a:lnTo>
                    <a:pt x="104394" y="0"/>
                  </a:lnTo>
                  <a:lnTo>
                    <a:pt x="89951" y="0"/>
                  </a:lnTo>
                  <a:lnTo>
                    <a:pt x="67818" y="0"/>
                  </a:lnTo>
                </a:path>
              </a:pathLst>
            </a:custGeom>
            <a:ln w="19811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93907" y="3392551"/>
              <a:ext cx="136778" cy="12313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916667" y="4834127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19436" y="4919091"/>
              <a:ext cx="508000" cy="144780"/>
            </a:xfrm>
            <a:custGeom>
              <a:avLst/>
              <a:gdLst/>
              <a:ahLst/>
              <a:cxnLst/>
              <a:rect l="l" t="t" r="r" b="b"/>
              <a:pathLst>
                <a:path w="508000" h="144779">
                  <a:moveTo>
                    <a:pt x="0" y="89407"/>
                  </a:moveTo>
                  <a:lnTo>
                    <a:pt x="0" y="104139"/>
                  </a:lnTo>
                  <a:lnTo>
                    <a:pt x="1397" y="105155"/>
                  </a:lnTo>
                  <a:lnTo>
                    <a:pt x="25019" y="110235"/>
                  </a:lnTo>
                  <a:lnTo>
                    <a:pt x="31750" y="110235"/>
                  </a:lnTo>
                  <a:lnTo>
                    <a:pt x="58950" y="99059"/>
                  </a:lnTo>
                  <a:lnTo>
                    <a:pt x="26416" y="99059"/>
                  </a:lnTo>
                  <a:lnTo>
                    <a:pt x="23875" y="98805"/>
                  </a:lnTo>
                  <a:lnTo>
                    <a:pt x="1650" y="90931"/>
                  </a:lnTo>
                  <a:lnTo>
                    <a:pt x="0" y="89407"/>
                  </a:lnTo>
                  <a:close/>
                </a:path>
                <a:path w="508000" h="144779">
                  <a:moveTo>
                    <a:pt x="47625" y="0"/>
                  </a:moveTo>
                  <a:lnTo>
                    <a:pt x="32512" y="0"/>
                  </a:lnTo>
                  <a:lnTo>
                    <a:pt x="28067" y="634"/>
                  </a:lnTo>
                  <a:lnTo>
                    <a:pt x="19177" y="2920"/>
                  </a:lnTo>
                  <a:lnTo>
                    <a:pt x="15113" y="4571"/>
                  </a:lnTo>
                  <a:lnTo>
                    <a:pt x="11684" y="6984"/>
                  </a:lnTo>
                  <a:lnTo>
                    <a:pt x="8255" y="9270"/>
                  </a:lnTo>
                  <a:lnTo>
                    <a:pt x="5461" y="12191"/>
                  </a:lnTo>
                  <a:lnTo>
                    <a:pt x="3302" y="15874"/>
                  </a:lnTo>
                  <a:lnTo>
                    <a:pt x="1143" y="19430"/>
                  </a:lnTo>
                  <a:lnTo>
                    <a:pt x="127" y="23621"/>
                  </a:lnTo>
                  <a:lnTo>
                    <a:pt x="127" y="32511"/>
                  </a:lnTo>
                  <a:lnTo>
                    <a:pt x="30099" y="60705"/>
                  </a:lnTo>
                  <a:lnTo>
                    <a:pt x="33400" y="62483"/>
                  </a:lnTo>
                  <a:lnTo>
                    <a:pt x="36449" y="64007"/>
                  </a:lnTo>
                  <a:lnTo>
                    <a:pt x="39497" y="65658"/>
                  </a:lnTo>
                  <a:lnTo>
                    <a:pt x="42164" y="67309"/>
                  </a:lnTo>
                  <a:lnTo>
                    <a:pt x="44323" y="69087"/>
                  </a:lnTo>
                  <a:lnTo>
                    <a:pt x="46609" y="70865"/>
                  </a:lnTo>
                  <a:lnTo>
                    <a:pt x="48387" y="72770"/>
                  </a:lnTo>
                  <a:lnTo>
                    <a:pt x="50927" y="77088"/>
                  </a:lnTo>
                  <a:lnTo>
                    <a:pt x="51562" y="79628"/>
                  </a:lnTo>
                  <a:lnTo>
                    <a:pt x="51562" y="87756"/>
                  </a:lnTo>
                  <a:lnTo>
                    <a:pt x="49657" y="91947"/>
                  </a:lnTo>
                  <a:lnTo>
                    <a:pt x="45847" y="94741"/>
                  </a:lnTo>
                  <a:lnTo>
                    <a:pt x="42037" y="97662"/>
                  </a:lnTo>
                  <a:lnTo>
                    <a:pt x="36322" y="99059"/>
                  </a:lnTo>
                  <a:lnTo>
                    <a:pt x="58950" y="99059"/>
                  </a:lnTo>
                  <a:lnTo>
                    <a:pt x="59436" y="98551"/>
                  </a:lnTo>
                  <a:lnTo>
                    <a:pt x="61622" y="94614"/>
                  </a:lnTo>
                  <a:lnTo>
                    <a:pt x="63627" y="91312"/>
                  </a:lnTo>
                  <a:lnTo>
                    <a:pt x="64643" y="86867"/>
                  </a:lnTo>
                  <a:lnTo>
                    <a:pt x="64534" y="77088"/>
                  </a:lnTo>
                  <a:lnTo>
                    <a:pt x="63881" y="74040"/>
                  </a:lnTo>
                  <a:lnTo>
                    <a:pt x="32639" y="47878"/>
                  </a:lnTo>
                  <a:lnTo>
                    <a:pt x="29337" y="46227"/>
                  </a:lnTo>
                  <a:lnTo>
                    <a:pt x="14732" y="34416"/>
                  </a:lnTo>
                  <a:lnTo>
                    <a:pt x="13716" y="32511"/>
                  </a:lnTo>
                  <a:lnTo>
                    <a:pt x="13208" y="30098"/>
                  </a:lnTo>
                  <a:lnTo>
                    <a:pt x="13208" y="24510"/>
                  </a:lnTo>
                  <a:lnTo>
                    <a:pt x="13843" y="21970"/>
                  </a:lnTo>
                  <a:lnTo>
                    <a:pt x="15240" y="19938"/>
                  </a:lnTo>
                  <a:lnTo>
                    <a:pt x="16510" y="17906"/>
                  </a:lnTo>
                  <a:lnTo>
                    <a:pt x="18288" y="16255"/>
                  </a:lnTo>
                  <a:lnTo>
                    <a:pt x="20447" y="14985"/>
                  </a:lnTo>
                  <a:lnTo>
                    <a:pt x="22479" y="13715"/>
                  </a:lnTo>
                  <a:lnTo>
                    <a:pt x="25019" y="12699"/>
                  </a:lnTo>
                  <a:lnTo>
                    <a:pt x="27686" y="12191"/>
                  </a:lnTo>
                  <a:lnTo>
                    <a:pt x="30480" y="11556"/>
                  </a:lnTo>
                  <a:lnTo>
                    <a:pt x="33147" y="11302"/>
                  </a:lnTo>
                  <a:lnTo>
                    <a:pt x="60198" y="11302"/>
                  </a:lnTo>
                  <a:lnTo>
                    <a:pt x="60198" y="3809"/>
                  </a:lnTo>
                  <a:lnTo>
                    <a:pt x="55372" y="1269"/>
                  </a:lnTo>
                  <a:lnTo>
                    <a:pt x="47625" y="0"/>
                  </a:lnTo>
                  <a:close/>
                </a:path>
                <a:path w="508000" h="144779">
                  <a:moveTo>
                    <a:pt x="60198" y="11302"/>
                  </a:moveTo>
                  <a:lnTo>
                    <a:pt x="45720" y="11302"/>
                  </a:lnTo>
                  <a:lnTo>
                    <a:pt x="53848" y="13461"/>
                  </a:lnTo>
                  <a:lnTo>
                    <a:pt x="60198" y="17906"/>
                  </a:lnTo>
                  <a:lnTo>
                    <a:pt x="60198" y="11302"/>
                  </a:lnTo>
                  <a:close/>
                </a:path>
                <a:path w="508000" h="144779">
                  <a:moveTo>
                    <a:pt x="100203" y="42671"/>
                  </a:moveTo>
                  <a:lnTo>
                    <a:pt x="88011" y="42671"/>
                  </a:lnTo>
                  <a:lnTo>
                    <a:pt x="88011" y="87756"/>
                  </a:lnTo>
                  <a:lnTo>
                    <a:pt x="89271" y="97571"/>
                  </a:lnTo>
                  <a:lnTo>
                    <a:pt x="93043" y="104552"/>
                  </a:lnTo>
                  <a:lnTo>
                    <a:pt x="99315" y="108723"/>
                  </a:lnTo>
                  <a:lnTo>
                    <a:pt x="108077" y="110108"/>
                  </a:lnTo>
                  <a:lnTo>
                    <a:pt x="112775" y="110108"/>
                  </a:lnTo>
                  <a:lnTo>
                    <a:pt x="116586" y="109346"/>
                  </a:lnTo>
                  <a:lnTo>
                    <a:pt x="119380" y="107695"/>
                  </a:lnTo>
                  <a:lnTo>
                    <a:pt x="119380" y="99821"/>
                  </a:lnTo>
                  <a:lnTo>
                    <a:pt x="107442" y="99821"/>
                  </a:lnTo>
                  <a:lnTo>
                    <a:pt x="104521" y="98805"/>
                  </a:lnTo>
                  <a:lnTo>
                    <a:pt x="101092" y="94360"/>
                  </a:lnTo>
                  <a:lnTo>
                    <a:pt x="100203" y="90804"/>
                  </a:lnTo>
                  <a:lnTo>
                    <a:pt x="100203" y="42671"/>
                  </a:lnTo>
                  <a:close/>
                </a:path>
                <a:path w="508000" h="144779">
                  <a:moveTo>
                    <a:pt x="119380" y="97281"/>
                  </a:moveTo>
                  <a:lnTo>
                    <a:pt x="117221" y="99059"/>
                  </a:lnTo>
                  <a:lnTo>
                    <a:pt x="114554" y="99821"/>
                  </a:lnTo>
                  <a:lnTo>
                    <a:pt x="119380" y="99821"/>
                  </a:lnTo>
                  <a:lnTo>
                    <a:pt x="119380" y="97281"/>
                  </a:lnTo>
                  <a:close/>
                </a:path>
                <a:path w="508000" h="144779">
                  <a:moveTo>
                    <a:pt x="119380" y="32257"/>
                  </a:moveTo>
                  <a:lnTo>
                    <a:pt x="74930" y="32257"/>
                  </a:lnTo>
                  <a:lnTo>
                    <a:pt x="74930" y="42671"/>
                  </a:lnTo>
                  <a:lnTo>
                    <a:pt x="119380" y="42671"/>
                  </a:lnTo>
                  <a:lnTo>
                    <a:pt x="119380" y="32257"/>
                  </a:lnTo>
                  <a:close/>
                </a:path>
                <a:path w="508000" h="144779">
                  <a:moveTo>
                    <a:pt x="100203" y="9778"/>
                  </a:moveTo>
                  <a:lnTo>
                    <a:pt x="88011" y="13715"/>
                  </a:lnTo>
                  <a:lnTo>
                    <a:pt x="88011" y="32257"/>
                  </a:lnTo>
                  <a:lnTo>
                    <a:pt x="100203" y="32257"/>
                  </a:lnTo>
                  <a:lnTo>
                    <a:pt x="100203" y="9778"/>
                  </a:lnTo>
                  <a:close/>
                </a:path>
                <a:path w="508000" h="144779">
                  <a:moveTo>
                    <a:pt x="169545" y="30479"/>
                  </a:moveTo>
                  <a:lnTo>
                    <a:pt x="133286" y="54213"/>
                  </a:lnTo>
                  <a:lnTo>
                    <a:pt x="130683" y="71246"/>
                  </a:lnTo>
                  <a:lnTo>
                    <a:pt x="131304" y="79654"/>
                  </a:lnTo>
                  <a:lnTo>
                    <a:pt x="159718" y="109569"/>
                  </a:lnTo>
                  <a:lnTo>
                    <a:pt x="167767" y="110235"/>
                  </a:lnTo>
                  <a:lnTo>
                    <a:pt x="175984" y="109565"/>
                  </a:lnTo>
                  <a:lnTo>
                    <a:pt x="183308" y="107537"/>
                  </a:lnTo>
                  <a:lnTo>
                    <a:pt x="189751" y="104128"/>
                  </a:lnTo>
                  <a:lnTo>
                    <a:pt x="194443" y="100075"/>
                  </a:lnTo>
                  <a:lnTo>
                    <a:pt x="160909" y="100075"/>
                  </a:lnTo>
                  <a:lnTo>
                    <a:pt x="154686" y="97408"/>
                  </a:lnTo>
                  <a:lnTo>
                    <a:pt x="145542" y="86994"/>
                  </a:lnTo>
                  <a:lnTo>
                    <a:pt x="143172" y="80009"/>
                  </a:lnTo>
                  <a:lnTo>
                    <a:pt x="143247" y="61086"/>
                  </a:lnTo>
                  <a:lnTo>
                    <a:pt x="145415" y="54101"/>
                  </a:lnTo>
                  <a:lnTo>
                    <a:pt x="154559" y="43433"/>
                  </a:lnTo>
                  <a:lnTo>
                    <a:pt x="160782" y="40766"/>
                  </a:lnTo>
                  <a:lnTo>
                    <a:pt x="195798" y="40766"/>
                  </a:lnTo>
                  <a:lnTo>
                    <a:pt x="190851" y="36427"/>
                  </a:lnTo>
                  <a:lnTo>
                    <a:pt x="184673" y="33131"/>
                  </a:lnTo>
                  <a:lnTo>
                    <a:pt x="177567" y="31144"/>
                  </a:lnTo>
                  <a:lnTo>
                    <a:pt x="169545" y="30479"/>
                  </a:lnTo>
                  <a:close/>
                </a:path>
                <a:path w="508000" h="144779">
                  <a:moveTo>
                    <a:pt x="195798" y="40766"/>
                  </a:moveTo>
                  <a:lnTo>
                    <a:pt x="176530" y="40766"/>
                  </a:lnTo>
                  <a:lnTo>
                    <a:pt x="182625" y="43306"/>
                  </a:lnTo>
                  <a:lnTo>
                    <a:pt x="191008" y="53720"/>
                  </a:lnTo>
                  <a:lnTo>
                    <a:pt x="193167" y="61086"/>
                  </a:lnTo>
                  <a:lnTo>
                    <a:pt x="193167" y="80009"/>
                  </a:lnTo>
                  <a:lnTo>
                    <a:pt x="191008" y="87248"/>
                  </a:lnTo>
                  <a:lnTo>
                    <a:pt x="182625" y="97408"/>
                  </a:lnTo>
                  <a:lnTo>
                    <a:pt x="176530" y="100075"/>
                  </a:lnTo>
                  <a:lnTo>
                    <a:pt x="194443" y="100075"/>
                  </a:lnTo>
                  <a:lnTo>
                    <a:pt x="205740" y="70103"/>
                  </a:lnTo>
                  <a:lnTo>
                    <a:pt x="205189" y="62224"/>
                  </a:lnTo>
                  <a:lnTo>
                    <a:pt x="205076" y="61086"/>
                  </a:lnTo>
                  <a:lnTo>
                    <a:pt x="203295" y="53514"/>
                  </a:lnTo>
                  <a:lnTo>
                    <a:pt x="200275" y="46761"/>
                  </a:lnTo>
                  <a:lnTo>
                    <a:pt x="196088" y="41020"/>
                  </a:lnTo>
                  <a:lnTo>
                    <a:pt x="195798" y="40766"/>
                  </a:lnTo>
                  <a:close/>
                </a:path>
                <a:path w="508000" h="144779">
                  <a:moveTo>
                    <a:pt x="237998" y="32257"/>
                  </a:moveTo>
                  <a:lnTo>
                    <a:pt x="225806" y="32257"/>
                  </a:lnTo>
                  <a:lnTo>
                    <a:pt x="225806" y="108457"/>
                  </a:lnTo>
                  <a:lnTo>
                    <a:pt x="237998" y="108457"/>
                  </a:lnTo>
                  <a:lnTo>
                    <a:pt x="237998" y="61213"/>
                  </a:lnTo>
                  <a:lnTo>
                    <a:pt x="239775" y="54482"/>
                  </a:lnTo>
                  <a:lnTo>
                    <a:pt x="243205" y="49529"/>
                  </a:lnTo>
                  <a:lnTo>
                    <a:pt x="244327" y="48005"/>
                  </a:lnTo>
                  <a:lnTo>
                    <a:pt x="237998" y="48005"/>
                  </a:lnTo>
                  <a:lnTo>
                    <a:pt x="237998" y="32257"/>
                  </a:lnTo>
                  <a:close/>
                </a:path>
                <a:path w="508000" h="144779">
                  <a:moveTo>
                    <a:pt x="261366" y="30987"/>
                  </a:moveTo>
                  <a:lnTo>
                    <a:pt x="253873" y="30987"/>
                  </a:lnTo>
                  <a:lnTo>
                    <a:pt x="249809" y="32511"/>
                  </a:lnTo>
                  <a:lnTo>
                    <a:pt x="246253" y="35432"/>
                  </a:lnTo>
                  <a:lnTo>
                    <a:pt x="242697" y="38480"/>
                  </a:lnTo>
                  <a:lnTo>
                    <a:pt x="240030" y="42671"/>
                  </a:lnTo>
                  <a:lnTo>
                    <a:pt x="238252" y="48005"/>
                  </a:lnTo>
                  <a:lnTo>
                    <a:pt x="244327" y="48005"/>
                  </a:lnTo>
                  <a:lnTo>
                    <a:pt x="246761" y="44703"/>
                  </a:lnTo>
                  <a:lnTo>
                    <a:pt x="251079" y="42163"/>
                  </a:lnTo>
                  <a:lnTo>
                    <a:pt x="265557" y="42163"/>
                  </a:lnTo>
                  <a:lnTo>
                    <a:pt x="265557" y="32003"/>
                  </a:lnTo>
                  <a:lnTo>
                    <a:pt x="263906" y="31368"/>
                  </a:lnTo>
                  <a:lnTo>
                    <a:pt x="261366" y="30987"/>
                  </a:lnTo>
                  <a:close/>
                </a:path>
                <a:path w="508000" h="144779">
                  <a:moveTo>
                    <a:pt x="265557" y="42163"/>
                  </a:moveTo>
                  <a:lnTo>
                    <a:pt x="260350" y="42163"/>
                  </a:lnTo>
                  <a:lnTo>
                    <a:pt x="263398" y="43052"/>
                  </a:lnTo>
                  <a:lnTo>
                    <a:pt x="265557" y="44703"/>
                  </a:lnTo>
                  <a:lnTo>
                    <a:pt x="265557" y="42163"/>
                  </a:lnTo>
                  <a:close/>
                </a:path>
                <a:path w="508000" h="144779">
                  <a:moveTo>
                    <a:pt x="328727" y="40766"/>
                  </a:moveTo>
                  <a:lnTo>
                    <a:pt x="316230" y="40766"/>
                  </a:lnTo>
                  <a:lnTo>
                    <a:pt x="321437" y="47243"/>
                  </a:lnTo>
                  <a:lnTo>
                    <a:pt x="321437" y="60197"/>
                  </a:lnTo>
                  <a:lnTo>
                    <a:pt x="279717" y="71389"/>
                  </a:lnTo>
                  <a:lnTo>
                    <a:pt x="273431" y="88264"/>
                  </a:lnTo>
                  <a:lnTo>
                    <a:pt x="273431" y="94868"/>
                  </a:lnTo>
                  <a:lnTo>
                    <a:pt x="275590" y="100202"/>
                  </a:lnTo>
                  <a:lnTo>
                    <a:pt x="284225" y="108330"/>
                  </a:lnTo>
                  <a:lnTo>
                    <a:pt x="290195" y="110235"/>
                  </a:lnTo>
                  <a:lnTo>
                    <a:pt x="297688" y="110235"/>
                  </a:lnTo>
                  <a:lnTo>
                    <a:pt x="296164" y="100075"/>
                  </a:lnTo>
                  <a:lnTo>
                    <a:pt x="292608" y="98805"/>
                  </a:lnTo>
                  <a:lnTo>
                    <a:pt x="289941" y="96519"/>
                  </a:lnTo>
                  <a:lnTo>
                    <a:pt x="287274" y="94106"/>
                  </a:lnTo>
                  <a:lnTo>
                    <a:pt x="286004" y="91058"/>
                  </a:lnTo>
                  <a:lnTo>
                    <a:pt x="286004" y="82295"/>
                  </a:lnTo>
                  <a:lnTo>
                    <a:pt x="287400" y="78739"/>
                  </a:lnTo>
                  <a:lnTo>
                    <a:pt x="290322" y="76707"/>
                  </a:lnTo>
                  <a:lnTo>
                    <a:pt x="293116" y="74675"/>
                  </a:lnTo>
                  <a:lnTo>
                    <a:pt x="297434" y="73278"/>
                  </a:lnTo>
                  <a:lnTo>
                    <a:pt x="321437" y="69976"/>
                  </a:lnTo>
                  <a:lnTo>
                    <a:pt x="333629" y="69976"/>
                  </a:lnTo>
                  <a:lnTo>
                    <a:pt x="333629" y="58927"/>
                  </a:lnTo>
                  <a:lnTo>
                    <a:pt x="331960" y="46499"/>
                  </a:lnTo>
                  <a:lnTo>
                    <a:pt x="328727" y="40766"/>
                  </a:lnTo>
                  <a:close/>
                </a:path>
                <a:path w="508000" h="144779">
                  <a:moveTo>
                    <a:pt x="333629" y="96646"/>
                  </a:moveTo>
                  <a:lnTo>
                    <a:pt x="321437" y="96646"/>
                  </a:lnTo>
                  <a:lnTo>
                    <a:pt x="321437" y="108457"/>
                  </a:lnTo>
                  <a:lnTo>
                    <a:pt x="333629" y="108457"/>
                  </a:lnTo>
                  <a:lnTo>
                    <a:pt x="333629" y="96646"/>
                  </a:lnTo>
                  <a:close/>
                </a:path>
                <a:path w="508000" h="144779">
                  <a:moveTo>
                    <a:pt x="333629" y="69976"/>
                  </a:moveTo>
                  <a:lnTo>
                    <a:pt x="321437" y="69976"/>
                  </a:lnTo>
                  <a:lnTo>
                    <a:pt x="321437" y="84073"/>
                  </a:lnTo>
                  <a:lnTo>
                    <a:pt x="319532" y="89407"/>
                  </a:lnTo>
                  <a:lnTo>
                    <a:pt x="315595" y="93598"/>
                  </a:lnTo>
                  <a:lnTo>
                    <a:pt x="311658" y="97916"/>
                  </a:lnTo>
                  <a:lnTo>
                    <a:pt x="306578" y="100075"/>
                  </a:lnTo>
                  <a:lnTo>
                    <a:pt x="318604" y="100075"/>
                  </a:lnTo>
                  <a:lnTo>
                    <a:pt x="321183" y="96646"/>
                  </a:lnTo>
                  <a:lnTo>
                    <a:pt x="333629" y="96646"/>
                  </a:lnTo>
                  <a:lnTo>
                    <a:pt x="333629" y="69976"/>
                  </a:lnTo>
                  <a:close/>
                </a:path>
                <a:path w="508000" h="144779">
                  <a:moveTo>
                    <a:pt x="306832" y="30479"/>
                  </a:moveTo>
                  <a:lnTo>
                    <a:pt x="299712" y="30932"/>
                  </a:lnTo>
                  <a:lnTo>
                    <a:pt x="293020" y="32289"/>
                  </a:lnTo>
                  <a:lnTo>
                    <a:pt x="286758" y="34551"/>
                  </a:lnTo>
                  <a:lnTo>
                    <a:pt x="280924" y="37718"/>
                  </a:lnTo>
                  <a:lnTo>
                    <a:pt x="280924" y="50164"/>
                  </a:lnTo>
                  <a:lnTo>
                    <a:pt x="286617" y="46071"/>
                  </a:lnTo>
                  <a:lnTo>
                    <a:pt x="292655" y="43132"/>
                  </a:lnTo>
                  <a:lnTo>
                    <a:pt x="299051" y="41360"/>
                  </a:lnTo>
                  <a:lnTo>
                    <a:pt x="305816" y="40766"/>
                  </a:lnTo>
                  <a:lnTo>
                    <a:pt x="328727" y="40766"/>
                  </a:lnTo>
                  <a:lnTo>
                    <a:pt x="326945" y="37607"/>
                  </a:lnTo>
                  <a:lnTo>
                    <a:pt x="318573" y="32263"/>
                  </a:lnTo>
                  <a:lnTo>
                    <a:pt x="306832" y="30479"/>
                  </a:lnTo>
                  <a:close/>
                </a:path>
                <a:path w="508000" h="144779">
                  <a:moveTo>
                    <a:pt x="356997" y="126745"/>
                  </a:moveTo>
                  <a:lnTo>
                    <a:pt x="356997" y="139064"/>
                  </a:lnTo>
                  <a:lnTo>
                    <a:pt x="364109" y="142620"/>
                  </a:lnTo>
                  <a:lnTo>
                    <a:pt x="372237" y="144398"/>
                  </a:lnTo>
                  <a:lnTo>
                    <a:pt x="381762" y="144398"/>
                  </a:lnTo>
                  <a:lnTo>
                    <a:pt x="399337" y="141777"/>
                  </a:lnTo>
                  <a:lnTo>
                    <a:pt x="411750" y="133984"/>
                  </a:lnTo>
                  <a:lnTo>
                    <a:pt x="381508" y="133984"/>
                  </a:lnTo>
                  <a:lnTo>
                    <a:pt x="375624" y="133532"/>
                  </a:lnTo>
                  <a:lnTo>
                    <a:pt x="369585" y="132175"/>
                  </a:lnTo>
                  <a:lnTo>
                    <a:pt x="363380" y="129913"/>
                  </a:lnTo>
                  <a:lnTo>
                    <a:pt x="356997" y="126745"/>
                  </a:lnTo>
                  <a:close/>
                </a:path>
                <a:path w="508000" h="144779">
                  <a:moveTo>
                    <a:pt x="421894" y="95757"/>
                  </a:moveTo>
                  <a:lnTo>
                    <a:pt x="409702" y="95757"/>
                  </a:lnTo>
                  <a:lnTo>
                    <a:pt x="409702" y="104012"/>
                  </a:lnTo>
                  <a:lnTo>
                    <a:pt x="407939" y="117107"/>
                  </a:lnTo>
                  <a:lnTo>
                    <a:pt x="402653" y="126476"/>
                  </a:lnTo>
                  <a:lnTo>
                    <a:pt x="393842" y="132105"/>
                  </a:lnTo>
                  <a:lnTo>
                    <a:pt x="381508" y="133984"/>
                  </a:lnTo>
                  <a:lnTo>
                    <a:pt x="411750" y="133984"/>
                  </a:lnTo>
                  <a:lnTo>
                    <a:pt x="419391" y="120771"/>
                  </a:lnTo>
                  <a:lnTo>
                    <a:pt x="421894" y="102361"/>
                  </a:lnTo>
                  <a:lnTo>
                    <a:pt x="421894" y="95757"/>
                  </a:lnTo>
                  <a:close/>
                </a:path>
                <a:path w="508000" h="144779">
                  <a:moveTo>
                    <a:pt x="386588" y="30479"/>
                  </a:moveTo>
                  <a:lnTo>
                    <a:pt x="353964" y="55467"/>
                  </a:lnTo>
                  <a:lnTo>
                    <a:pt x="351663" y="72897"/>
                  </a:lnTo>
                  <a:lnTo>
                    <a:pt x="352208" y="81020"/>
                  </a:lnTo>
                  <a:lnTo>
                    <a:pt x="373761" y="110235"/>
                  </a:lnTo>
                  <a:lnTo>
                    <a:pt x="383159" y="110235"/>
                  </a:lnTo>
                  <a:lnTo>
                    <a:pt x="391374" y="109331"/>
                  </a:lnTo>
                  <a:lnTo>
                    <a:pt x="398494" y="106616"/>
                  </a:lnTo>
                  <a:lnTo>
                    <a:pt x="404518" y="102092"/>
                  </a:lnTo>
                  <a:lnTo>
                    <a:pt x="406087" y="100075"/>
                  </a:lnTo>
                  <a:lnTo>
                    <a:pt x="379857" y="100075"/>
                  </a:lnTo>
                  <a:lnTo>
                    <a:pt x="374396" y="97535"/>
                  </a:lnTo>
                  <a:lnTo>
                    <a:pt x="370332" y="92328"/>
                  </a:lnTo>
                  <a:lnTo>
                    <a:pt x="366141" y="87248"/>
                  </a:lnTo>
                  <a:lnTo>
                    <a:pt x="364109" y="80517"/>
                  </a:lnTo>
                  <a:lnTo>
                    <a:pt x="364109" y="62229"/>
                  </a:lnTo>
                  <a:lnTo>
                    <a:pt x="366268" y="54482"/>
                  </a:lnTo>
                  <a:lnTo>
                    <a:pt x="370586" y="49021"/>
                  </a:lnTo>
                  <a:lnTo>
                    <a:pt x="374777" y="43560"/>
                  </a:lnTo>
                  <a:lnTo>
                    <a:pt x="380746" y="40766"/>
                  </a:lnTo>
                  <a:lnTo>
                    <a:pt x="407771" y="40766"/>
                  </a:lnTo>
                  <a:lnTo>
                    <a:pt x="405233" y="37498"/>
                  </a:lnTo>
                  <a:lnTo>
                    <a:pt x="400018" y="33607"/>
                  </a:lnTo>
                  <a:lnTo>
                    <a:pt x="393803" y="31263"/>
                  </a:lnTo>
                  <a:lnTo>
                    <a:pt x="386588" y="30479"/>
                  </a:lnTo>
                  <a:close/>
                </a:path>
                <a:path w="508000" h="144779">
                  <a:moveTo>
                    <a:pt x="407771" y="40766"/>
                  </a:moveTo>
                  <a:lnTo>
                    <a:pt x="394335" y="40766"/>
                  </a:lnTo>
                  <a:lnTo>
                    <a:pt x="399415" y="42925"/>
                  </a:lnTo>
                  <a:lnTo>
                    <a:pt x="403606" y="47243"/>
                  </a:lnTo>
                  <a:lnTo>
                    <a:pt x="407670" y="51561"/>
                  </a:lnTo>
                  <a:lnTo>
                    <a:pt x="409702" y="56768"/>
                  </a:lnTo>
                  <a:lnTo>
                    <a:pt x="409702" y="81660"/>
                  </a:lnTo>
                  <a:lnTo>
                    <a:pt x="407543" y="87883"/>
                  </a:lnTo>
                  <a:lnTo>
                    <a:pt x="398907" y="97535"/>
                  </a:lnTo>
                  <a:lnTo>
                    <a:pt x="393446" y="100075"/>
                  </a:lnTo>
                  <a:lnTo>
                    <a:pt x="406087" y="100075"/>
                  </a:lnTo>
                  <a:lnTo>
                    <a:pt x="409448" y="95757"/>
                  </a:lnTo>
                  <a:lnTo>
                    <a:pt x="421894" y="95757"/>
                  </a:lnTo>
                  <a:lnTo>
                    <a:pt x="421894" y="42925"/>
                  </a:lnTo>
                  <a:lnTo>
                    <a:pt x="409448" y="42925"/>
                  </a:lnTo>
                  <a:lnTo>
                    <a:pt x="407771" y="40766"/>
                  </a:lnTo>
                  <a:close/>
                </a:path>
                <a:path w="508000" h="144779">
                  <a:moveTo>
                    <a:pt x="421894" y="32257"/>
                  </a:moveTo>
                  <a:lnTo>
                    <a:pt x="409702" y="32257"/>
                  </a:lnTo>
                  <a:lnTo>
                    <a:pt x="409702" y="42925"/>
                  </a:lnTo>
                  <a:lnTo>
                    <a:pt x="421894" y="42925"/>
                  </a:lnTo>
                  <a:lnTo>
                    <a:pt x="421894" y="32257"/>
                  </a:lnTo>
                  <a:close/>
                </a:path>
                <a:path w="508000" h="144779">
                  <a:moveTo>
                    <a:pt x="486664" y="30479"/>
                  </a:moveTo>
                  <a:lnTo>
                    <a:pt x="476631" y="30479"/>
                  </a:lnTo>
                  <a:lnTo>
                    <a:pt x="469489" y="31190"/>
                  </a:lnTo>
                  <a:lnTo>
                    <a:pt x="442200" y="62212"/>
                  </a:lnTo>
                  <a:lnTo>
                    <a:pt x="441579" y="70738"/>
                  </a:lnTo>
                  <a:lnTo>
                    <a:pt x="442152" y="79625"/>
                  </a:lnTo>
                  <a:lnTo>
                    <a:pt x="468530" y="109593"/>
                  </a:lnTo>
                  <a:lnTo>
                    <a:pt x="476123" y="110235"/>
                  </a:lnTo>
                  <a:lnTo>
                    <a:pt x="484004" y="109783"/>
                  </a:lnTo>
                  <a:lnTo>
                    <a:pt x="491077" y="108426"/>
                  </a:lnTo>
                  <a:lnTo>
                    <a:pt x="497339" y="106164"/>
                  </a:lnTo>
                  <a:lnTo>
                    <a:pt x="502793" y="102996"/>
                  </a:lnTo>
                  <a:lnTo>
                    <a:pt x="502793" y="100075"/>
                  </a:lnTo>
                  <a:lnTo>
                    <a:pt x="471424" y="100075"/>
                  </a:lnTo>
                  <a:lnTo>
                    <a:pt x="465455" y="97662"/>
                  </a:lnTo>
                  <a:lnTo>
                    <a:pt x="461010" y="93090"/>
                  </a:lnTo>
                  <a:lnTo>
                    <a:pt x="456692" y="88518"/>
                  </a:lnTo>
                  <a:lnTo>
                    <a:pt x="454406" y="81914"/>
                  </a:lnTo>
                  <a:lnTo>
                    <a:pt x="454279" y="73405"/>
                  </a:lnTo>
                  <a:lnTo>
                    <a:pt x="508000" y="73405"/>
                  </a:lnTo>
                  <a:lnTo>
                    <a:pt x="508000" y="67055"/>
                  </a:lnTo>
                  <a:lnTo>
                    <a:pt x="507756" y="63118"/>
                  </a:lnTo>
                  <a:lnTo>
                    <a:pt x="454406" y="63118"/>
                  </a:lnTo>
                  <a:lnTo>
                    <a:pt x="455295" y="56514"/>
                  </a:lnTo>
                  <a:lnTo>
                    <a:pt x="457835" y="51053"/>
                  </a:lnTo>
                  <a:lnTo>
                    <a:pt x="465836" y="42798"/>
                  </a:lnTo>
                  <a:lnTo>
                    <a:pt x="470662" y="40766"/>
                  </a:lnTo>
                  <a:lnTo>
                    <a:pt x="500297" y="40766"/>
                  </a:lnTo>
                  <a:lnTo>
                    <a:pt x="499872" y="40131"/>
                  </a:lnTo>
                  <a:lnTo>
                    <a:pt x="494411" y="33781"/>
                  </a:lnTo>
                  <a:lnTo>
                    <a:pt x="486664" y="30479"/>
                  </a:lnTo>
                  <a:close/>
                </a:path>
                <a:path w="508000" h="144779">
                  <a:moveTo>
                    <a:pt x="502793" y="91566"/>
                  </a:moveTo>
                  <a:lnTo>
                    <a:pt x="495554" y="97154"/>
                  </a:lnTo>
                  <a:lnTo>
                    <a:pt x="487680" y="100075"/>
                  </a:lnTo>
                  <a:lnTo>
                    <a:pt x="502793" y="100075"/>
                  </a:lnTo>
                  <a:lnTo>
                    <a:pt x="502793" y="91566"/>
                  </a:lnTo>
                  <a:close/>
                </a:path>
                <a:path w="508000" h="144779">
                  <a:moveTo>
                    <a:pt x="500297" y="40766"/>
                  </a:moveTo>
                  <a:lnTo>
                    <a:pt x="482473" y="40766"/>
                  </a:lnTo>
                  <a:lnTo>
                    <a:pt x="487045" y="42798"/>
                  </a:lnTo>
                  <a:lnTo>
                    <a:pt x="490474" y="46608"/>
                  </a:lnTo>
                  <a:lnTo>
                    <a:pt x="493775" y="50545"/>
                  </a:lnTo>
                  <a:lnTo>
                    <a:pt x="495427" y="56006"/>
                  </a:lnTo>
                  <a:lnTo>
                    <a:pt x="495554" y="63118"/>
                  </a:lnTo>
                  <a:lnTo>
                    <a:pt x="507756" y="63118"/>
                  </a:lnTo>
                  <a:lnTo>
                    <a:pt x="507497" y="58937"/>
                  </a:lnTo>
                  <a:lnTo>
                    <a:pt x="505983" y="51736"/>
                  </a:lnTo>
                  <a:lnTo>
                    <a:pt x="503445" y="45464"/>
                  </a:lnTo>
                  <a:lnTo>
                    <a:pt x="500297" y="4076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16667" y="4511040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9248" y="4596383"/>
              <a:ext cx="468630" cy="110489"/>
            </a:xfrm>
            <a:custGeom>
              <a:avLst/>
              <a:gdLst/>
              <a:ahLst/>
              <a:cxnLst/>
              <a:rect l="l" t="t" r="r" b="b"/>
              <a:pathLst>
                <a:path w="468629" h="110489">
                  <a:moveTo>
                    <a:pt x="0" y="89535"/>
                  </a:moveTo>
                  <a:lnTo>
                    <a:pt x="0" y="104267"/>
                  </a:lnTo>
                  <a:lnTo>
                    <a:pt x="1397" y="105156"/>
                  </a:lnTo>
                  <a:lnTo>
                    <a:pt x="25019" y="110363"/>
                  </a:lnTo>
                  <a:lnTo>
                    <a:pt x="31750" y="110363"/>
                  </a:lnTo>
                  <a:lnTo>
                    <a:pt x="36575" y="109855"/>
                  </a:lnTo>
                  <a:lnTo>
                    <a:pt x="45720" y="107823"/>
                  </a:lnTo>
                  <a:lnTo>
                    <a:pt x="49783" y="106172"/>
                  </a:lnTo>
                  <a:lnTo>
                    <a:pt x="53212" y="103886"/>
                  </a:lnTo>
                  <a:lnTo>
                    <a:pt x="56769" y="101600"/>
                  </a:lnTo>
                  <a:lnTo>
                    <a:pt x="58991" y="99060"/>
                  </a:lnTo>
                  <a:lnTo>
                    <a:pt x="26416" y="99060"/>
                  </a:lnTo>
                  <a:lnTo>
                    <a:pt x="24002" y="98933"/>
                  </a:lnTo>
                  <a:lnTo>
                    <a:pt x="6096" y="93472"/>
                  </a:lnTo>
                  <a:lnTo>
                    <a:pt x="3682" y="92329"/>
                  </a:lnTo>
                  <a:lnTo>
                    <a:pt x="1650" y="90932"/>
                  </a:lnTo>
                  <a:lnTo>
                    <a:pt x="0" y="89535"/>
                  </a:lnTo>
                  <a:close/>
                </a:path>
                <a:path w="468629" h="110489">
                  <a:moveTo>
                    <a:pt x="47751" y="0"/>
                  </a:moveTo>
                  <a:lnTo>
                    <a:pt x="32511" y="0"/>
                  </a:lnTo>
                  <a:lnTo>
                    <a:pt x="28067" y="635"/>
                  </a:lnTo>
                  <a:lnTo>
                    <a:pt x="126" y="23749"/>
                  </a:lnTo>
                  <a:lnTo>
                    <a:pt x="126" y="32512"/>
                  </a:lnTo>
                  <a:lnTo>
                    <a:pt x="16255" y="53213"/>
                  </a:lnTo>
                  <a:lnTo>
                    <a:pt x="19430" y="55245"/>
                  </a:lnTo>
                  <a:lnTo>
                    <a:pt x="22859" y="57150"/>
                  </a:lnTo>
                  <a:lnTo>
                    <a:pt x="26670" y="58928"/>
                  </a:lnTo>
                  <a:lnTo>
                    <a:pt x="30099" y="60833"/>
                  </a:lnTo>
                  <a:lnTo>
                    <a:pt x="33400" y="62484"/>
                  </a:lnTo>
                  <a:lnTo>
                    <a:pt x="36449" y="64135"/>
                  </a:lnTo>
                  <a:lnTo>
                    <a:pt x="39497" y="65659"/>
                  </a:lnTo>
                  <a:lnTo>
                    <a:pt x="51561" y="79629"/>
                  </a:lnTo>
                  <a:lnTo>
                    <a:pt x="51561" y="87884"/>
                  </a:lnTo>
                  <a:lnTo>
                    <a:pt x="49656" y="91948"/>
                  </a:lnTo>
                  <a:lnTo>
                    <a:pt x="45847" y="94869"/>
                  </a:lnTo>
                  <a:lnTo>
                    <a:pt x="42036" y="97663"/>
                  </a:lnTo>
                  <a:lnTo>
                    <a:pt x="36322" y="99060"/>
                  </a:lnTo>
                  <a:lnTo>
                    <a:pt x="58991" y="99060"/>
                  </a:lnTo>
                  <a:lnTo>
                    <a:pt x="59435" y="98552"/>
                  </a:lnTo>
                  <a:lnTo>
                    <a:pt x="61735" y="94742"/>
                  </a:lnTo>
                  <a:lnTo>
                    <a:pt x="63626" y="91313"/>
                  </a:lnTo>
                  <a:lnTo>
                    <a:pt x="64643" y="86868"/>
                  </a:lnTo>
                  <a:lnTo>
                    <a:pt x="64530" y="77089"/>
                  </a:lnTo>
                  <a:lnTo>
                    <a:pt x="47244" y="55753"/>
                  </a:lnTo>
                  <a:lnTo>
                    <a:pt x="43815" y="53594"/>
                  </a:lnTo>
                  <a:lnTo>
                    <a:pt x="40131" y="51689"/>
                  </a:lnTo>
                  <a:lnTo>
                    <a:pt x="36322" y="49784"/>
                  </a:lnTo>
                  <a:lnTo>
                    <a:pt x="32638" y="47879"/>
                  </a:lnTo>
                  <a:lnTo>
                    <a:pt x="29336" y="46228"/>
                  </a:lnTo>
                  <a:lnTo>
                    <a:pt x="26543" y="44704"/>
                  </a:lnTo>
                  <a:lnTo>
                    <a:pt x="23622" y="43180"/>
                  </a:lnTo>
                  <a:lnTo>
                    <a:pt x="21208" y="41529"/>
                  </a:lnTo>
                  <a:lnTo>
                    <a:pt x="19303" y="39878"/>
                  </a:lnTo>
                  <a:lnTo>
                    <a:pt x="17272" y="38354"/>
                  </a:lnTo>
                  <a:lnTo>
                    <a:pt x="15748" y="36449"/>
                  </a:lnTo>
                  <a:lnTo>
                    <a:pt x="14731" y="34544"/>
                  </a:lnTo>
                  <a:lnTo>
                    <a:pt x="13716" y="32512"/>
                  </a:lnTo>
                  <a:lnTo>
                    <a:pt x="13207" y="30099"/>
                  </a:lnTo>
                  <a:lnTo>
                    <a:pt x="13207" y="24511"/>
                  </a:lnTo>
                  <a:lnTo>
                    <a:pt x="13843" y="21971"/>
                  </a:lnTo>
                  <a:lnTo>
                    <a:pt x="15240" y="19939"/>
                  </a:lnTo>
                  <a:lnTo>
                    <a:pt x="16509" y="17907"/>
                  </a:lnTo>
                  <a:lnTo>
                    <a:pt x="33147" y="11303"/>
                  </a:lnTo>
                  <a:lnTo>
                    <a:pt x="60198" y="11303"/>
                  </a:lnTo>
                  <a:lnTo>
                    <a:pt x="60198" y="3810"/>
                  </a:lnTo>
                  <a:lnTo>
                    <a:pt x="55372" y="1270"/>
                  </a:lnTo>
                  <a:lnTo>
                    <a:pt x="47751" y="0"/>
                  </a:lnTo>
                  <a:close/>
                </a:path>
                <a:path w="468629" h="110489">
                  <a:moveTo>
                    <a:pt x="60198" y="11303"/>
                  </a:moveTo>
                  <a:lnTo>
                    <a:pt x="45847" y="11303"/>
                  </a:lnTo>
                  <a:lnTo>
                    <a:pt x="53848" y="13589"/>
                  </a:lnTo>
                  <a:lnTo>
                    <a:pt x="60198" y="17907"/>
                  </a:lnTo>
                  <a:lnTo>
                    <a:pt x="60198" y="11303"/>
                  </a:lnTo>
                  <a:close/>
                </a:path>
                <a:path w="468629" h="110489">
                  <a:moveTo>
                    <a:pt x="123951" y="30607"/>
                  </a:moveTo>
                  <a:lnTo>
                    <a:pt x="114046" y="30607"/>
                  </a:lnTo>
                  <a:lnTo>
                    <a:pt x="106832" y="31299"/>
                  </a:lnTo>
                  <a:lnTo>
                    <a:pt x="79507" y="62285"/>
                  </a:lnTo>
                  <a:lnTo>
                    <a:pt x="78867" y="70739"/>
                  </a:lnTo>
                  <a:lnTo>
                    <a:pt x="79440" y="79642"/>
                  </a:lnTo>
                  <a:lnTo>
                    <a:pt x="105872" y="109700"/>
                  </a:lnTo>
                  <a:lnTo>
                    <a:pt x="113537" y="110363"/>
                  </a:lnTo>
                  <a:lnTo>
                    <a:pt x="121346" y="109908"/>
                  </a:lnTo>
                  <a:lnTo>
                    <a:pt x="128381" y="108537"/>
                  </a:lnTo>
                  <a:lnTo>
                    <a:pt x="134629" y="106237"/>
                  </a:lnTo>
                  <a:lnTo>
                    <a:pt x="140080" y="102997"/>
                  </a:lnTo>
                  <a:lnTo>
                    <a:pt x="140080" y="100076"/>
                  </a:lnTo>
                  <a:lnTo>
                    <a:pt x="108711" y="100076"/>
                  </a:lnTo>
                  <a:lnTo>
                    <a:pt x="102743" y="97790"/>
                  </a:lnTo>
                  <a:lnTo>
                    <a:pt x="98425" y="93091"/>
                  </a:lnTo>
                  <a:lnTo>
                    <a:pt x="93979" y="88519"/>
                  </a:lnTo>
                  <a:lnTo>
                    <a:pt x="91694" y="81915"/>
                  </a:lnTo>
                  <a:lnTo>
                    <a:pt x="91567" y="73533"/>
                  </a:lnTo>
                  <a:lnTo>
                    <a:pt x="145287" y="73533"/>
                  </a:lnTo>
                  <a:lnTo>
                    <a:pt x="145287" y="67056"/>
                  </a:lnTo>
                  <a:lnTo>
                    <a:pt x="145043" y="63119"/>
                  </a:lnTo>
                  <a:lnTo>
                    <a:pt x="91694" y="63119"/>
                  </a:lnTo>
                  <a:lnTo>
                    <a:pt x="92582" y="56515"/>
                  </a:lnTo>
                  <a:lnTo>
                    <a:pt x="95123" y="51181"/>
                  </a:lnTo>
                  <a:lnTo>
                    <a:pt x="103124" y="42926"/>
                  </a:lnTo>
                  <a:lnTo>
                    <a:pt x="108076" y="40767"/>
                  </a:lnTo>
                  <a:lnTo>
                    <a:pt x="137501" y="40767"/>
                  </a:lnTo>
                  <a:lnTo>
                    <a:pt x="137159" y="40259"/>
                  </a:lnTo>
                  <a:lnTo>
                    <a:pt x="131699" y="33782"/>
                  </a:lnTo>
                  <a:lnTo>
                    <a:pt x="123951" y="30607"/>
                  </a:lnTo>
                  <a:close/>
                </a:path>
                <a:path w="468629" h="110489">
                  <a:moveTo>
                    <a:pt x="140080" y="91567"/>
                  </a:moveTo>
                  <a:lnTo>
                    <a:pt x="132842" y="97282"/>
                  </a:lnTo>
                  <a:lnTo>
                    <a:pt x="124968" y="100076"/>
                  </a:lnTo>
                  <a:lnTo>
                    <a:pt x="140080" y="100076"/>
                  </a:lnTo>
                  <a:lnTo>
                    <a:pt x="140080" y="91567"/>
                  </a:lnTo>
                  <a:close/>
                </a:path>
                <a:path w="468629" h="110489">
                  <a:moveTo>
                    <a:pt x="137501" y="40767"/>
                  </a:moveTo>
                  <a:lnTo>
                    <a:pt x="119760" y="40767"/>
                  </a:lnTo>
                  <a:lnTo>
                    <a:pt x="124332" y="42799"/>
                  </a:lnTo>
                  <a:lnTo>
                    <a:pt x="127761" y="46736"/>
                  </a:lnTo>
                  <a:lnTo>
                    <a:pt x="131063" y="50673"/>
                  </a:lnTo>
                  <a:lnTo>
                    <a:pt x="132842" y="56134"/>
                  </a:lnTo>
                  <a:lnTo>
                    <a:pt x="132842" y="63119"/>
                  </a:lnTo>
                  <a:lnTo>
                    <a:pt x="145043" y="63119"/>
                  </a:lnTo>
                  <a:lnTo>
                    <a:pt x="144785" y="58957"/>
                  </a:lnTo>
                  <a:lnTo>
                    <a:pt x="143271" y="51800"/>
                  </a:lnTo>
                  <a:lnTo>
                    <a:pt x="140733" y="45571"/>
                  </a:lnTo>
                  <a:lnTo>
                    <a:pt x="137501" y="40767"/>
                  </a:lnTo>
                  <a:close/>
                </a:path>
                <a:path w="468629" h="110489">
                  <a:moveTo>
                    <a:pt x="175513" y="32385"/>
                  </a:moveTo>
                  <a:lnTo>
                    <a:pt x="163322" y="32385"/>
                  </a:lnTo>
                  <a:lnTo>
                    <a:pt x="163322" y="108585"/>
                  </a:lnTo>
                  <a:lnTo>
                    <a:pt x="175513" y="108585"/>
                  </a:lnTo>
                  <a:lnTo>
                    <a:pt x="175513" y="61214"/>
                  </a:lnTo>
                  <a:lnTo>
                    <a:pt x="177292" y="54483"/>
                  </a:lnTo>
                  <a:lnTo>
                    <a:pt x="180848" y="49657"/>
                  </a:lnTo>
                  <a:lnTo>
                    <a:pt x="181991" y="48006"/>
                  </a:lnTo>
                  <a:lnTo>
                    <a:pt x="175513" y="48006"/>
                  </a:lnTo>
                  <a:lnTo>
                    <a:pt x="175513" y="32385"/>
                  </a:lnTo>
                  <a:close/>
                </a:path>
                <a:path w="468629" h="110489">
                  <a:moveTo>
                    <a:pt x="199008" y="30988"/>
                  </a:moveTo>
                  <a:lnTo>
                    <a:pt x="191388" y="30988"/>
                  </a:lnTo>
                  <a:lnTo>
                    <a:pt x="187325" y="32512"/>
                  </a:lnTo>
                  <a:lnTo>
                    <a:pt x="183769" y="35560"/>
                  </a:lnTo>
                  <a:lnTo>
                    <a:pt x="180212" y="38481"/>
                  </a:lnTo>
                  <a:lnTo>
                    <a:pt x="177546" y="42672"/>
                  </a:lnTo>
                  <a:lnTo>
                    <a:pt x="175895" y="48006"/>
                  </a:lnTo>
                  <a:lnTo>
                    <a:pt x="181991" y="48006"/>
                  </a:lnTo>
                  <a:lnTo>
                    <a:pt x="184276" y="44704"/>
                  </a:lnTo>
                  <a:lnTo>
                    <a:pt x="188595" y="42291"/>
                  </a:lnTo>
                  <a:lnTo>
                    <a:pt x="203073" y="42291"/>
                  </a:lnTo>
                  <a:lnTo>
                    <a:pt x="203073" y="32004"/>
                  </a:lnTo>
                  <a:lnTo>
                    <a:pt x="201422" y="31369"/>
                  </a:lnTo>
                  <a:lnTo>
                    <a:pt x="199008" y="30988"/>
                  </a:lnTo>
                  <a:close/>
                </a:path>
                <a:path w="468629" h="110489">
                  <a:moveTo>
                    <a:pt x="203073" y="42291"/>
                  </a:moveTo>
                  <a:lnTo>
                    <a:pt x="197866" y="42291"/>
                  </a:lnTo>
                  <a:lnTo>
                    <a:pt x="200913" y="43053"/>
                  </a:lnTo>
                  <a:lnTo>
                    <a:pt x="203073" y="44704"/>
                  </a:lnTo>
                  <a:lnTo>
                    <a:pt x="203073" y="42291"/>
                  </a:lnTo>
                  <a:close/>
                </a:path>
                <a:path w="468629" h="110489">
                  <a:moveTo>
                    <a:pt x="218821" y="32385"/>
                  </a:moveTo>
                  <a:lnTo>
                    <a:pt x="205358" y="32385"/>
                  </a:lnTo>
                  <a:lnTo>
                    <a:pt x="234187" y="108585"/>
                  </a:lnTo>
                  <a:lnTo>
                    <a:pt x="246252" y="108585"/>
                  </a:lnTo>
                  <a:lnTo>
                    <a:pt x="250350" y="98298"/>
                  </a:lnTo>
                  <a:lnTo>
                    <a:pt x="240792" y="98298"/>
                  </a:lnTo>
                  <a:lnTo>
                    <a:pt x="240410" y="95377"/>
                  </a:lnTo>
                  <a:lnTo>
                    <a:pt x="239522" y="91821"/>
                  </a:lnTo>
                  <a:lnTo>
                    <a:pt x="238125" y="87757"/>
                  </a:lnTo>
                  <a:lnTo>
                    <a:pt x="218821" y="32385"/>
                  </a:lnTo>
                  <a:close/>
                </a:path>
                <a:path w="468629" h="110489">
                  <a:moveTo>
                    <a:pt x="276605" y="32385"/>
                  </a:moveTo>
                  <a:lnTo>
                    <a:pt x="263651" y="32385"/>
                  </a:lnTo>
                  <a:lnTo>
                    <a:pt x="243458" y="88011"/>
                  </a:lnTo>
                  <a:lnTo>
                    <a:pt x="242443" y="91059"/>
                  </a:lnTo>
                  <a:lnTo>
                    <a:pt x="241553" y="94488"/>
                  </a:lnTo>
                  <a:lnTo>
                    <a:pt x="241046" y="98298"/>
                  </a:lnTo>
                  <a:lnTo>
                    <a:pt x="250350" y="98298"/>
                  </a:lnTo>
                  <a:lnTo>
                    <a:pt x="276605" y="32385"/>
                  </a:lnTo>
                  <a:close/>
                </a:path>
                <a:path w="468629" h="110489">
                  <a:moveTo>
                    <a:pt x="329692" y="30607"/>
                  </a:moveTo>
                  <a:lnTo>
                    <a:pt x="319785" y="30607"/>
                  </a:lnTo>
                  <a:lnTo>
                    <a:pt x="312572" y="31299"/>
                  </a:lnTo>
                  <a:lnTo>
                    <a:pt x="285247" y="62285"/>
                  </a:lnTo>
                  <a:lnTo>
                    <a:pt x="284606" y="70739"/>
                  </a:lnTo>
                  <a:lnTo>
                    <a:pt x="285180" y="79642"/>
                  </a:lnTo>
                  <a:lnTo>
                    <a:pt x="311612" y="109700"/>
                  </a:lnTo>
                  <a:lnTo>
                    <a:pt x="319277" y="110363"/>
                  </a:lnTo>
                  <a:lnTo>
                    <a:pt x="327086" y="109908"/>
                  </a:lnTo>
                  <a:lnTo>
                    <a:pt x="334121" y="108537"/>
                  </a:lnTo>
                  <a:lnTo>
                    <a:pt x="340369" y="106237"/>
                  </a:lnTo>
                  <a:lnTo>
                    <a:pt x="345821" y="102997"/>
                  </a:lnTo>
                  <a:lnTo>
                    <a:pt x="345821" y="100076"/>
                  </a:lnTo>
                  <a:lnTo>
                    <a:pt x="314451" y="100076"/>
                  </a:lnTo>
                  <a:lnTo>
                    <a:pt x="308482" y="97790"/>
                  </a:lnTo>
                  <a:lnTo>
                    <a:pt x="304165" y="93091"/>
                  </a:lnTo>
                  <a:lnTo>
                    <a:pt x="299720" y="88519"/>
                  </a:lnTo>
                  <a:lnTo>
                    <a:pt x="297433" y="81915"/>
                  </a:lnTo>
                  <a:lnTo>
                    <a:pt x="297306" y="73533"/>
                  </a:lnTo>
                  <a:lnTo>
                    <a:pt x="351027" y="73533"/>
                  </a:lnTo>
                  <a:lnTo>
                    <a:pt x="351027" y="67056"/>
                  </a:lnTo>
                  <a:lnTo>
                    <a:pt x="350783" y="63119"/>
                  </a:lnTo>
                  <a:lnTo>
                    <a:pt x="297433" y="63119"/>
                  </a:lnTo>
                  <a:lnTo>
                    <a:pt x="298323" y="56515"/>
                  </a:lnTo>
                  <a:lnTo>
                    <a:pt x="300862" y="51181"/>
                  </a:lnTo>
                  <a:lnTo>
                    <a:pt x="308863" y="42926"/>
                  </a:lnTo>
                  <a:lnTo>
                    <a:pt x="313817" y="40767"/>
                  </a:lnTo>
                  <a:lnTo>
                    <a:pt x="343241" y="40767"/>
                  </a:lnTo>
                  <a:lnTo>
                    <a:pt x="342900" y="40259"/>
                  </a:lnTo>
                  <a:lnTo>
                    <a:pt x="337438" y="33782"/>
                  </a:lnTo>
                  <a:lnTo>
                    <a:pt x="329692" y="30607"/>
                  </a:lnTo>
                  <a:close/>
                </a:path>
                <a:path w="468629" h="110489">
                  <a:moveTo>
                    <a:pt x="345821" y="91567"/>
                  </a:moveTo>
                  <a:lnTo>
                    <a:pt x="338581" y="97282"/>
                  </a:lnTo>
                  <a:lnTo>
                    <a:pt x="330707" y="100076"/>
                  </a:lnTo>
                  <a:lnTo>
                    <a:pt x="345821" y="100076"/>
                  </a:lnTo>
                  <a:lnTo>
                    <a:pt x="345821" y="91567"/>
                  </a:lnTo>
                  <a:close/>
                </a:path>
                <a:path w="468629" h="110489">
                  <a:moveTo>
                    <a:pt x="343241" y="40767"/>
                  </a:moveTo>
                  <a:lnTo>
                    <a:pt x="325500" y="40767"/>
                  </a:lnTo>
                  <a:lnTo>
                    <a:pt x="330073" y="42799"/>
                  </a:lnTo>
                  <a:lnTo>
                    <a:pt x="333501" y="46736"/>
                  </a:lnTo>
                  <a:lnTo>
                    <a:pt x="336803" y="50673"/>
                  </a:lnTo>
                  <a:lnTo>
                    <a:pt x="338581" y="56134"/>
                  </a:lnTo>
                  <a:lnTo>
                    <a:pt x="338581" y="63119"/>
                  </a:lnTo>
                  <a:lnTo>
                    <a:pt x="350783" y="63119"/>
                  </a:lnTo>
                  <a:lnTo>
                    <a:pt x="350525" y="58957"/>
                  </a:lnTo>
                  <a:lnTo>
                    <a:pt x="349011" y="51800"/>
                  </a:lnTo>
                  <a:lnTo>
                    <a:pt x="346473" y="45571"/>
                  </a:lnTo>
                  <a:lnTo>
                    <a:pt x="343241" y="40767"/>
                  </a:lnTo>
                  <a:close/>
                </a:path>
                <a:path w="468629" h="110489">
                  <a:moveTo>
                    <a:pt x="381253" y="32385"/>
                  </a:moveTo>
                  <a:lnTo>
                    <a:pt x="369061" y="32385"/>
                  </a:lnTo>
                  <a:lnTo>
                    <a:pt x="369061" y="108585"/>
                  </a:lnTo>
                  <a:lnTo>
                    <a:pt x="381253" y="108585"/>
                  </a:lnTo>
                  <a:lnTo>
                    <a:pt x="381253" y="61214"/>
                  </a:lnTo>
                  <a:lnTo>
                    <a:pt x="383031" y="54483"/>
                  </a:lnTo>
                  <a:lnTo>
                    <a:pt x="386587" y="49657"/>
                  </a:lnTo>
                  <a:lnTo>
                    <a:pt x="387730" y="48006"/>
                  </a:lnTo>
                  <a:lnTo>
                    <a:pt x="381253" y="48006"/>
                  </a:lnTo>
                  <a:lnTo>
                    <a:pt x="381253" y="32385"/>
                  </a:lnTo>
                  <a:close/>
                </a:path>
                <a:path w="468629" h="110489">
                  <a:moveTo>
                    <a:pt x="404749" y="30988"/>
                  </a:moveTo>
                  <a:lnTo>
                    <a:pt x="397128" y="30988"/>
                  </a:lnTo>
                  <a:lnTo>
                    <a:pt x="393065" y="32512"/>
                  </a:lnTo>
                  <a:lnTo>
                    <a:pt x="389508" y="35560"/>
                  </a:lnTo>
                  <a:lnTo>
                    <a:pt x="385952" y="38481"/>
                  </a:lnTo>
                  <a:lnTo>
                    <a:pt x="383285" y="42672"/>
                  </a:lnTo>
                  <a:lnTo>
                    <a:pt x="381634" y="48006"/>
                  </a:lnTo>
                  <a:lnTo>
                    <a:pt x="387730" y="48006"/>
                  </a:lnTo>
                  <a:lnTo>
                    <a:pt x="390017" y="44704"/>
                  </a:lnTo>
                  <a:lnTo>
                    <a:pt x="394334" y="42291"/>
                  </a:lnTo>
                  <a:lnTo>
                    <a:pt x="408812" y="42291"/>
                  </a:lnTo>
                  <a:lnTo>
                    <a:pt x="408812" y="32004"/>
                  </a:lnTo>
                  <a:lnTo>
                    <a:pt x="407161" y="31369"/>
                  </a:lnTo>
                  <a:lnTo>
                    <a:pt x="404749" y="30988"/>
                  </a:lnTo>
                  <a:close/>
                </a:path>
                <a:path w="468629" h="110489">
                  <a:moveTo>
                    <a:pt x="408812" y="42291"/>
                  </a:moveTo>
                  <a:lnTo>
                    <a:pt x="403605" y="42291"/>
                  </a:lnTo>
                  <a:lnTo>
                    <a:pt x="406653" y="43053"/>
                  </a:lnTo>
                  <a:lnTo>
                    <a:pt x="408812" y="44704"/>
                  </a:lnTo>
                  <a:lnTo>
                    <a:pt x="408812" y="42291"/>
                  </a:lnTo>
                  <a:close/>
                </a:path>
                <a:path w="468629" h="110489">
                  <a:moveTo>
                    <a:pt x="417829" y="92710"/>
                  </a:moveTo>
                  <a:lnTo>
                    <a:pt x="417829" y="105791"/>
                  </a:lnTo>
                  <a:lnTo>
                    <a:pt x="423545" y="108839"/>
                  </a:lnTo>
                  <a:lnTo>
                    <a:pt x="430402" y="110363"/>
                  </a:lnTo>
                  <a:lnTo>
                    <a:pt x="442213" y="110363"/>
                  </a:lnTo>
                  <a:lnTo>
                    <a:pt x="464560" y="100076"/>
                  </a:lnTo>
                  <a:lnTo>
                    <a:pt x="431800" y="100076"/>
                  </a:lnTo>
                  <a:lnTo>
                    <a:pt x="424433" y="97663"/>
                  </a:lnTo>
                  <a:lnTo>
                    <a:pt x="417829" y="92710"/>
                  </a:lnTo>
                  <a:close/>
                </a:path>
                <a:path w="468629" h="110489">
                  <a:moveTo>
                    <a:pt x="453771" y="30607"/>
                  </a:moveTo>
                  <a:lnTo>
                    <a:pt x="443356" y="30607"/>
                  </a:lnTo>
                  <a:lnTo>
                    <a:pt x="439800" y="30988"/>
                  </a:lnTo>
                  <a:lnTo>
                    <a:pt x="436245" y="32004"/>
                  </a:lnTo>
                  <a:lnTo>
                    <a:pt x="432816" y="32893"/>
                  </a:lnTo>
                  <a:lnTo>
                    <a:pt x="429641" y="34290"/>
                  </a:lnTo>
                  <a:lnTo>
                    <a:pt x="426974" y="36195"/>
                  </a:lnTo>
                  <a:lnTo>
                    <a:pt x="424179" y="38100"/>
                  </a:lnTo>
                  <a:lnTo>
                    <a:pt x="417956" y="55499"/>
                  </a:lnTo>
                  <a:lnTo>
                    <a:pt x="418337" y="58039"/>
                  </a:lnTo>
                  <a:lnTo>
                    <a:pt x="419226" y="60198"/>
                  </a:lnTo>
                  <a:lnTo>
                    <a:pt x="420116" y="62484"/>
                  </a:lnTo>
                  <a:lnTo>
                    <a:pt x="421385" y="64389"/>
                  </a:lnTo>
                  <a:lnTo>
                    <a:pt x="423163" y="66040"/>
                  </a:lnTo>
                  <a:lnTo>
                    <a:pt x="424815" y="67818"/>
                  </a:lnTo>
                  <a:lnTo>
                    <a:pt x="440817" y="75692"/>
                  </a:lnTo>
                  <a:lnTo>
                    <a:pt x="443102" y="76581"/>
                  </a:lnTo>
                  <a:lnTo>
                    <a:pt x="454405" y="84201"/>
                  </a:lnTo>
                  <a:lnTo>
                    <a:pt x="455422" y="85598"/>
                  </a:lnTo>
                  <a:lnTo>
                    <a:pt x="455802" y="87249"/>
                  </a:lnTo>
                  <a:lnTo>
                    <a:pt x="455802" y="96520"/>
                  </a:lnTo>
                  <a:lnTo>
                    <a:pt x="450469" y="100076"/>
                  </a:lnTo>
                  <a:lnTo>
                    <a:pt x="464560" y="100076"/>
                  </a:lnTo>
                  <a:lnTo>
                    <a:pt x="465835" y="97917"/>
                  </a:lnTo>
                  <a:lnTo>
                    <a:pt x="467486" y="95250"/>
                  </a:lnTo>
                  <a:lnTo>
                    <a:pt x="468375" y="91948"/>
                  </a:lnTo>
                  <a:lnTo>
                    <a:pt x="468375" y="85090"/>
                  </a:lnTo>
                  <a:lnTo>
                    <a:pt x="467868" y="82423"/>
                  </a:lnTo>
                  <a:lnTo>
                    <a:pt x="466851" y="80137"/>
                  </a:lnTo>
                  <a:lnTo>
                    <a:pt x="465835" y="77978"/>
                  </a:lnTo>
                  <a:lnTo>
                    <a:pt x="464311" y="75946"/>
                  </a:lnTo>
                  <a:lnTo>
                    <a:pt x="462406" y="74295"/>
                  </a:lnTo>
                  <a:lnTo>
                    <a:pt x="460628" y="72517"/>
                  </a:lnTo>
                  <a:lnTo>
                    <a:pt x="458343" y="70993"/>
                  </a:lnTo>
                  <a:lnTo>
                    <a:pt x="455675" y="69723"/>
                  </a:lnTo>
                  <a:lnTo>
                    <a:pt x="452881" y="68326"/>
                  </a:lnTo>
                  <a:lnTo>
                    <a:pt x="449960" y="66929"/>
                  </a:lnTo>
                  <a:lnTo>
                    <a:pt x="446531" y="65659"/>
                  </a:lnTo>
                  <a:lnTo>
                    <a:pt x="441705" y="63754"/>
                  </a:lnTo>
                  <a:lnTo>
                    <a:pt x="439800" y="62865"/>
                  </a:lnTo>
                  <a:lnTo>
                    <a:pt x="437769" y="62103"/>
                  </a:lnTo>
                  <a:lnTo>
                    <a:pt x="436118" y="61087"/>
                  </a:lnTo>
                  <a:lnTo>
                    <a:pt x="433324" y="59055"/>
                  </a:lnTo>
                  <a:lnTo>
                    <a:pt x="432307" y="57912"/>
                  </a:lnTo>
                  <a:lnTo>
                    <a:pt x="431546" y="56515"/>
                  </a:lnTo>
                  <a:lnTo>
                    <a:pt x="430783" y="55245"/>
                  </a:lnTo>
                  <a:lnTo>
                    <a:pt x="430402" y="53467"/>
                  </a:lnTo>
                  <a:lnTo>
                    <a:pt x="430402" y="49911"/>
                  </a:lnTo>
                  <a:lnTo>
                    <a:pt x="430783" y="48514"/>
                  </a:lnTo>
                  <a:lnTo>
                    <a:pt x="431546" y="47244"/>
                  </a:lnTo>
                  <a:lnTo>
                    <a:pt x="432307" y="45847"/>
                  </a:lnTo>
                  <a:lnTo>
                    <a:pt x="433324" y="44704"/>
                  </a:lnTo>
                  <a:lnTo>
                    <a:pt x="434594" y="43815"/>
                  </a:lnTo>
                  <a:lnTo>
                    <a:pt x="435863" y="42799"/>
                  </a:lnTo>
                  <a:lnTo>
                    <a:pt x="437515" y="42164"/>
                  </a:lnTo>
                  <a:lnTo>
                    <a:pt x="439293" y="41656"/>
                  </a:lnTo>
                  <a:lnTo>
                    <a:pt x="441198" y="41148"/>
                  </a:lnTo>
                  <a:lnTo>
                    <a:pt x="443229" y="40767"/>
                  </a:lnTo>
                  <a:lnTo>
                    <a:pt x="464820" y="40767"/>
                  </a:lnTo>
                  <a:lnTo>
                    <a:pt x="464820" y="34036"/>
                  </a:lnTo>
                  <a:lnTo>
                    <a:pt x="459612" y="31750"/>
                  </a:lnTo>
                  <a:lnTo>
                    <a:pt x="453771" y="30607"/>
                  </a:lnTo>
                  <a:close/>
                </a:path>
                <a:path w="468629" h="110489">
                  <a:moveTo>
                    <a:pt x="464820" y="40767"/>
                  </a:moveTo>
                  <a:lnTo>
                    <a:pt x="452754" y="40767"/>
                  </a:lnTo>
                  <a:lnTo>
                    <a:pt x="459231" y="42672"/>
                  </a:lnTo>
                  <a:lnTo>
                    <a:pt x="464820" y="46355"/>
                  </a:lnTo>
                  <a:lnTo>
                    <a:pt x="464820" y="4076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916667" y="515721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091801" y="5237480"/>
              <a:ext cx="761365" cy="148590"/>
            </a:xfrm>
            <a:custGeom>
              <a:avLst/>
              <a:gdLst/>
              <a:ahLst/>
              <a:cxnLst/>
              <a:rect l="l" t="t" r="r" b="b"/>
              <a:pathLst>
                <a:path w="761365" h="148589">
                  <a:moveTo>
                    <a:pt x="16255" y="6096"/>
                  </a:moveTo>
                  <a:lnTo>
                    <a:pt x="0" y="6096"/>
                  </a:lnTo>
                  <a:lnTo>
                    <a:pt x="0" y="112776"/>
                  </a:lnTo>
                  <a:lnTo>
                    <a:pt x="12446" y="112776"/>
                  </a:lnTo>
                  <a:lnTo>
                    <a:pt x="12319" y="23368"/>
                  </a:lnTo>
                  <a:lnTo>
                    <a:pt x="11938" y="21082"/>
                  </a:lnTo>
                  <a:lnTo>
                    <a:pt x="25807" y="21082"/>
                  </a:lnTo>
                  <a:lnTo>
                    <a:pt x="16255" y="6096"/>
                  </a:lnTo>
                  <a:close/>
                </a:path>
                <a:path w="761365" h="148589">
                  <a:moveTo>
                    <a:pt x="25807" y="21082"/>
                  </a:moveTo>
                  <a:lnTo>
                    <a:pt x="12319" y="21082"/>
                  </a:lnTo>
                  <a:lnTo>
                    <a:pt x="13207" y="23368"/>
                  </a:lnTo>
                  <a:lnTo>
                    <a:pt x="14350" y="25527"/>
                  </a:lnTo>
                  <a:lnTo>
                    <a:pt x="70612" y="112776"/>
                  </a:lnTo>
                  <a:lnTo>
                    <a:pt x="85978" y="112776"/>
                  </a:lnTo>
                  <a:lnTo>
                    <a:pt x="85978" y="96901"/>
                  </a:lnTo>
                  <a:lnTo>
                    <a:pt x="73914" y="96901"/>
                  </a:lnTo>
                  <a:lnTo>
                    <a:pt x="73278" y="95631"/>
                  </a:lnTo>
                  <a:lnTo>
                    <a:pt x="71881" y="93218"/>
                  </a:lnTo>
                  <a:lnTo>
                    <a:pt x="69596" y="89789"/>
                  </a:lnTo>
                  <a:lnTo>
                    <a:pt x="25807" y="21082"/>
                  </a:lnTo>
                  <a:close/>
                </a:path>
                <a:path w="761365" h="148589">
                  <a:moveTo>
                    <a:pt x="85978" y="6096"/>
                  </a:moveTo>
                  <a:lnTo>
                    <a:pt x="73532" y="6096"/>
                  </a:lnTo>
                  <a:lnTo>
                    <a:pt x="73588" y="89789"/>
                  </a:lnTo>
                  <a:lnTo>
                    <a:pt x="73787" y="93853"/>
                  </a:lnTo>
                  <a:lnTo>
                    <a:pt x="74295" y="96901"/>
                  </a:lnTo>
                  <a:lnTo>
                    <a:pt x="85978" y="96901"/>
                  </a:lnTo>
                  <a:lnTo>
                    <a:pt x="85978" y="6096"/>
                  </a:lnTo>
                  <a:close/>
                </a:path>
                <a:path w="761365" h="148589">
                  <a:moveTo>
                    <a:pt x="152526" y="34798"/>
                  </a:moveTo>
                  <a:lnTo>
                    <a:pt x="142494" y="34798"/>
                  </a:lnTo>
                  <a:lnTo>
                    <a:pt x="135352" y="35490"/>
                  </a:lnTo>
                  <a:lnTo>
                    <a:pt x="108063" y="66476"/>
                  </a:lnTo>
                  <a:lnTo>
                    <a:pt x="107442" y="74930"/>
                  </a:lnTo>
                  <a:lnTo>
                    <a:pt x="108015" y="83833"/>
                  </a:lnTo>
                  <a:lnTo>
                    <a:pt x="134393" y="113909"/>
                  </a:lnTo>
                  <a:lnTo>
                    <a:pt x="141985" y="114554"/>
                  </a:lnTo>
                  <a:lnTo>
                    <a:pt x="149867" y="114101"/>
                  </a:lnTo>
                  <a:lnTo>
                    <a:pt x="156940" y="112744"/>
                  </a:lnTo>
                  <a:lnTo>
                    <a:pt x="163202" y="110482"/>
                  </a:lnTo>
                  <a:lnTo>
                    <a:pt x="168655" y="107315"/>
                  </a:lnTo>
                  <a:lnTo>
                    <a:pt x="168655" y="104267"/>
                  </a:lnTo>
                  <a:lnTo>
                    <a:pt x="137287" y="104267"/>
                  </a:lnTo>
                  <a:lnTo>
                    <a:pt x="131318" y="101981"/>
                  </a:lnTo>
                  <a:lnTo>
                    <a:pt x="126873" y="97409"/>
                  </a:lnTo>
                  <a:lnTo>
                    <a:pt x="122554" y="92710"/>
                  </a:lnTo>
                  <a:lnTo>
                    <a:pt x="120269" y="86233"/>
                  </a:lnTo>
                  <a:lnTo>
                    <a:pt x="120142" y="77724"/>
                  </a:lnTo>
                  <a:lnTo>
                    <a:pt x="173863" y="77724"/>
                  </a:lnTo>
                  <a:lnTo>
                    <a:pt x="173863" y="71374"/>
                  </a:lnTo>
                  <a:lnTo>
                    <a:pt x="173621" y="67437"/>
                  </a:lnTo>
                  <a:lnTo>
                    <a:pt x="120269" y="67437"/>
                  </a:lnTo>
                  <a:lnTo>
                    <a:pt x="121157" y="60706"/>
                  </a:lnTo>
                  <a:lnTo>
                    <a:pt x="123698" y="55372"/>
                  </a:lnTo>
                  <a:lnTo>
                    <a:pt x="127634" y="51181"/>
                  </a:lnTo>
                  <a:lnTo>
                    <a:pt x="131699" y="47117"/>
                  </a:lnTo>
                  <a:lnTo>
                    <a:pt x="136525" y="45085"/>
                  </a:lnTo>
                  <a:lnTo>
                    <a:pt x="166162" y="45085"/>
                  </a:lnTo>
                  <a:lnTo>
                    <a:pt x="165734" y="44450"/>
                  </a:lnTo>
                  <a:lnTo>
                    <a:pt x="160274" y="37973"/>
                  </a:lnTo>
                  <a:lnTo>
                    <a:pt x="152526" y="34798"/>
                  </a:lnTo>
                  <a:close/>
                </a:path>
                <a:path w="761365" h="148589">
                  <a:moveTo>
                    <a:pt x="168655" y="95758"/>
                  </a:moveTo>
                  <a:lnTo>
                    <a:pt x="161417" y="101473"/>
                  </a:lnTo>
                  <a:lnTo>
                    <a:pt x="153543" y="104267"/>
                  </a:lnTo>
                  <a:lnTo>
                    <a:pt x="168655" y="104267"/>
                  </a:lnTo>
                  <a:lnTo>
                    <a:pt x="168655" y="95758"/>
                  </a:lnTo>
                  <a:close/>
                </a:path>
                <a:path w="761365" h="148589">
                  <a:moveTo>
                    <a:pt x="166162" y="45085"/>
                  </a:moveTo>
                  <a:lnTo>
                    <a:pt x="148335" y="45085"/>
                  </a:lnTo>
                  <a:lnTo>
                    <a:pt x="152907" y="46990"/>
                  </a:lnTo>
                  <a:lnTo>
                    <a:pt x="156337" y="50927"/>
                  </a:lnTo>
                  <a:lnTo>
                    <a:pt x="159639" y="54864"/>
                  </a:lnTo>
                  <a:lnTo>
                    <a:pt x="161290" y="60325"/>
                  </a:lnTo>
                  <a:lnTo>
                    <a:pt x="161417" y="67437"/>
                  </a:lnTo>
                  <a:lnTo>
                    <a:pt x="173621" y="67437"/>
                  </a:lnTo>
                  <a:lnTo>
                    <a:pt x="173360" y="63202"/>
                  </a:lnTo>
                  <a:lnTo>
                    <a:pt x="171846" y="56007"/>
                  </a:lnTo>
                  <a:lnTo>
                    <a:pt x="169308" y="49764"/>
                  </a:lnTo>
                  <a:lnTo>
                    <a:pt x="166162" y="45085"/>
                  </a:lnTo>
                  <a:close/>
                </a:path>
                <a:path w="761365" h="148589">
                  <a:moveTo>
                    <a:pt x="208025" y="46990"/>
                  </a:moveTo>
                  <a:lnTo>
                    <a:pt x="195833" y="46990"/>
                  </a:lnTo>
                  <a:lnTo>
                    <a:pt x="195833" y="92075"/>
                  </a:lnTo>
                  <a:lnTo>
                    <a:pt x="197094" y="101836"/>
                  </a:lnTo>
                  <a:lnTo>
                    <a:pt x="200866" y="108823"/>
                  </a:lnTo>
                  <a:lnTo>
                    <a:pt x="207138" y="113024"/>
                  </a:lnTo>
                  <a:lnTo>
                    <a:pt x="215900" y="114427"/>
                  </a:lnTo>
                  <a:lnTo>
                    <a:pt x="220599" y="114427"/>
                  </a:lnTo>
                  <a:lnTo>
                    <a:pt x="224408" y="113665"/>
                  </a:lnTo>
                  <a:lnTo>
                    <a:pt x="227202" y="112014"/>
                  </a:lnTo>
                  <a:lnTo>
                    <a:pt x="227202" y="104140"/>
                  </a:lnTo>
                  <a:lnTo>
                    <a:pt x="215265" y="104140"/>
                  </a:lnTo>
                  <a:lnTo>
                    <a:pt x="212344" y="102997"/>
                  </a:lnTo>
                  <a:lnTo>
                    <a:pt x="210693" y="100838"/>
                  </a:lnTo>
                  <a:lnTo>
                    <a:pt x="208915" y="98679"/>
                  </a:lnTo>
                  <a:lnTo>
                    <a:pt x="208025" y="94996"/>
                  </a:lnTo>
                  <a:lnTo>
                    <a:pt x="208025" y="46990"/>
                  </a:lnTo>
                  <a:close/>
                </a:path>
                <a:path w="761365" h="148589">
                  <a:moveTo>
                    <a:pt x="227202" y="101600"/>
                  </a:moveTo>
                  <a:lnTo>
                    <a:pt x="225044" y="103251"/>
                  </a:lnTo>
                  <a:lnTo>
                    <a:pt x="222376" y="104140"/>
                  </a:lnTo>
                  <a:lnTo>
                    <a:pt x="227202" y="104140"/>
                  </a:lnTo>
                  <a:lnTo>
                    <a:pt x="227202" y="101600"/>
                  </a:lnTo>
                  <a:close/>
                </a:path>
                <a:path w="761365" h="148589">
                  <a:moveTo>
                    <a:pt x="227202" y="36576"/>
                  </a:moveTo>
                  <a:lnTo>
                    <a:pt x="182752" y="36576"/>
                  </a:lnTo>
                  <a:lnTo>
                    <a:pt x="182752" y="46990"/>
                  </a:lnTo>
                  <a:lnTo>
                    <a:pt x="227202" y="46990"/>
                  </a:lnTo>
                  <a:lnTo>
                    <a:pt x="227202" y="36576"/>
                  </a:lnTo>
                  <a:close/>
                </a:path>
                <a:path w="761365" h="148589">
                  <a:moveTo>
                    <a:pt x="208025" y="13970"/>
                  </a:moveTo>
                  <a:lnTo>
                    <a:pt x="195833" y="18034"/>
                  </a:lnTo>
                  <a:lnTo>
                    <a:pt x="195833" y="36576"/>
                  </a:lnTo>
                  <a:lnTo>
                    <a:pt x="208025" y="36576"/>
                  </a:lnTo>
                  <a:lnTo>
                    <a:pt x="208025" y="13970"/>
                  </a:lnTo>
                  <a:close/>
                </a:path>
                <a:path w="761365" h="148589">
                  <a:moveTo>
                    <a:pt x="245999" y="36576"/>
                  </a:moveTo>
                  <a:lnTo>
                    <a:pt x="233172" y="36576"/>
                  </a:lnTo>
                  <a:lnTo>
                    <a:pt x="256158" y="112776"/>
                  </a:lnTo>
                  <a:lnTo>
                    <a:pt x="268350" y="112776"/>
                  </a:lnTo>
                  <a:lnTo>
                    <a:pt x="272132" y="100711"/>
                  </a:lnTo>
                  <a:lnTo>
                    <a:pt x="262763" y="100711"/>
                  </a:lnTo>
                  <a:lnTo>
                    <a:pt x="262508" y="97917"/>
                  </a:lnTo>
                  <a:lnTo>
                    <a:pt x="262254" y="95631"/>
                  </a:lnTo>
                  <a:lnTo>
                    <a:pt x="261712" y="93726"/>
                  </a:lnTo>
                  <a:lnTo>
                    <a:pt x="245999" y="36576"/>
                  </a:lnTo>
                  <a:close/>
                </a:path>
                <a:path w="761365" h="148589">
                  <a:moveTo>
                    <a:pt x="297408" y="51181"/>
                  </a:moveTo>
                  <a:lnTo>
                    <a:pt x="287274" y="51181"/>
                  </a:lnTo>
                  <a:lnTo>
                    <a:pt x="287527" y="53848"/>
                  </a:lnTo>
                  <a:lnTo>
                    <a:pt x="287908" y="56134"/>
                  </a:lnTo>
                  <a:lnTo>
                    <a:pt x="288544" y="58293"/>
                  </a:lnTo>
                  <a:lnTo>
                    <a:pt x="304165" y="112776"/>
                  </a:lnTo>
                  <a:lnTo>
                    <a:pt x="316865" y="112776"/>
                  </a:lnTo>
                  <a:lnTo>
                    <a:pt x="320446" y="100838"/>
                  </a:lnTo>
                  <a:lnTo>
                    <a:pt x="310260" y="100838"/>
                  </a:lnTo>
                  <a:lnTo>
                    <a:pt x="309964" y="97917"/>
                  </a:lnTo>
                  <a:lnTo>
                    <a:pt x="309575" y="95631"/>
                  </a:lnTo>
                  <a:lnTo>
                    <a:pt x="309245" y="93980"/>
                  </a:lnTo>
                  <a:lnTo>
                    <a:pt x="297408" y="51181"/>
                  </a:lnTo>
                  <a:close/>
                </a:path>
                <a:path w="761365" h="148589">
                  <a:moveTo>
                    <a:pt x="339725" y="36576"/>
                  </a:moveTo>
                  <a:lnTo>
                    <a:pt x="327659" y="36576"/>
                  </a:lnTo>
                  <a:lnTo>
                    <a:pt x="312166" y="93980"/>
                  </a:lnTo>
                  <a:lnTo>
                    <a:pt x="311403" y="96647"/>
                  </a:lnTo>
                  <a:lnTo>
                    <a:pt x="311023" y="98933"/>
                  </a:lnTo>
                  <a:lnTo>
                    <a:pt x="310896" y="100838"/>
                  </a:lnTo>
                  <a:lnTo>
                    <a:pt x="320446" y="100838"/>
                  </a:lnTo>
                  <a:lnTo>
                    <a:pt x="339725" y="36576"/>
                  </a:lnTo>
                  <a:close/>
                </a:path>
                <a:path w="761365" h="148589">
                  <a:moveTo>
                    <a:pt x="293370" y="36576"/>
                  </a:moveTo>
                  <a:lnTo>
                    <a:pt x="282194" y="36576"/>
                  </a:lnTo>
                  <a:lnTo>
                    <a:pt x="263905" y="96266"/>
                  </a:lnTo>
                  <a:lnTo>
                    <a:pt x="263525" y="98552"/>
                  </a:lnTo>
                  <a:lnTo>
                    <a:pt x="263398" y="100711"/>
                  </a:lnTo>
                  <a:lnTo>
                    <a:pt x="272132" y="100711"/>
                  </a:lnTo>
                  <a:lnTo>
                    <a:pt x="286384" y="55245"/>
                  </a:lnTo>
                  <a:lnTo>
                    <a:pt x="286893" y="52959"/>
                  </a:lnTo>
                  <a:lnTo>
                    <a:pt x="287020" y="51181"/>
                  </a:lnTo>
                  <a:lnTo>
                    <a:pt x="297408" y="51181"/>
                  </a:lnTo>
                  <a:lnTo>
                    <a:pt x="293370" y="36576"/>
                  </a:lnTo>
                  <a:close/>
                </a:path>
                <a:path w="761365" h="148589">
                  <a:moveTo>
                    <a:pt x="387096" y="34798"/>
                  </a:moveTo>
                  <a:lnTo>
                    <a:pt x="350837" y="58483"/>
                  </a:lnTo>
                  <a:lnTo>
                    <a:pt x="348233" y="75565"/>
                  </a:lnTo>
                  <a:lnTo>
                    <a:pt x="348786" y="83040"/>
                  </a:lnTo>
                  <a:lnTo>
                    <a:pt x="377269" y="113887"/>
                  </a:lnTo>
                  <a:lnTo>
                    <a:pt x="385318" y="114554"/>
                  </a:lnTo>
                  <a:lnTo>
                    <a:pt x="393535" y="113865"/>
                  </a:lnTo>
                  <a:lnTo>
                    <a:pt x="400859" y="111807"/>
                  </a:lnTo>
                  <a:lnTo>
                    <a:pt x="407302" y="108392"/>
                  </a:lnTo>
                  <a:lnTo>
                    <a:pt x="412133" y="104267"/>
                  </a:lnTo>
                  <a:lnTo>
                    <a:pt x="378459" y="104267"/>
                  </a:lnTo>
                  <a:lnTo>
                    <a:pt x="372237" y="101727"/>
                  </a:lnTo>
                  <a:lnTo>
                    <a:pt x="363093" y="91313"/>
                  </a:lnTo>
                  <a:lnTo>
                    <a:pt x="360679" y="84201"/>
                  </a:lnTo>
                  <a:lnTo>
                    <a:pt x="360734" y="65609"/>
                  </a:lnTo>
                  <a:lnTo>
                    <a:pt x="362966" y="58420"/>
                  </a:lnTo>
                  <a:lnTo>
                    <a:pt x="372109" y="47752"/>
                  </a:lnTo>
                  <a:lnTo>
                    <a:pt x="378332" y="45085"/>
                  </a:lnTo>
                  <a:lnTo>
                    <a:pt x="413352" y="45085"/>
                  </a:lnTo>
                  <a:lnTo>
                    <a:pt x="408402" y="40691"/>
                  </a:lnTo>
                  <a:lnTo>
                    <a:pt x="402224" y="37401"/>
                  </a:lnTo>
                  <a:lnTo>
                    <a:pt x="395118" y="35444"/>
                  </a:lnTo>
                  <a:lnTo>
                    <a:pt x="387096" y="34798"/>
                  </a:lnTo>
                  <a:close/>
                </a:path>
                <a:path w="761365" h="148589">
                  <a:moveTo>
                    <a:pt x="413352" y="45085"/>
                  </a:moveTo>
                  <a:lnTo>
                    <a:pt x="394080" y="45085"/>
                  </a:lnTo>
                  <a:lnTo>
                    <a:pt x="400176" y="47625"/>
                  </a:lnTo>
                  <a:lnTo>
                    <a:pt x="404368" y="52832"/>
                  </a:lnTo>
                  <a:lnTo>
                    <a:pt x="408558" y="57912"/>
                  </a:lnTo>
                  <a:lnTo>
                    <a:pt x="410718" y="65278"/>
                  </a:lnTo>
                  <a:lnTo>
                    <a:pt x="410718" y="84201"/>
                  </a:lnTo>
                  <a:lnTo>
                    <a:pt x="408558" y="91567"/>
                  </a:lnTo>
                  <a:lnTo>
                    <a:pt x="400176" y="101727"/>
                  </a:lnTo>
                  <a:lnTo>
                    <a:pt x="394080" y="104267"/>
                  </a:lnTo>
                  <a:lnTo>
                    <a:pt x="412133" y="104267"/>
                  </a:lnTo>
                  <a:lnTo>
                    <a:pt x="423291" y="74422"/>
                  </a:lnTo>
                  <a:lnTo>
                    <a:pt x="422675" y="65609"/>
                  </a:lnTo>
                  <a:lnTo>
                    <a:pt x="420846" y="57832"/>
                  </a:lnTo>
                  <a:lnTo>
                    <a:pt x="417826" y="51079"/>
                  </a:lnTo>
                  <a:lnTo>
                    <a:pt x="413639" y="45339"/>
                  </a:lnTo>
                  <a:lnTo>
                    <a:pt x="413352" y="45085"/>
                  </a:lnTo>
                  <a:close/>
                </a:path>
                <a:path w="761365" h="148589">
                  <a:moveTo>
                    <a:pt x="455549" y="36576"/>
                  </a:moveTo>
                  <a:lnTo>
                    <a:pt x="443356" y="36576"/>
                  </a:lnTo>
                  <a:lnTo>
                    <a:pt x="443356" y="112776"/>
                  </a:lnTo>
                  <a:lnTo>
                    <a:pt x="455549" y="112776"/>
                  </a:lnTo>
                  <a:lnTo>
                    <a:pt x="455549" y="65405"/>
                  </a:lnTo>
                  <a:lnTo>
                    <a:pt x="457326" y="58801"/>
                  </a:lnTo>
                  <a:lnTo>
                    <a:pt x="460755" y="53848"/>
                  </a:lnTo>
                  <a:lnTo>
                    <a:pt x="461850" y="52324"/>
                  </a:lnTo>
                  <a:lnTo>
                    <a:pt x="455549" y="52324"/>
                  </a:lnTo>
                  <a:lnTo>
                    <a:pt x="455549" y="36576"/>
                  </a:lnTo>
                  <a:close/>
                </a:path>
                <a:path w="761365" h="148589">
                  <a:moveTo>
                    <a:pt x="478917" y="35179"/>
                  </a:moveTo>
                  <a:lnTo>
                    <a:pt x="471424" y="35179"/>
                  </a:lnTo>
                  <a:lnTo>
                    <a:pt x="467359" y="36703"/>
                  </a:lnTo>
                  <a:lnTo>
                    <a:pt x="460248" y="42799"/>
                  </a:lnTo>
                  <a:lnTo>
                    <a:pt x="457580" y="46863"/>
                  </a:lnTo>
                  <a:lnTo>
                    <a:pt x="455802" y="52324"/>
                  </a:lnTo>
                  <a:lnTo>
                    <a:pt x="461850" y="52324"/>
                  </a:lnTo>
                  <a:lnTo>
                    <a:pt x="464312" y="48895"/>
                  </a:lnTo>
                  <a:lnTo>
                    <a:pt x="468629" y="46482"/>
                  </a:lnTo>
                  <a:lnTo>
                    <a:pt x="483107" y="46482"/>
                  </a:lnTo>
                  <a:lnTo>
                    <a:pt x="483107" y="36322"/>
                  </a:lnTo>
                  <a:lnTo>
                    <a:pt x="481456" y="35560"/>
                  </a:lnTo>
                  <a:lnTo>
                    <a:pt x="478917" y="35179"/>
                  </a:lnTo>
                  <a:close/>
                </a:path>
                <a:path w="761365" h="148589">
                  <a:moveTo>
                    <a:pt x="483107" y="46482"/>
                  </a:moveTo>
                  <a:lnTo>
                    <a:pt x="477900" y="46482"/>
                  </a:lnTo>
                  <a:lnTo>
                    <a:pt x="480949" y="47244"/>
                  </a:lnTo>
                  <a:lnTo>
                    <a:pt x="483107" y="48895"/>
                  </a:lnTo>
                  <a:lnTo>
                    <a:pt x="483107" y="46482"/>
                  </a:lnTo>
                  <a:close/>
                </a:path>
                <a:path w="761365" h="148589">
                  <a:moveTo>
                    <a:pt x="508889" y="0"/>
                  </a:moveTo>
                  <a:lnTo>
                    <a:pt x="496697" y="0"/>
                  </a:lnTo>
                  <a:lnTo>
                    <a:pt x="496697" y="112776"/>
                  </a:lnTo>
                  <a:lnTo>
                    <a:pt x="508889" y="112776"/>
                  </a:lnTo>
                  <a:lnTo>
                    <a:pt x="508889" y="76200"/>
                  </a:lnTo>
                  <a:lnTo>
                    <a:pt x="524660" y="76200"/>
                  </a:lnTo>
                  <a:lnTo>
                    <a:pt x="521843" y="73279"/>
                  </a:lnTo>
                  <a:lnTo>
                    <a:pt x="523553" y="71501"/>
                  </a:lnTo>
                  <a:lnTo>
                    <a:pt x="508889" y="71501"/>
                  </a:lnTo>
                  <a:lnTo>
                    <a:pt x="508889" y="0"/>
                  </a:lnTo>
                  <a:close/>
                </a:path>
                <a:path w="761365" h="148589">
                  <a:moveTo>
                    <a:pt x="524660" y="76200"/>
                  </a:moveTo>
                  <a:lnTo>
                    <a:pt x="509143" y="76200"/>
                  </a:lnTo>
                  <a:lnTo>
                    <a:pt x="542798" y="112776"/>
                  </a:lnTo>
                  <a:lnTo>
                    <a:pt x="559943" y="112776"/>
                  </a:lnTo>
                  <a:lnTo>
                    <a:pt x="524660" y="76200"/>
                  </a:lnTo>
                  <a:close/>
                </a:path>
                <a:path w="761365" h="148589">
                  <a:moveTo>
                    <a:pt x="557149" y="36576"/>
                  </a:moveTo>
                  <a:lnTo>
                    <a:pt x="541147" y="36576"/>
                  </a:lnTo>
                  <a:lnTo>
                    <a:pt x="509143" y="71501"/>
                  </a:lnTo>
                  <a:lnTo>
                    <a:pt x="523553" y="71501"/>
                  </a:lnTo>
                  <a:lnTo>
                    <a:pt x="557149" y="36576"/>
                  </a:lnTo>
                  <a:close/>
                </a:path>
                <a:path w="761365" h="148589">
                  <a:moveTo>
                    <a:pt x="581405" y="1397"/>
                  </a:moveTo>
                  <a:lnTo>
                    <a:pt x="576960" y="1397"/>
                  </a:lnTo>
                  <a:lnTo>
                    <a:pt x="575055" y="2159"/>
                  </a:lnTo>
                  <a:lnTo>
                    <a:pt x="572007" y="5207"/>
                  </a:lnTo>
                  <a:lnTo>
                    <a:pt x="571246" y="7112"/>
                  </a:lnTo>
                  <a:lnTo>
                    <a:pt x="571246" y="11684"/>
                  </a:lnTo>
                  <a:lnTo>
                    <a:pt x="572007" y="13462"/>
                  </a:lnTo>
                  <a:lnTo>
                    <a:pt x="575055" y="16510"/>
                  </a:lnTo>
                  <a:lnTo>
                    <a:pt x="576960" y="17272"/>
                  </a:lnTo>
                  <a:lnTo>
                    <a:pt x="581405" y="17272"/>
                  </a:lnTo>
                  <a:lnTo>
                    <a:pt x="583310" y="16510"/>
                  </a:lnTo>
                  <a:lnTo>
                    <a:pt x="584834" y="14859"/>
                  </a:lnTo>
                  <a:lnTo>
                    <a:pt x="586358" y="13335"/>
                  </a:lnTo>
                  <a:lnTo>
                    <a:pt x="587066" y="11684"/>
                  </a:lnTo>
                  <a:lnTo>
                    <a:pt x="587121" y="7112"/>
                  </a:lnTo>
                  <a:lnTo>
                    <a:pt x="586358" y="5207"/>
                  </a:lnTo>
                  <a:lnTo>
                    <a:pt x="583310" y="2159"/>
                  </a:lnTo>
                  <a:lnTo>
                    <a:pt x="581405" y="1397"/>
                  </a:lnTo>
                  <a:close/>
                </a:path>
                <a:path w="761365" h="148589">
                  <a:moveTo>
                    <a:pt x="585089" y="36576"/>
                  </a:moveTo>
                  <a:lnTo>
                    <a:pt x="572897" y="36576"/>
                  </a:lnTo>
                  <a:lnTo>
                    <a:pt x="572897" y="112776"/>
                  </a:lnTo>
                  <a:lnTo>
                    <a:pt x="585089" y="112776"/>
                  </a:lnTo>
                  <a:lnTo>
                    <a:pt x="585089" y="36576"/>
                  </a:lnTo>
                  <a:close/>
                </a:path>
                <a:path w="761365" h="148589">
                  <a:moveTo>
                    <a:pt x="621665" y="36576"/>
                  </a:moveTo>
                  <a:lnTo>
                    <a:pt x="609473" y="36576"/>
                  </a:lnTo>
                  <a:lnTo>
                    <a:pt x="609473" y="112776"/>
                  </a:lnTo>
                  <a:lnTo>
                    <a:pt x="621665" y="112776"/>
                  </a:lnTo>
                  <a:lnTo>
                    <a:pt x="621665" y="62357"/>
                  </a:lnTo>
                  <a:lnTo>
                    <a:pt x="623697" y="56515"/>
                  </a:lnTo>
                  <a:lnTo>
                    <a:pt x="627633" y="51943"/>
                  </a:lnTo>
                  <a:lnTo>
                    <a:pt x="630004" y="49276"/>
                  </a:lnTo>
                  <a:lnTo>
                    <a:pt x="621665" y="49276"/>
                  </a:lnTo>
                  <a:lnTo>
                    <a:pt x="621665" y="36576"/>
                  </a:lnTo>
                  <a:close/>
                </a:path>
                <a:path w="761365" h="148589">
                  <a:moveTo>
                    <a:pt x="667914" y="45085"/>
                  </a:moveTo>
                  <a:lnTo>
                    <a:pt x="642747" y="45085"/>
                  </a:lnTo>
                  <a:lnTo>
                    <a:pt x="650507" y="46589"/>
                  </a:lnTo>
                  <a:lnTo>
                    <a:pt x="656066" y="51117"/>
                  </a:lnTo>
                  <a:lnTo>
                    <a:pt x="659409" y="58693"/>
                  </a:lnTo>
                  <a:lnTo>
                    <a:pt x="660526" y="69342"/>
                  </a:lnTo>
                  <a:lnTo>
                    <a:pt x="660526" y="112776"/>
                  </a:lnTo>
                  <a:lnTo>
                    <a:pt x="672719" y="112776"/>
                  </a:lnTo>
                  <a:lnTo>
                    <a:pt x="672719" y="56007"/>
                  </a:lnTo>
                  <a:lnTo>
                    <a:pt x="670559" y="48260"/>
                  </a:lnTo>
                  <a:lnTo>
                    <a:pt x="667914" y="45085"/>
                  </a:lnTo>
                  <a:close/>
                </a:path>
                <a:path w="761365" h="148589">
                  <a:moveTo>
                    <a:pt x="655320" y="34798"/>
                  </a:moveTo>
                  <a:lnTo>
                    <a:pt x="646938" y="34798"/>
                  </a:lnTo>
                  <a:lnTo>
                    <a:pt x="639242" y="35702"/>
                  </a:lnTo>
                  <a:lnTo>
                    <a:pt x="632523" y="38417"/>
                  </a:lnTo>
                  <a:lnTo>
                    <a:pt x="626756" y="42941"/>
                  </a:lnTo>
                  <a:lnTo>
                    <a:pt x="621919" y="49276"/>
                  </a:lnTo>
                  <a:lnTo>
                    <a:pt x="630004" y="49276"/>
                  </a:lnTo>
                  <a:lnTo>
                    <a:pt x="631698" y="47371"/>
                  </a:lnTo>
                  <a:lnTo>
                    <a:pt x="636651" y="45085"/>
                  </a:lnTo>
                  <a:lnTo>
                    <a:pt x="667914" y="45085"/>
                  </a:lnTo>
                  <a:lnTo>
                    <a:pt x="666115" y="42926"/>
                  </a:lnTo>
                  <a:lnTo>
                    <a:pt x="661670" y="37465"/>
                  </a:lnTo>
                  <a:lnTo>
                    <a:pt x="655320" y="34798"/>
                  </a:lnTo>
                  <a:close/>
                </a:path>
                <a:path w="761365" h="148589">
                  <a:moveTo>
                    <a:pt x="696468" y="131064"/>
                  </a:moveTo>
                  <a:lnTo>
                    <a:pt x="696468" y="143256"/>
                  </a:lnTo>
                  <a:lnTo>
                    <a:pt x="703579" y="146812"/>
                  </a:lnTo>
                  <a:lnTo>
                    <a:pt x="711707" y="148590"/>
                  </a:lnTo>
                  <a:lnTo>
                    <a:pt x="721232" y="148590"/>
                  </a:lnTo>
                  <a:lnTo>
                    <a:pt x="738808" y="145970"/>
                  </a:lnTo>
                  <a:lnTo>
                    <a:pt x="751246" y="138176"/>
                  </a:lnTo>
                  <a:lnTo>
                    <a:pt x="720978" y="138176"/>
                  </a:lnTo>
                  <a:lnTo>
                    <a:pt x="715095" y="137743"/>
                  </a:lnTo>
                  <a:lnTo>
                    <a:pt x="709056" y="136429"/>
                  </a:lnTo>
                  <a:lnTo>
                    <a:pt x="702851" y="134211"/>
                  </a:lnTo>
                  <a:lnTo>
                    <a:pt x="696468" y="131064"/>
                  </a:lnTo>
                  <a:close/>
                </a:path>
                <a:path w="761365" h="148589">
                  <a:moveTo>
                    <a:pt x="761365" y="99949"/>
                  </a:moveTo>
                  <a:lnTo>
                    <a:pt x="749173" y="99949"/>
                  </a:lnTo>
                  <a:lnTo>
                    <a:pt x="749173" y="108331"/>
                  </a:lnTo>
                  <a:lnTo>
                    <a:pt x="747410" y="121406"/>
                  </a:lnTo>
                  <a:lnTo>
                    <a:pt x="742124" y="130730"/>
                  </a:lnTo>
                  <a:lnTo>
                    <a:pt x="733313" y="136316"/>
                  </a:lnTo>
                  <a:lnTo>
                    <a:pt x="720978" y="138176"/>
                  </a:lnTo>
                  <a:lnTo>
                    <a:pt x="751246" y="138176"/>
                  </a:lnTo>
                  <a:lnTo>
                    <a:pt x="758862" y="125015"/>
                  </a:lnTo>
                  <a:lnTo>
                    <a:pt x="761365" y="106680"/>
                  </a:lnTo>
                  <a:lnTo>
                    <a:pt x="761365" y="99949"/>
                  </a:lnTo>
                  <a:close/>
                </a:path>
                <a:path w="761365" h="148589">
                  <a:moveTo>
                    <a:pt x="726058" y="34798"/>
                  </a:moveTo>
                  <a:lnTo>
                    <a:pt x="693435" y="59658"/>
                  </a:lnTo>
                  <a:lnTo>
                    <a:pt x="691133" y="77089"/>
                  </a:lnTo>
                  <a:lnTo>
                    <a:pt x="691679" y="85230"/>
                  </a:lnTo>
                  <a:lnTo>
                    <a:pt x="713231" y="114554"/>
                  </a:lnTo>
                  <a:lnTo>
                    <a:pt x="722629" y="114554"/>
                  </a:lnTo>
                  <a:lnTo>
                    <a:pt x="730845" y="113647"/>
                  </a:lnTo>
                  <a:lnTo>
                    <a:pt x="737965" y="110918"/>
                  </a:lnTo>
                  <a:lnTo>
                    <a:pt x="743989" y="106356"/>
                  </a:lnTo>
                  <a:lnTo>
                    <a:pt x="745597" y="104267"/>
                  </a:lnTo>
                  <a:lnTo>
                    <a:pt x="719327" y="104267"/>
                  </a:lnTo>
                  <a:lnTo>
                    <a:pt x="713867" y="101727"/>
                  </a:lnTo>
                  <a:lnTo>
                    <a:pt x="709802" y="96647"/>
                  </a:lnTo>
                  <a:lnTo>
                    <a:pt x="705612" y="91567"/>
                  </a:lnTo>
                  <a:lnTo>
                    <a:pt x="703699" y="85230"/>
                  </a:lnTo>
                  <a:lnTo>
                    <a:pt x="703579" y="66421"/>
                  </a:lnTo>
                  <a:lnTo>
                    <a:pt x="705739" y="58801"/>
                  </a:lnTo>
                  <a:lnTo>
                    <a:pt x="710056" y="53340"/>
                  </a:lnTo>
                  <a:lnTo>
                    <a:pt x="714248" y="47752"/>
                  </a:lnTo>
                  <a:lnTo>
                    <a:pt x="720217" y="45085"/>
                  </a:lnTo>
                  <a:lnTo>
                    <a:pt x="747335" y="45085"/>
                  </a:lnTo>
                  <a:lnTo>
                    <a:pt x="744704" y="41709"/>
                  </a:lnTo>
                  <a:lnTo>
                    <a:pt x="739489" y="37861"/>
                  </a:lnTo>
                  <a:lnTo>
                    <a:pt x="733274" y="35561"/>
                  </a:lnTo>
                  <a:lnTo>
                    <a:pt x="726058" y="34798"/>
                  </a:lnTo>
                  <a:close/>
                </a:path>
                <a:path w="761365" h="148589">
                  <a:moveTo>
                    <a:pt x="747335" y="45085"/>
                  </a:moveTo>
                  <a:lnTo>
                    <a:pt x="733805" y="45085"/>
                  </a:lnTo>
                  <a:lnTo>
                    <a:pt x="738885" y="47244"/>
                  </a:lnTo>
                  <a:lnTo>
                    <a:pt x="743076" y="51562"/>
                  </a:lnTo>
                  <a:lnTo>
                    <a:pt x="747141" y="55880"/>
                  </a:lnTo>
                  <a:lnTo>
                    <a:pt x="749173" y="61087"/>
                  </a:lnTo>
                  <a:lnTo>
                    <a:pt x="749173" y="85852"/>
                  </a:lnTo>
                  <a:lnTo>
                    <a:pt x="747014" y="92202"/>
                  </a:lnTo>
                  <a:lnTo>
                    <a:pt x="738377" y="101854"/>
                  </a:lnTo>
                  <a:lnTo>
                    <a:pt x="732917" y="104267"/>
                  </a:lnTo>
                  <a:lnTo>
                    <a:pt x="745597" y="104267"/>
                  </a:lnTo>
                  <a:lnTo>
                    <a:pt x="748919" y="99949"/>
                  </a:lnTo>
                  <a:lnTo>
                    <a:pt x="761365" y="99949"/>
                  </a:lnTo>
                  <a:lnTo>
                    <a:pt x="761365" y="47117"/>
                  </a:lnTo>
                  <a:lnTo>
                    <a:pt x="748919" y="47117"/>
                  </a:lnTo>
                  <a:lnTo>
                    <a:pt x="747335" y="45085"/>
                  </a:lnTo>
                  <a:close/>
                </a:path>
                <a:path w="761365" h="148589">
                  <a:moveTo>
                    <a:pt x="761365" y="36576"/>
                  </a:moveTo>
                  <a:lnTo>
                    <a:pt x="749173" y="36576"/>
                  </a:lnTo>
                  <a:lnTo>
                    <a:pt x="749173" y="47117"/>
                  </a:lnTo>
                  <a:lnTo>
                    <a:pt x="761365" y="47117"/>
                  </a:lnTo>
                  <a:lnTo>
                    <a:pt x="761365" y="3657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916667" y="386638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51515" y="3951097"/>
              <a:ext cx="240410" cy="1262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916667" y="354330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91801" y="3624072"/>
              <a:ext cx="770255" cy="114935"/>
            </a:xfrm>
            <a:custGeom>
              <a:avLst/>
              <a:gdLst/>
              <a:ahLst/>
              <a:cxnLst/>
              <a:rect l="l" t="t" r="r" b="b"/>
              <a:pathLst>
                <a:path w="770254" h="114935">
                  <a:moveTo>
                    <a:pt x="16509" y="6095"/>
                  </a:moveTo>
                  <a:lnTo>
                    <a:pt x="0" y="6095"/>
                  </a:lnTo>
                  <a:lnTo>
                    <a:pt x="0" y="112902"/>
                  </a:lnTo>
                  <a:lnTo>
                    <a:pt x="12065" y="112902"/>
                  </a:lnTo>
                  <a:lnTo>
                    <a:pt x="11954" y="28701"/>
                  </a:lnTo>
                  <a:lnTo>
                    <a:pt x="11810" y="24764"/>
                  </a:lnTo>
                  <a:lnTo>
                    <a:pt x="11429" y="20573"/>
                  </a:lnTo>
                  <a:lnTo>
                    <a:pt x="22884" y="20573"/>
                  </a:lnTo>
                  <a:lnTo>
                    <a:pt x="16509" y="6095"/>
                  </a:lnTo>
                  <a:close/>
                </a:path>
                <a:path w="770254" h="114935">
                  <a:moveTo>
                    <a:pt x="22884" y="20573"/>
                  </a:moveTo>
                  <a:lnTo>
                    <a:pt x="11683" y="20573"/>
                  </a:lnTo>
                  <a:lnTo>
                    <a:pt x="12826" y="25400"/>
                  </a:lnTo>
                  <a:lnTo>
                    <a:pt x="13843" y="29082"/>
                  </a:lnTo>
                  <a:lnTo>
                    <a:pt x="15099" y="31750"/>
                  </a:lnTo>
                  <a:lnTo>
                    <a:pt x="51307" y="112902"/>
                  </a:lnTo>
                  <a:lnTo>
                    <a:pt x="57403" y="112902"/>
                  </a:lnTo>
                  <a:lnTo>
                    <a:pt x="66093" y="93344"/>
                  </a:lnTo>
                  <a:lnTo>
                    <a:pt x="54101" y="93344"/>
                  </a:lnTo>
                  <a:lnTo>
                    <a:pt x="53467" y="90550"/>
                  </a:lnTo>
                  <a:lnTo>
                    <a:pt x="51816" y="86232"/>
                  </a:lnTo>
                  <a:lnTo>
                    <a:pt x="49164" y="80263"/>
                  </a:lnTo>
                  <a:lnTo>
                    <a:pt x="22884" y="20573"/>
                  </a:lnTo>
                  <a:close/>
                </a:path>
                <a:path w="770254" h="114935">
                  <a:moveTo>
                    <a:pt x="108712" y="20573"/>
                  </a:moveTo>
                  <a:lnTo>
                    <a:pt x="97408" y="20573"/>
                  </a:lnTo>
                  <a:lnTo>
                    <a:pt x="96647" y="28701"/>
                  </a:lnTo>
                  <a:lnTo>
                    <a:pt x="96393" y="35559"/>
                  </a:lnTo>
                  <a:lnTo>
                    <a:pt x="96393" y="112902"/>
                  </a:lnTo>
                  <a:lnTo>
                    <a:pt x="108712" y="112902"/>
                  </a:lnTo>
                  <a:lnTo>
                    <a:pt x="108712" y="20573"/>
                  </a:lnTo>
                  <a:close/>
                </a:path>
                <a:path w="770254" h="114935">
                  <a:moveTo>
                    <a:pt x="108712" y="6095"/>
                  </a:moveTo>
                  <a:lnTo>
                    <a:pt x="93091" y="6095"/>
                  </a:lnTo>
                  <a:lnTo>
                    <a:pt x="59579" y="80517"/>
                  </a:lnTo>
                  <a:lnTo>
                    <a:pt x="58420" y="83184"/>
                  </a:lnTo>
                  <a:lnTo>
                    <a:pt x="56769" y="87502"/>
                  </a:lnTo>
                  <a:lnTo>
                    <a:pt x="54609" y="93344"/>
                  </a:lnTo>
                  <a:lnTo>
                    <a:pt x="66093" y="93344"/>
                  </a:lnTo>
                  <a:lnTo>
                    <a:pt x="93852" y="30860"/>
                  </a:lnTo>
                  <a:lnTo>
                    <a:pt x="94869" y="28828"/>
                  </a:lnTo>
                  <a:lnTo>
                    <a:pt x="95884" y="25272"/>
                  </a:lnTo>
                  <a:lnTo>
                    <a:pt x="97027" y="20573"/>
                  </a:lnTo>
                  <a:lnTo>
                    <a:pt x="108712" y="20573"/>
                  </a:lnTo>
                  <a:lnTo>
                    <a:pt x="108712" y="6095"/>
                  </a:lnTo>
                  <a:close/>
                </a:path>
                <a:path w="770254" h="114935">
                  <a:moveTo>
                    <a:pt x="144018" y="1523"/>
                  </a:moveTo>
                  <a:lnTo>
                    <a:pt x="139573" y="1523"/>
                  </a:lnTo>
                  <a:lnTo>
                    <a:pt x="137668" y="2158"/>
                  </a:lnTo>
                  <a:lnTo>
                    <a:pt x="134620" y="5206"/>
                  </a:lnTo>
                  <a:lnTo>
                    <a:pt x="133857" y="7111"/>
                  </a:lnTo>
                  <a:lnTo>
                    <a:pt x="133857" y="11683"/>
                  </a:lnTo>
                  <a:lnTo>
                    <a:pt x="134620" y="13588"/>
                  </a:lnTo>
                  <a:lnTo>
                    <a:pt x="136144" y="15112"/>
                  </a:lnTo>
                  <a:lnTo>
                    <a:pt x="137668" y="16509"/>
                  </a:lnTo>
                  <a:lnTo>
                    <a:pt x="139573" y="17271"/>
                  </a:lnTo>
                  <a:lnTo>
                    <a:pt x="144018" y="17271"/>
                  </a:lnTo>
                  <a:lnTo>
                    <a:pt x="145923" y="16509"/>
                  </a:lnTo>
                  <a:lnTo>
                    <a:pt x="148971" y="13461"/>
                  </a:lnTo>
                  <a:lnTo>
                    <a:pt x="149682" y="11683"/>
                  </a:lnTo>
                  <a:lnTo>
                    <a:pt x="149732" y="7111"/>
                  </a:lnTo>
                  <a:lnTo>
                    <a:pt x="148971" y="5206"/>
                  </a:lnTo>
                  <a:lnTo>
                    <a:pt x="145923" y="2158"/>
                  </a:lnTo>
                  <a:lnTo>
                    <a:pt x="144018" y="1523"/>
                  </a:lnTo>
                  <a:close/>
                </a:path>
                <a:path w="770254" h="114935">
                  <a:moveTo>
                    <a:pt x="147700" y="36702"/>
                  </a:moveTo>
                  <a:lnTo>
                    <a:pt x="135508" y="36702"/>
                  </a:lnTo>
                  <a:lnTo>
                    <a:pt x="135508" y="112902"/>
                  </a:lnTo>
                  <a:lnTo>
                    <a:pt x="147700" y="112902"/>
                  </a:lnTo>
                  <a:lnTo>
                    <a:pt x="147700" y="36702"/>
                  </a:lnTo>
                  <a:close/>
                </a:path>
                <a:path w="770254" h="114935">
                  <a:moveTo>
                    <a:pt x="201802" y="34925"/>
                  </a:moveTo>
                  <a:lnTo>
                    <a:pt x="169259" y="59547"/>
                  </a:lnTo>
                  <a:lnTo>
                    <a:pt x="166877" y="76580"/>
                  </a:lnTo>
                  <a:lnTo>
                    <a:pt x="167405" y="84891"/>
                  </a:lnTo>
                  <a:lnTo>
                    <a:pt x="188849" y="114680"/>
                  </a:lnTo>
                  <a:lnTo>
                    <a:pt x="198374" y="114680"/>
                  </a:lnTo>
                  <a:lnTo>
                    <a:pt x="206660" y="113754"/>
                  </a:lnTo>
                  <a:lnTo>
                    <a:pt x="213804" y="110982"/>
                  </a:lnTo>
                  <a:lnTo>
                    <a:pt x="219805" y="106376"/>
                  </a:lnTo>
                  <a:lnTo>
                    <a:pt x="221303" y="104393"/>
                  </a:lnTo>
                  <a:lnTo>
                    <a:pt x="195072" y="104393"/>
                  </a:lnTo>
                  <a:lnTo>
                    <a:pt x="189610" y="101853"/>
                  </a:lnTo>
                  <a:lnTo>
                    <a:pt x="185547" y="96773"/>
                  </a:lnTo>
                  <a:lnTo>
                    <a:pt x="181355" y="91693"/>
                  </a:lnTo>
                  <a:lnTo>
                    <a:pt x="179377" y="84891"/>
                  </a:lnTo>
                  <a:lnTo>
                    <a:pt x="179324" y="66293"/>
                  </a:lnTo>
                  <a:lnTo>
                    <a:pt x="181482" y="58800"/>
                  </a:lnTo>
                  <a:lnTo>
                    <a:pt x="185800" y="53339"/>
                  </a:lnTo>
                  <a:lnTo>
                    <a:pt x="189992" y="47878"/>
                  </a:lnTo>
                  <a:lnTo>
                    <a:pt x="195833" y="45084"/>
                  </a:lnTo>
                  <a:lnTo>
                    <a:pt x="223008" y="45084"/>
                  </a:lnTo>
                  <a:lnTo>
                    <a:pt x="220519" y="41836"/>
                  </a:lnTo>
                  <a:lnTo>
                    <a:pt x="215328" y="37988"/>
                  </a:lnTo>
                  <a:lnTo>
                    <a:pt x="209089" y="35688"/>
                  </a:lnTo>
                  <a:lnTo>
                    <a:pt x="201802" y="34925"/>
                  </a:lnTo>
                  <a:close/>
                </a:path>
                <a:path w="770254" h="114935">
                  <a:moveTo>
                    <a:pt x="237108" y="99948"/>
                  </a:moveTo>
                  <a:lnTo>
                    <a:pt x="224917" y="99948"/>
                  </a:lnTo>
                  <a:lnTo>
                    <a:pt x="224917" y="112902"/>
                  </a:lnTo>
                  <a:lnTo>
                    <a:pt x="237108" y="112902"/>
                  </a:lnTo>
                  <a:lnTo>
                    <a:pt x="237108" y="99948"/>
                  </a:lnTo>
                  <a:close/>
                </a:path>
                <a:path w="770254" h="114935">
                  <a:moveTo>
                    <a:pt x="223008" y="45084"/>
                  </a:moveTo>
                  <a:lnTo>
                    <a:pt x="209550" y="45084"/>
                  </a:lnTo>
                  <a:lnTo>
                    <a:pt x="214756" y="47243"/>
                  </a:lnTo>
                  <a:lnTo>
                    <a:pt x="218821" y="51561"/>
                  </a:lnTo>
                  <a:lnTo>
                    <a:pt x="222884" y="55752"/>
                  </a:lnTo>
                  <a:lnTo>
                    <a:pt x="224917" y="60959"/>
                  </a:lnTo>
                  <a:lnTo>
                    <a:pt x="224917" y="85851"/>
                  </a:lnTo>
                  <a:lnTo>
                    <a:pt x="222757" y="92075"/>
                  </a:lnTo>
                  <a:lnTo>
                    <a:pt x="218567" y="97027"/>
                  </a:lnTo>
                  <a:lnTo>
                    <a:pt x="214249" y="101980"/>
                  </a:lnTo>
                  <a:lnTo>
                    <a:pt x="208788" y="104393"/>
                  </a:lnTo>
                  <a:lnTo>
                    <a:pt x="221303" y="104393"/>
                  </a:lnTo>
                  <a:lnTo>
                    <a:pt x="224663" y="99948"/>
                  </a:lnTo>
                  <a:lnTo>
                    <a:pt x="237108" y="99948"/>
                  </a:lnTo>
                  <a:lnTo>
                    <a:pt x="237108" y="47243"/>
                  </a:lnTo>
                  <a:lnTo>
                    <a:pt x="224663" y="47243"/>
                  </a:lnTo>
                  <a:lnTo>
                    <a:pt x="223008" y="45084"/>
                  </a:lnTo>
                  <a:close/>
                </a:path>
                <a:path w="770254" h="114935">
                  <a:moveTo>
                    <a:pt x="237108" y="0"/>
                  </a:moveTo>
                  <a:lnTo>
                    <a:pt x="224917" y="0"/>
                  </a:lnTo>
                  <a:lnTo>
                    <a:pt x="224917" y="47243"/>
                  </a:lnTo>
                  <a:lnTo>
                    <a:pt x="237108" y="47243"/>
                  </a:lnTo>
                  <a:lnTo>
                    <a:pt x="237108" y="0"/>
                  </a:lnTo>
                  <a:close/>
                </a:path>
                <a:path w="770254" h="114935">
                  <a:moveTo>
                    <a:pt x="291719" y="34925"/>
                  </a:moveTo>
                  <a:lnTo>
                    <a:pt x="259175" y="59547"/>
                  </a:lnTo>
                  <a:lnTo>
                    <a:pt x="256794" y="76580"/>
                  </a:lnTo>
                  <a:lnTo>
                    <a:pt x="257321" y="84891"/>
                  </a:lnTo>
                  <a:lnTo>
                    <a:pt x="278765" y="114680"/>
                  </a:lnTo>
                  <a:lnTo>
                    <a:pt x="288290" y="114680"/>
                  </a:lnTo>
                  <a:lnTo>
                    <a:pt x="296576" y="113754"/>
                  </a:lnTo>
                  <a:lnTo>
                    <a:pt x="303720" y="110982"/>
                  </a:lnTo>
                  <a:lnTo>
                    <a:pt x="309721" y="106376"/>
                  </a:lnTo>
                  <a:lnTo>
                    <a:pt x="311219" y="104393"/>
                  </a:lnTo>
                  <a:lnTo>
                    <a:pt x="284988" y="104393"/>
                  </a:lnTo>
                  <a:lnTo>
                    <a:pt x="279526" y="101853"/>
                  </a:lnTo>
                  <a:lnTo>
                    <a:pt x="275463" y="96773"/>
                  </a:lnTo>
                  <a:lnTo>
                    <a:pt x="271272" y="91693"/>
                  </a:lnTo>
                  <a:lnTo>
                    <a:pt x="269293" y="84891"/>
                  </a:lnTo>
                  <a:lnTo>
                    <a:pt x="269240" y="66293"/>
                  </a:lnTo>
                  <a:lnTo>
                    <a:pt x="271399" y="58800"/>
                  </a:lnTo>
                  <a:lnTo>
                    <a:pt x="275717" y="53339"/>
                  </a:lnTo>
                  <a:lnTo>
                    <a:pt x="279907" y="47878"/>
                  </a:lnTo>
                  <a:lnTo>
                    <a:pt x="285750" y="45084"/>
                  </a:lnTo>
                  <a:lnTo>
                    <a:pt x="312924" y="45084"/>
                  </a:lnTo>
                  <a:lnTo>
                    <a:pt x="310435" y="41836"/>
                  </a:lnTo>
                  <a:lnTo>
                    <a:pt x="305244" y="37988"/>
                  </a:lnTo>
                  <a:lnTo>
                    <a:pt x="299005" y="35688"/>
                  </a:lnTo>
                  <a:lnTo>
                    <a:pt x="291719" y="34925"/>
                  </a:lnTo>
                  <a:close/>
                </a:path>
                <a:path w="770254" h="114935">
                  <a:moveTo>
                    <a:pt x="327025" y="99948"/>
                  </a:moveTo>
                  <a:lnTo>
                    <a:pt x="314832" y="99948"/>
                  </a:lnTo>
                  <a:lnTo>
                    <a:pt x="314832" y="112902"/>
                  </a:lnTo>
                  <a:lnTo>
                    <a:pt x="327025" y="112902"/>
                  </a:lnTo>
                  <a:lnTo>
                    <a:pt x="327025" y="99948"/>
                  </a:lnTo>
                  <a:close/>
                </a:path>
                <a:path w="770254" h="114935">
                  <a:moveTo>
                    <a:pt x="312924" y="45084"/>
                  </a:moveTo>
                  <a:lnTo>
                    <a:pt x="299466" y="45084"/>
                  </a:lnTo>
                  <a:lnTo>
                    <a:pt x="304673" y="47243"/>
                  </a:lnTo>
                  <a:lnTo>
                    <a:pt x="308737" y="51561"/>
                  </a:lnTo>
                  <a:lnTo>
                    <a:pt x="312800" y="55752"/>
                  </a:lnTo>
                  <a:lnTo>
                    <a:pt x="314832" y="60959"/>
                  </a:lnTo>
                  <a:lnTo>
                    <a:pt x="314832" y="85851"/>
                  </a:lnTo>
                  <a:lnTo>
                    <a:pt x="312674" y="92075"/>
                  </a:lnTo>
                  <a:lnTo>
                    <a:pt x="308482" y="97027"/>
                  </a:lnTo>
                  <a:lnTo>
                    <a:pt x="304165" y="101980"/>
                  </a:lnTo>
                  <a:lnTo>
                    <a:pt x="298703" y="104393"/>
                  </a:lnTo>
                  <a:lnTo>
                    <a:pt x="311219" y="104393"/>
                  </a:lnTo>
                  <a:lnTo>
                    <a:pt x="314578" y="99948"/>
                  </a:lnTo>
                  <a:lnTo>
                    <a:pt x="327025" y="99948"/>
                  </a:lnTo>
                  <a:lnTo>
                    <a:pt x="327025" y="47243"/>
                  </a:lnTo>
                  <a:lnTo>
                    <a:pt x="314578" y="47243"/>
                  </a:lnTo>
                  <a:lnTo>
                    <a:pt x="312924" y="45084"/>
                  </a:lnTo>
                  <a:close/>
                </a:path>
                <a:path w="770254" h="114935">
                  <a:moveTo>
                    <a:pt x="327025" y="0"/>
                  </a:moveTo>
                  <a:lnTo>
                    <a:pt x="314832" y="0"/>
                  </a:lnTo>
                  <a:lnTo>
                    <a:pt x="314832" y="47243"/>
                  </a:lnTo>
                  <a:lnTo>
                    <a:pt x="327025" y="47243"/>
                  </a:lnTo>
                  <a:lnTo>
                    <a:pt x="327025" y="0"/>
                  </a:lnTo>
                  <a:close/>
                </a:path>
                <a:path w="770254" h="114935">
                  <a:moveTo>
                    <a:pt x="364108" y="0"/>
                  </a:moveTo>
                  <a:lnTo>
                    <a:pt x="351917" y="0"/>
                  </a:lnTo>
                  <a:lnTo>
                    <a:pt x="351917" y="112902"/>
                  </a:lnTo>
                  <a:lnTo>
                    <a:pt x="364108" y="112902"/>
                  </a:lnTo>
                  <a:lnTo>
                    <a:pt x="364108" y="0"/>
                  </a:lnTo>
                  <a:close/>
                </a:path>
                <a:path w="770254" h="114935">
                  <a:moveTo>
                    <a:pt x="428371" y="34925"/>
                  </a:moveTo>
                  <a:lnTo>
                    <a:pt x="418338" y="34925"/>
                  </a:lnTo>
                  <a:lnTo>
                    <a:pt x="411196" y="35617"/>
                  </a:lnTo>
                  <a:lnTo>
                    <a:pt x="383907" y="66603"/>
                  </a:lnTo>
                  <a:lnTo>
                    <a:pt x="383285" y="75056"/>
                  </a:lnTo>
                  <a:lnTo>
                    <a:pt x="383859" y="83960"/>
                  </a:lnTo>
                  <a:lnTo>
                    <a:pt x="410237" y="114018"/>
                  </a:lnTo>
                  <a:lnTo>
                    <a:pt x="417829" y="114680"/>
                  </a:lnTo>
                  <a:lnTo>
                    <a:pt x="425711" y="114226"/>
                  </a:lnTo>
                  <a:lnTo>
                    <a:pt x="432784" y="112855"/>
                  </a:lnTo>
                  <a:lnTo>
                    <a:pt x="439046" y="110555"/>
                  </a:lnTo>
                  <a:lnTo>
                    <a:pt x="444500" y="107314"/>
                  </a:lnTo>
                  <a:lnTo>
                    <a:pt x="444500" y="104393"/>
                  </a:lnTo>
                  <a:lnTo>
                    <a:pt x="413130" y="104393"/>
                  </a:lnTo>
                  <a:lnTo>
                    <a:pt x="407162" y="102107"/>
                  </a:lnTo>
                  <a:lnTo>
                    <a:pt x="398399" y="92836"/>
                  </a:lnTo>
                  <a:lnTo>
                    <a:pt x="396113" y="86232"/>
                  </a:lnTo>
                  <a:lnTo>
                    <a:pt x="395985" y="77850"/>
                  </a:lnTo>
                  <a:lnTo>
                    <a:pt x="449706" y="77850"/>
                  </a:lnTo>
                  <a:lnTo>
                    <a:pt x="449706" y="71373"/>
                  </a:lnTo>
                  <a:lnTo>
                    <a:pt x="449462" y="67436"/>
                  </a:lnTo>
                  <a:lnTo>
                    <a:pt x="396113" y="67436"/>
                  </a:lnTo>
                  <a:lnTo>
                    <a:pt x="397001" y="60832"/>
                  </a:lnTo>
                  <a:lnTo>
                    <a:pt x="399542" y="55498"/>
                  </a:lnTo>
                  <a:lnTo>
                    <a:pt x="403478" y="51307"/>
                  </a:lnTo>
                  <a:lnTo>
                    <a:pt x="407543" y="47243"/>
                  </a:lnTo>
                  <a:lnTo>
                    <a:pt x="412369" y="45084"/>
                  </a:lnTo>
                  <a:lnTo>
                    <a:pt x="441920" y="45084"/>
                  </a:lnTo>
                  <a:lnTo>
                    <a:pt x="441578" y="44576"/>
                  </a:lnTo>
                  <a:lnTo>
                    <a:pt x="436118" y="38100"/>
                  </a:lnTo>
                  <a:lnTo>
                    <a:pt x="428371" y="34925"/>
                  </a:lnTo>
                  <a:close/>
                </a:path>
                <a:path w="770254" h="114935">
                  <a:moveTo>
                    <a:pt x="444500" y="95884"/>
                  </a:moveTo>
                  <a:lnTo>
                    <a:pt x="437260" y="101600"/>
                  </a:lnTo>
                  <a:lnTo>
                    <a:pt x="429387" y="104393"/>
                  </a:lnTo>
                  <a:lnTo>
                    <a:pt x="444500" y="104393"/>
                  </a:lnTo>
                  <a:lnTo>
                    <a:pt x="444500" y="95884"/>
                  </a:lnTo>
                  <a:close/>
                </a:path>
                <a:path w="770254" h="114935">
                  <a:moveTo>
                    <a:pt x="441920" y="45084"/>
                  </a:moveTo>
                  <a:lnTo>
                    <a:pt x="424179" y="45084"/>
                  </a:lnTo>
                  <a:lnTo>
                    <a:pt x="428751" y="47116"/>
                  </a:lnTo>
                  <a:lnTo>
                    <a:pt x="432180" y="51053"/>
                  </a:lnTo>
                  <a:lnTo>
                    <a:pt x="435482" y="54990"/>
                  </a:lnTo>
                  <a:lnTo>
                    <a:pt x="437133" y="60451"/>
                  </a:lnTo>
                  <a:lnTo>
                    <a:pt x="437260" y="67436"/>
                  </a:lnTo>
                  <a:lnTo>
                    <a:pt x="449462" y="67436"/>
                  </a:lnTo>
                  <a:lnTo>
                    <a:pt x="449204" y="63275"/>
                  </a:lnTo>
                  <a:lnTo>
                    <a:pt x="447690" y="56118"/>
                  </a:lnTo>
                  <a:lnTo>
                    <a:pt x="445152" y="49889"/>
                  </a:lnTo>
                  <a:lnTo>
                    <a:pt x="441920" y="45084"/>
                  </a:lnTo>
                  <a:close/>
                </a:path>
                <a:path w="770254" h="114935">
                  <a:moveTo>
                    <a:pt x="470026" y="36702"/>
                  </a:moveTo>
                  <a:lnTo>
                    <a:pt x="457200" y="36702"/>
                  </a:lnTo>
                  <a:lnTo>
                    <a:pt x="480187" y="112902"/>
                  </a:lnTo>
                  <a:lnTo>
                    <a:pt x="492378" y="112902"/>
                  </a:lnTo>
                  <a:lnTo>
                    <a:pt x="496160" y="100837"/>
                  </a:lnTo>
                  <a:lnTo>
                    <a:pt x="486791" y="100837"/>
                  </a:lnTo>
                  <a:lnTo>
                    <a:pt x="486537" y="97916"/>
                  </a:lnTo>
                  <a:lnTo>
                    <a:pt x="486282" y="95757"/>
                  </a:lnTo>
                  <a:lnTo>
                    <a:pt x="485740" y="93852"/>
                  </a:lnTo>
                  <a:lnTo>
                    <a:pt x="470026" y="36702"/>
                  </a:lnTo>
                  <a:close/>
                </a:path>
                <a:path w="770254" h="114935">
                  <a:moveTo>
                    <a:pt x="521436" y="51307"/>
                  </a:moveTo>
                  <a:lnTo>
                    <a:pt x="511301" y="51307"/>
                  </a:lnTo>
                  <a:lnTo>
                    <a:pt x="511555" y="53847"/>
                  </a:lnTo>
                  <a:lnTo>
                    <a:pt x="511937" y="56260"/>
                  </a:lnTo>
                  <a:lnTo>
                    <a:pt x="512572" y="58292"/>
                  </a:lnTo>
                  <a:lnTo>
                    <a:pt x="528193" y="112902"/>
                  </a:lnTo>
                  <a:lnTo>
                    <a:pt x="540893" y="112902"/>
                  </a:lnTo>
                  <a:lnTo>
                    <a:pt x="544474" y="100964"/>
                  </a:lnTo>
                  <a:lnTo>
                    <a:pt x="534289" y="100964"/>
                  </a:lnTo>
                  <a:lnTo>
                    <a:pt x="533992" y="97916"/>
                  </a:lnTo>
                  <a:lnTo>
                    <a:pt x="533626" y="95757"/>
                  </a:lnTo>
                  <a:lnTo>
                    <a:pt x="533273" y="94106"/>
                  </a:lnTo>
                  <a:lnTo>
                    <a:pt x="521436" y="51307"/>
                  </a:lnTo>
                  <a:close/>
                </a:path>
                <a:path w="770254" h="114935">
                  <a:moveTo>
                    <a:pt x="563752" y="36702"/>
                  </a:moveTo>
                  <a:lnTo>
                    <a:pt x="551688" y="36702"/>
                  </a:lnTo>
                  <a:lnTo>
                    <a:pt x="536194" y="94106"/>
                  </a:lnTo>
                  <a:lnTo>
                    <a:pt x="535431" y="96773"/>
                  </a:lnTo>
                  <a:lnTo>
                    <a:pt x="535051" y="99059"/>
                  </a:lnTo>
                  <a:lnTo>
                    <a:pt x="534924" y="100964"/>
                  </a:lnTo>
                  <a:lnTo>
                    <a:pt x="544474" y="100964"/>
                  </a:lnTo>
                  <a:lnTo>
                    <a:pt x="563752" y="36702"/>
                  </a:lnTo>
                  <a:close/>
                </a:path>
                <a:path w="770254" h="114935">
                  <a:moveTo>
                    <a:pt x="517398" y="36702"/>
                  </a:moveTo>
                  <a:lnTo>
                    <a:pt x="506222" y="36702"/>
                  </a:lnTo>
                  <a:lnTo>
                    <a:pt x="488615" y="94106"/>
                  </a:lnTo>
                  <a:lnTo>
                    <a:pt x="487933" y="96265"/>
                  </a:lnTo>
                  <a:lnTo>
                    <a:pt x="487552" y="98678"/>
                  </a:lnTo>
                  <a:lnTo>
                    <a:pt x="487425" y="100837"/>
                  </a:lnTo>
                  <a:lnTo>
                    <a:pt x="496160" y="100837"/>
                  </a:lnTo>
                  <a:lnTo>
                    <a:pt x="510413" y="55371"/>
                  </a:lnTo>
                  <a:lnTo>
                    <a:pt x="510921" y="53085"/>
                  </a:lnTo>
                  <a:lnTo>
                    <a:pt x="511048" y="51307"/>
                  </a:lnTo>
                  <a:lnTo>
                    <a:pt x="521436" y="51307"/>
                  </a:lnTo>
                  <a:lnTo>
                    <a:pt x="517398" y="36702"/>
                  </a:lnTo>
                  <a:close/>
                </a:path>
                <a:path w="770254" h="114935">
                  <a:moveTo>
                    <a:pt x="627022" y="45084"/>
                  </a:moveTo>
                  <a:lnTo>
                    <a:pt x="614552" y="45084"/>
                  </a:lnTo>
                  <a:lnTo>
                    <a:pt x="619759" y="51561"/>
                  </a:lnTo>
                  <a:lnTo>
                    <a:pt x="619759" y="64515"/>
                  </a:lnTo>
                  <a:lnTo>
                    <a:pt x="578040" y="75723"/>
                  </a:lnTo>
                  <a:lnTo>
                    <a:pt x="571753" y="92582"/>
                  </a:lnTo>
                  <a:lnTo>
                    <a:pt x="571753" y="99313"/>
                  </a:lnTo>
                  <a:lnTo>
                    <a:pt x="573913" y="104647"/>
                  </a:lnTo>
                  <a:lnTo>
                    <a:pt x="578230" y="108584"/>
                  </a:lnTo>
                  <a:lnTo>
                    <a:pt x="582549" y="112648"/>
                  </a:lnTo>
                  <a:lnTo>
                    <a:pt x="588518" y="114680"/>
                  </a:lnTo>
                  <a:lnTo>
                    <a:pt x="596010" y="114680"/>
                  </a:lnTo>
                  <a:lnTo>
                    <a:pt x="603325" y="113823"/>
                  </a:lnTo>
                  <a:lnTo>
                    <a:pt x="609663" y="111251"/>
                  </a:lnTo>
                  <a:lnTo>
                    <a:pt x="615049" y="106965"/>
                  </a:lnTo>
                  <a:lnTo>
                    <a:pt x="616959" y="104393"/>
                  </a:lnTo>
                  <a:lnTo>
                    <a:pt x="594487" y="104393"/>
                  </a:lnTo>
                  <a:lnTo>
                    <a:pt x="590930" y="103250"/>
                  </a:lnTo>
                  <a:lnTo>
                    <a:pt x="585597" y="98425"/>
                  </a:lnTo>
                  <a:lnTo>
                    <a:pt x="584326" y="95503"/>
                  </a:lnTo>
                  <a:lnTo>
                    <a:pt x="584326" y="86613"/>
                  </a:lnTo>
                  <a:lnTo>
                    <a:pt x="585724" y="83057"/>
                  </a:lnTo>
                  <a:lnTo>
                    <a:pt x="588645" y="81025"/>
                  </a:lnTo>
                  <a:lnTo>
                    <a:pt x="591439" y="78993"/>
                  </a:lnTo>
                  <a:lnTo>
                    <a:pt x="595756" y="77596"/>
                  </a:lnTo>
                  <a:lnTo>
                    <a:pt x="619759" y="74294"/>
                  </a:lnTo>
                  <a:lnTo>
                    <a:pt x="631951" y="74294"/>
                  </a:lnTo>
                  <a:lnTo>
                    <a:pt x="631951" y="63245"/>
                  </a:lnTo>
                  <a:lnTo>
                    <a:pt x="630283" y="50837"/>
                  </a:lnTo>
                  <a:lnTo>
                    <a:pt x="627022" y="45084"/>
                  </a:lnTo>
                  <a:close/>
                </a:path>
                <a:path w="770254" h="114935">
                  <a:moveTo>
                    <a:pt x="631951" y="100964"/>
                  </a:moveTo>
                  <a:lnTo>
                    <a:pt x="619759" y="100964"/>
                  </a:lnTo>
                  <a:lnTo>
                    <a:pt x="619759" y="112902"/>
                  </a:lnTo>
                  <a:lnTo>
                    <a:pt x="631951" y="112902"/>
                  </a:lnTo>
                  <a:lnTo>
                    <a:pt x="631951" y="100964"/>
                  </a:lnTo>
                  <a:close/>
                </a:path>
                <a:path w="770254" h="114935">
                  <a:moveTo>
                    <a:pt x="631951" y="74294"/>
                  </a:moveTo>
                  <a:lnTo>
                    <a:pt x="619759" y="74294"/>
                  </a:lnTo>
                  <a:lnTo>
                    <a:pt x="619759" y="88391"/>
                  </a:lnTo>
                  <a:lnTo>
                    <a:pt x="617854" y="93725"/>
                  </a:lnTo>
                  <a:lnTo>
                    <a:pt x="613918" y="98043"/>
                  </a:lnTo>
                  <a:lnTo>
                    <a:pt x="609980" y="102234"/>
                  </a:lnTo>
                  <a:lnTo>
                    <a:pt x="604901" y="104393"/>
                  </a:lnTo>
                  <a:lnTo>
                    <a:pt x="616959" y="104393"/>
                  </a:lnTo>
                  <a:lnTo>
                    <a:pt x="619505" y="100964"/>
                  </a:lnTo>
                  <a:lnTo>
                    <a:pt x="631951" y="100964"/>
                  </a:lnTo>
                  <a:lnTo>
                    <a:pt x="631951" y="74294"/>
                  </a:lnTo>
                  <a:close/>
                </a:path>
                <a:path w="770254" h="114935">
                  <a:moveTo>
                    <a:pt x="605154" y="34925"/>
                  </a:moveTo>
                  <a:lnTo>
                    <a:pt x="579247" y="54482"/>
                  </a:lnTo>
                  <a:lnTo>
                    <a:pt x="584940" y="50389"/>
                  </a:lnTo>
                  <a:lnTo>
                    <a:pt x="590978" y="47450"/>
                  </a:lnTo>
                  <a:lnTo>
                    <a:pt x="597374" y="45678"/>
                  </a:lnTo>
                  <a:lnTo>
                    <a:pt x="604139" y="45084"/>
                  </a:lnTo>
                  <a:lnTo>
                    <a:pt x="627022" y="45084"/>
                  </a:lnTo>
                  <a:lnTo>
                    <a:pt x="625268" y="41989"/>
                  </a:lnTo>
                  <a:lnTo>
                    <a:pt x="616896" y="36689"/>
                  </a:lnTo>
                  <a:lnTo>
                    <a:pt x="605154" y="34925"/>
                  </a:lnTo>
                  <a:close/>
                </a:path>
                <a:path w="770254" h="114935">
                  <a:moveTo>
                    <a:pt x="667384" y="36702"/>
                  </a:moveTo>
                  <a:lnTo>
                    <a:pt x="655193" y="36702"/>
                  </a:lnTo>
                  <a:lnTo>
                    <a:pt x="655193" y="112902"/>
                  </a:lnTo>
                  <a:lnTo>
                    <a:pt x="667384" y="112902"/>
                  </a:lnTo>
                  <a:lnTo>
                    <a:pt x="667384" y="65531"/>
                  </a:lnTo>
                  <a:lnTo>
                    <a:pt x="669163" y="58800"/>
                  </a:lnTo>
                  <a:lnTo>
                    <a:pt x="673777" y="52323"/>
                  </a:lnTo>
                  <a:lnTo>
                    <a:pt x="667384" y="52323"/>
                  </a:lnTo>
                  <a:lnTo>
                    <a:pt x="667384" y="36702"/>
                  </a:lnTo>
                  <a:close/>
                </a:path>
                <a:path w="770254" h="114935">
                  <a:moveTo>
                    <a:pt x="690752" y="35305"/>
                  </a:moveTo>
                  <a:lnTo>
                    <a:pt x="683259" y="35305"/>
                  </a:lnTo>
                  <a:lnTo>
                    <a:pt x="679196" y="36829"/>
                  </a:lnTo>
                  <a:lnTo>
                    <a:pt x="675640" y="39877"/>
                  </a:lnTo>
                  <a:lnTo>
                    <a:pt x="672083" y="42798"/>
                  </a:lnTo>
                  <a:lnTo>
                    <a:pt x="669417" y="46989"/>
                  </a:lnTo>
                  <a:lnTo>
                    <a:pt x="667639" y="52323"/>
                  </a:lnTo>
                  <a:lnTo>
                    <a:pt x="673777" y="52323"/>
                  </a:lnTo>
                  <a:lnTo>
                    <a:pt x="676148" y="49021"/>
                  </a:lnTo>
                  <a:lnTo>
                    <a:pt x="680466" y="46608"/>
                  </a:lnTo>
                  <a:lnTo>
                    <a:pt x="694944" y="46608"/>
                  </a:lnTo>
                  <a:lnTo>
                    <a:pt x="694944" y="36321"/>
                  </a:lnTo>
                  <a:lnTo>
                    <a:pt x="693293" y="35686"/>
                  </a:lnTo>
                  <a:lnTo>
                    <a:pt x="690752" y="35305"/>
                  </a:lnTo>
                  <a:close/>
                </a:path>
                <a:path w="770254" h="114935">
                  <a:moveTo>
                    <a:pt x="694944" y="46608"/>
                  </a:moveTo>
                  <a:lnTo>
                    <a:pt x="689737" y="46608"/>
                  </a:lnTo>
                  <a:lnTo>
                    <a:pt x="692784" y="47370"/>
                  </a:lnTo>
                  <a:lnTo>
                    <a:pt x="694944" y="49021"/>
                  </a:lnTo>
                  <a:lnTo>
                    <a:pt x="694944" y="46608"/>
                  </a:lnTo>
                  <a:close/>
                </a:path>
                <a:path w="770254" h="114935">
                  <a:moveTo>
                    <a:pt x="748410" y="34925"/>
                  </a:moveTo>
                  <a:lnTo>
                    <a:pt x="738377" y="34925"/>
                  </a:lnTo>
                  <a:lnTo>
                    <a:pt x="731236" y="35617"/>
                  </a:lnTo>
                  <a:lnTo>
                    <a:pt x="703947" y="66603"/>
                  </a:lnTo>
                  <a:lnTo>
                    <a:pt x="703326" y="75056"/>
                  </a:lnTo>
                  <a:lnTo>
                    <a:pt x="703899" y="83960"/>
                  </a:lnTo>
                  <a:lnTo>
                    <a:pt x="730277" y="114018"/>
                  </a:lnTo>
                  <a:lnTo>
                    <a:pt x="737870" y="114680"/>
                  </a:lnTo>
                  <a:lnTo>
                    <a:pt x="745751" y="114226"/>
                  </a:lnTo>
                  <a:lnTo>
                    <a:pt x="752824" y="112855"/>
                  </a:lnTo>
                  <a:lnTo>
                    <a:pt x="759086" y="110555"/>
                  </a:lnTo>
                  <a:lnTo>
                    <a:pt x="764540" y="107314"/>
                  </a:lnTo>
                  <a:lnTo>
                    <a:pt x="764540" y="104393"/>
                  </a:lnTo>
                  <a:lnTo>
                    <a:pt x="733171" y="104393"/>
                  </a:lnTo>
                  <a:lnTo>
                    <a:pt x="727201" y="102107"/>
                  </a:lnTo>
                  <a:lnTo>
                    <a:pt x="718439" y="92836"/>
                  </a:lnTo>
                  <a:lnTo>
                    <a:pt x="716152" y="86232"/>
                  </a:lnTo>
                  <a:lnTo>
                    <a:pt x="716026" y="77850"/>
                  </a:lnTo>
                  <a:lnTo>
                    <a:pt x="769747" y="77850"/>
                  </a:lnTo>
                  <a:lnTo>
                    <a:pt x="769747" y="71373"/>
                  </a:lnTo>
                  <a:lnTo>
                    <a:pt x="769502" y="67436"/>
                  </a:lnTo>
                  <a:lnTo>
                    <a:pt x="716152" y="67436"/>
                  </a:lnTo>
                  <a:lnTo>
                    <a:pt x="717042" y="60832"/>
                  </a:lnTo>
                  <a:lnTo>
                    <a:pt x="719581" y="55498"/>
                  </a:lnTo>
                  <a:lnTo>
                    <a:pt x="723519" y="51307"/>
                  </a:lnTo>
                  <a:lnTo>
                    <a:pt x="727582" y="47243"/>
                  </a:lnTo>
                  <a:lnTo>
                    <a:pt x="732408" y="45084"/>
                  </a:lnTo>
                  <a:lnTo>
                    <a:pt x="761960" y="45084"/>
                  </a:lnTo>
                  <a:lnTo>
                    <a:pt x="761619" y="44576"/>
                  </a:lnTo>
                  <a:lnTo>
                    <a:pt x="756157" y="38100"/>
                  </a:lnTo>
                  <a:lnTo>
                    <a:pt x="748410" y="34925"/>
                  </a:lnTo>
                  <a:close/>
                </a:path>
                <a:path w="770254" h="114935">
                  <a:moveTo>
                    <a:pt x="764540" y="95884"/>
                  </a:moveTo>
                  <a:lnTo>
                    <a:pt x="757301" y="101600"/>
                  </a:lnTo>
                  <a:lnTo>
                    <a:pt x="749426" y="104393"/>
                  </a:lnTo>
                  <a:lnTo>
                    <a:pt x="764540" y="104393"/>
                  </a:lnTo>
                  <a:lnTo>
                    <a:pt x="764540" y="95884"/>
                  </a:lnTo>
                  <a:close/>
                </a:path>
                <a:path w="770254" h="114935">
                  <a:moveTo>
                    <a:pt x="761960" y="45084"/>
                  </a:moveTo>
                  <a:lnTo>
                    <a:pt x="744220" y="45084"/>
                  </a:lnTo>
                  <a:lnTo>
                    <a:pt x="748792" y="47116"/>
                  </a:lnTo>
                  <a:lnTo>
                    <a:pt x="752221" y="51053"/>
                  </a:lnTo>
                  <a:lnTo>
                    <a:pt x="755523" y="54990"/>
                  </a:lnTo>
                  <a:lnTo>
                    <a:pt x="757174" y="60451"/>
                  </a:lnTo>
                  <a:lnTo>
                    <a:pt x="757301" y="67436"/>
                  </a:lnTo>
                  <a:lnTo>
                    <a:pt x="769502" y="67436"/>
                  </a:lnTo>
                  <a:lnTo>
                    <a:pt x="769244" y="63275"/>
                  </a:lnTo>
                  <a:lnTo>
                    <a:pt x="767730" y="56118"/>
                  </a:lnTo>
                  <a:lnTo>
                    <a:pt x="765192" y="49889"/>
                  </a:lnTo>
                  <a:lnTo>
                    <a:pt x="761960" y="45084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16667" y="4189476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30333" y="4269486"/>
              <a:ext cx="873125" cy="114935"/>
            </a:xfrm>
            <a:custGeom>
              <a:avLst/>
              <a:gdLst/>
              <a:ahLst/>
              <a:cxnLst/>
              <a:rect l="l" t="t" r="r" b="b"/>
              <a:pathLst>
                <a:path w="873125" h="114935">
                  <a:moveTo>
                    <a:pt x="13970" y="6095"/>
                  </a:moveTo>
                  <a:lnTo>
                    <a:pt x="0" y="6095"/>
                  </a:lnTo>
                  <a:lnTo>
                    <a:pt x="38735" y="112775"/>
                  </a:lnTo>
                  <a:lnTo>
                    <a:pt x="52577" y="112775"/>
                  </a:lnTo>
                  <a:lnTo>
                    <a:pt x="57280" y="100075"/>
                  </a:lnTo>
                  <a:lnTo>
                    <a:pt x="45720" y="100075"/>
                  </a:lnTo>
                  <a:lnTo>
                    <a:pt x="45212" y="96519"/>
                  </a:lnTo>
                  <a:lnTo>
                    <a:pt x="44450" y="93344"/>
                  </a:lnTo>
                  <a:lnTo>
                    <a:pt x="43516" y="90550"/>
                  </a:lnTo>
                  <a:lnTo>
                    <a:pt x="13970" y="6095"/>
                  </a:lnTo>
                  <a:close/>
                </a:path>
                <a:path w="873125" h="114935">
                  <a:moveTo>
                    <a:pt x="92075" y="6095"/>
                  </a:moveTo>
                  <a:lnTo>
                    <a:pt x="78613" y="6095"/>
                  </a:lnTo>
                  <a:lnTo>
                    <a:pt x="48344" y="90677"/>
                  </a:lnTo>
                  <a:lnTo>
                    <a:pt x="47244" y="93980"/>
                  </a:lnTo>
                  <a:lnTo>
                    <a:pt x="46355" y="97155"/>
                  </a:lnTo>
                  <a:lnTo>
                    <a:pt x="45974" y="100075"/>
                  </a:lnTo>
                  <a:lnTo>
                    <a:pt x="57280" y="100075"/>
                  </a:lnTo>
                  <a:lnTo>
                    <a:pt x="92075" y="6095"/>
                  </a:lnTo>
                  <a:close/>
                </a:path>
                <a:path w="873125" h="114935">
                  <a:moveTo>
                    <a:pt x="114046" y="1396"/>
                  </a:moveTo>
                  <a:lnTo>
                    <a:pt x="109600" y="1396"/>
                  </a:lnTo>
                  <a:lnTo>
                    <a:pt x="107823" y="2158"/>
                  </a:lnTo>
                  <a:lnTo>
                    <a:pt x="106172" y="3682"/>
                  </a:lnTo>
                  <a:lnTo>
                    <a:pt x="104648" y="5206"/>
                  </a:lnTo>
                  <a:lnTo>
                    <a:pt x="103886" y="7112"/>
                  </a:lnTo>
                  <a:lnTo>
                    <a:pt x="103886" y="11683"/>
                  </a:lnTo>
                  <a:lnTo>
                    <a:pt x="104648" y="13462"/>
                  </a:lnTo>
                  <a:lnTo>
                    <a:pt x="106172" y="14986"/>
                  </a:lnTo>
                  <a:lnTo>
                    <a:pt x="107823" y="16509"/>
                  </a:lnTo>
                  <a:lnTo>
                    <a:pt x="109600" y="17271"/>
                  </a:lnTo>
                  <a:lnTo>
                    <a:pt x="114046" y="17271"/>
                  </a:lnTo>
                  <a:lnTo>
                    <a:pt x="115950" y="16509"/>
                  </a:lnTo>
                  <a:lnTo>
                    <a:pt x="119125" y="13334"/>
                  </a:lnTo>
                  <a:lnTo>
                    <a:pt x="119833" y="11683"/>
                  </a:lnTo>
                  <a:lnTo>
                    <a:pt x="119888" y="7112"/>
                  </a:lnTo>
                  <a:lnTo>
                    <a:pt x="119125" y="5206"/>
                  </a:lnTo>
                  <a:lnTo>
                    <a:pt x="117475" y="3682"/>
                  </a:lnTo>
                  <a:lnTo>
                    <a:pt x="115950" y="2158"/>
                  </a:lnTo>
                  <a:lnTo>
                    <a:pt x="114046" y="1396"/>
                  </a:lnTo>
                  <a:close/>
                </a:path>
                <a:path w="873125" h="114935">
                  <a:moveTo>
                    <a:pt x="117728" y="36575"/>
                  </a:moveTo>
                  <a:lnTo>
                    <a:pt x="105537" y="36575"/>
                  </a:lnTo>
                  <a:lnTo>
                    <a:pt x="105537" y="112775"/>
                  </a:lnTo>
                  <a:lnTo>
                    <a:pt x="117728" y="112775"/>
                  </a:lnTo>
                  <a:lnTo>
                    <a:pt x="117728" y="36575"/>
                  </a:lnTo>
                  <a:close/>
                </a:path>
                <a:path w="873125" h="114935">
                  <a:moveTo>
                    <a:pt x="154305" y="36575"/>
                  </a:moveTo>
                  <a:lnTo>
                    <a:pt x="142113" y="36575"/>
                  </a:lnTo>
                  <a:lnTo>
                    <a:pt x="142113" y="112775"/>
                  </a:lnTo>
                  <a:lnTo>
                    <a:pt x="154305" y="112775"/>
                  </a:lnTo>
                  <a:lnTo>
                    <a:pt x="154305" y="65405"/>
                  </a:lnTo>
                  <a:lnTo>
                    <a:pt x="156083" y="58800"/>
                  </a:lnTo>
                  <a:lnTo>
                    <a:pt x="159639" y="53847"/>
                  </a:lnTo>
                  <a:lnTo>
                    <a:pt x="160694" y="52324"/>
                  </a:lnTo>
                  <a:lnTo>
                    <a:pt x="154305" y="52324"/>
                  </a:lnTo>
                  <a:lnTo>
                    <a:pt x="154305" y="36575"/>
                  </a:lnTo>
                  <a:close/>
                </a:path>
                <a:path w="873125" h="114935">
                  <a:moveTo>
                    <a:pt x="177800" y="35178"/>
                  </a:moveTo>
                  <a:lnTo>
                    <a:pt x="170180" y="35178"/>
                  </a:lnTo>
                  <a:lnTo>
                    <a:pt x="166116" y="36702"/>
                  </a:lnTo>
                  <a:lnTo>
                    <a:pt x="159003" y="42799"/>
                  </a:lnTo>
                  <a:lnTo>
                    <a:pt x="156337" y="46862"/>
                  </a:lnTo>
                  <a:lnTo>
                    <a:pt x="154686" y="52324"/>
                  </a:lnTo>
                  <a:lnTo>
                    <a:pt x="160694" y="52324"/>
                  </a:lnTo>
                  <a:lnTo>
                    <a:pt x="163068" y="48894"/>
                  </a:lnTo>
                  <a:lnTo>
                    <a:pt x="167386" y="46481"/>
                  </a:lnTo>
                  <a:lnTo>
                    <a:pt x="181864" y="46481"/>
                  </a:lnTo>
                  <a:lnTo>
                    <a:pt x="181864" y="36321"/>
                  </a:lnTo>
                  <a:lnTo>
                    <a:pt x="180213" y="35559"/>
                  </a:lnTo>
                  <a:lnTo>
                    <a:pt x="177800" y="35178"/>
                  </a:lnTo>
                  <a:close/>
                </a:path>
                <a:path w="873125" h="114935">
                  <a:moveTo>
                    <a:pt x="181864" y="46481"/>
                  </a:moveTo>
                  <a:lnTo>
                    <a:pt x="176657" y="46481"/>
                  </a:lnTo>
                  <a:lnTo>
                    <a:pt x="179705" y="47243"/>
                  </a:lnTo>
                  <a:lnTo>
                    <a:pt x="181864" y="48894"/>
                  </a:lnTo>
                  <a:lnTo>
                    <a:pt x="181864" y="46481"/>
                  </a:lnTo>
                  <a:close/>
                </a:path>
                <a:path w="873125" h="114935">
                  <a:moveTo>
                    <a:pt x="211582" y="46989"/>
                  </a:moveTo>
                  <a:lnTo>
                    <a:pt x="199390" y="46989"/>
                  </a:lnTo>
                  <a:lnTo>
                    <a:pt x="199390" y="92075"/>
                  </a:lnTo>
                  <a:lnTo>
                    <a:pt x="200650" y="101836"/>
                  </a:lnTo>
                  <a:lnTo>
                    <a:pt x="204422" y="108823"/>
                  </a:lnTo>
                  <a:lnTo>
                    <a:pt x="210694" y="113024"/>
                  </a:lnTo>
                  <a:lnTo>
                    <a:pt x="219456" y="114426"/>
                  </a:lnTo>
                  <a:lnTo>
                    <a:pt x="224155" y="114426"/>
                  </a:lnTo>
                  <a:lnTo>
                    <a:pt x="227965" y="113664"/>
                  </a:lnTo>
                  <a:lnTo>
                    <a:pt x="230886" y="112013"/>
                  </a:lnTo>
                  <a:lnTo>
                    <a:pt x="230886" y="104139"/>
                  </a:lnTo>
                  <a:lnTo>
                    <a:pt x="218821" y="104139"/>
                  </a:lnTo>
                  <a:lnTo>
                    <a:pt x="216026" y="102996"/>
                  </a:lnTo>
                  <a:lnTo>
                    <a:pt x="212471" y="98678"/>
                  </a:lnTo>
                  <a:lnTo>
                    <a:pt x="211582" y="94995"/>
                  </a:lnTo>
                  <a:lnTo>
                    <a:pt x="211582" y="46989"/>
                  </a:lnTo>
                  <a:close/>
                </a:path>
                <a:path w="873125" h="114935">
                  <a:moveTo>
                    <a:pt x="230886" y="101600"/>
                  </a:moveTo>
                  <a:lnTo>
                    <a:pt x="228600" y="103250"/>
                  </a:lnTo>
                  <a:lnTo>
                    <a:pt x="225933" y="104139"/>
                  </a:lnTo>
                  <a:lnTo>
                    <a:pt x="230886" y="104139"/>
                  </a:lnTo>
                  <a:lnTo>
                    <a:pt x="230886" y="101600"/>
                  </a:lnTo>
                  <a:close/>
                </a:path>
                <a:path w="873125" h="114935">
                  <a:moveTo>
                    <a:pt x="230886" y="36575"/>
                  </a:moveTo>
                  <a:lnTo>
                    <a:pt x="186309" y="36575"/>
                  </a:lnTo>
                  <a:lnTo>
                    <a:pt x="186309" y="46989"/>
                  </a:lnTo>
                  <a:lnTo>
                    <a:pt x="230886" y="46989"/>
                  </a:lnTo>
                  <a:lnTo>
                    <a:pt x="230886" y="36575"/>
                  </a:lnTo>
                  <a:close/>
                </a:path>
                <a:path w="873125" h="114935">
                  <a:moveTo>
                    <a:pt x="211582" y="13969"/>
                  </a:moveTo>
                  <a:lnTo>
                    <a:pt x="199390" y="18033"/>
                  </a:lnTo>
                  <a:lnTo>
                    <a:pt x="199390" y="36575"/>
                  </a:lnTo>
                  <a:lnTo>
                    <a:pt x="211582" y="36575"/>
                  </a:lnTo>
                  <a:lnTo>
                    <a:pt x="211582" y="13969"/>
                  </a:lnTo>
                  <a:close/>
                </a:path>
                <a:path w="873125" h="114935">
                  <a:moveTo>
                    <a:pt x="257810" y="36575"/>
                  </a:moveTo>
                  <a:lnTo>
                    <a:pt x="245618" y="36575"/>
                  </a:lnTo>
                  <a:lnTo>
                    <a:pt x="245618" y="82168"/>
                  </a:lnTo>
                  <a:lnTo>
                    <a:pt x="247330" y="96337"/>
                  </a:lnTo>
                  <a:lnTo>
                    <a:pt x="252460" y="106457"/>
                  </a:lnTo>
                  <a:lnTo>
                    <a:pt x="260994" y="112529"/>
                  </a:lnTo>
                  <a:lnTo>
                    <a:pt x="272923" y="114553"/>
                  </a:lnTo>
                  <a:lnTo>
                    <a:pt x="280326" y="113694"/>
                  </a:lnTo>
                  <a:lnTo>
                    <a:pt x="286718" y="111109"/>
                  </a:lnTo>
                  <a:lnTo>
                    <a:pt x="292086" y="106785"/>
                  </a:lnTo>
                  <a:lnTo>
                    <a:pt x="293881" y="104266"/>
                  </a:lnTo>
                  <a:lnTo>
                    <a:pt x="276225" y="104266"/>
                  </a:lnTo>
                  <a:lnTo>
                    <a:pt x="268150" y="102764"/>
                  </a:lnTo>
                  <a:lnTo>
                    <a:pt x="262397" y="98250"/>
                  </a:lnTo>
                  <a:lnTo>
                    <a:pt x="258954" y="90711"/>
                  </a:lnTo>
                  <a:lnTo>
                    <a:pt x="257810" y="80137"/>
                  </a:lnTo>
                  <a:lnTo>
                    <a:pt x="257810" y="36575"/>
                  </a:lnTo>
                  <a:close/>
                </a:path>
                <a:path w="873125" h="114935">
                  <a:moveTo>
                    <a:pt x="308864" y="100711"/>
                  </a:moveTo>
                  <a:lnTo>
                    <a:pt x="296672" y="100711"/>
                  </a:lnTo>
                  <a:lnTo>
                    <a:pt x="296672" y="112775"/>
                  </a:lnTo>
                  <a:lnTo>
                    <a:pt x="308864" y="112775"/>
                  </a:lnTo>
                  <a:lnTo>
                    <a:pt x="308864" y="100711"/>
                  </a:lnTo>
                  <a:close/>
                </a:path>
                <a:path w="873125" h="114935">
                  <a:moveTo>
                    <a:pt x="308864" y="36575"/>
                  </a:moveTo>
                  <a:lnTo>
                    <a:pt x="296672" y="36575"/>
                  </a:lnTo>
                  <a:lnTo>
                    <a:pt x="296672" y="87630"/>
                  </a:lnTo>
                  <a:lnTo>
                    <a:pt x="294767" y="93344"/>
                  </a:lnTo>
                  <a:lnTo>
                    <a:pt x="290957" y="97662"/>
                  </a:lnTo>
                  <a:lnTo>
                    <a:pt x="287147" y="102107"/>
                  </a:lnTo>
                  <a:lnTo>
                    <a:pt x="282194" y="104266"/>
                  </a:lnTo>
                  <a:lnTo>
                    <a:pt x="293881" y="104266"/>
                  </a:lnTo>
                  <a:lnTo>
                    <a:pt x="296418" y="100711"/>
                  </a:lnTo>
                  <a:lnTo>
                    <a:pt x="308864" y="100711"/>
                  </a:lnTo>
                  <a:lnTo>
                    <a:pt x="308864" y="36575"/>
                  </a:lnTo>
                  <a:close/>
                </a:path>
                <a:path w="873125" h="114935">
                  <a:moveTo>
                    <a:pt x="383797" y="45084"/>
                  </a:moveTo>
                  <a:lnTo>
                    <a:pt x="371221" y="45084"/>
                  </a:lnTo>
                  <a:lnTo>
                    <a:pt x="376555" y="51562"/>
                  </a:lnTo>
                  <a:lnTo>
                    <a:pt x="376555" y="64515"/>
                  </a:lnTo>
                  <a:lnTo>
                    <a:pt x="334835" y="75660"/>
                  </a:lnTo>
                  <a:lnTo>
                    <a:pt x="328549" y="92582"/>
                  </a:lnTo>
                  <a:lnTo>
                    <a:pt x="328549" y="99187"/>
                  </a:lnTo>
                  <a:lnTo>
                    <a:pt x="330708" y="104520"/>
                  </a:lnTo>
                  <a:lnTo>
                    <a:pt x="334899" y="108584"/>
                  </a:lnTo>
                  <a:lnTo>
                    <a:pt x="339217" y="112521"/>
                  </a:lnTo>
                  <a:lnTo>
                    <a:pt x="345186" y="114553"/>
                  </a:lnTo>
                  <a:lnTo>
                    <a:pt x="352806" y="114553"/>
                  </a:lnTo>
                  <a:lnTo>
                    <a:pt x="351155" y="104266"/>
                  </a:lnTo>
                  <a:lnTo>
                    <a:pt x="347599" y="103124"/>
                  </a:lnTo>
                  <a:lnTo>
                    <a:pt x="342392" y="98425"/>
                  </a:lnTo>
                  <a:lnTo>
                    <a:pt x="340995" y="95376"/>
                  </a:lnTo>
                  <a:lnTo>
                    <a:pt x="340995" y="86487"/>
                  </a:lnTo>
                  <a:lnTo>
                    <a:pt x="342392" y="82931"/>
                  </a:lnTo>
                  <a:lnTo>
                    <a:pt x="345313" y="81025"/>
                  </a:lnTo>
                  <a:lnTo>
                    <a:pt x="348234" y="78993"/>
                  </a:lnTo>
                  <a:lnTo>
                    <a:pt x="352425" y="77596"/>
                  </a:lnTo>
                  <a:lnTo>
                    <a:pt x="358140" y="76707"/>
                  </a:lnTo>
                  <a:lnTo>
                    <a:pt x="376555" y="74168"/>
                  </a:lnTo>
                  <a:lnTo>
                    <a:pt x="388747" y="74168"/>
                  </a:lnTo>
                  <a:lnTo>
                    <a:pt x="388747" y="63245"/>
                  </a:lnTo>
                  <a:lnTo>
                    <a:pt x="387058" y="50817"/>
                  </a:lnTo>
                  <a:lnTo>
                    <a:pt x="383797" y="45084"/>
                  </a:lnTo>
                  <a:close/>
                </a:path>
                <a:path w="873125" h="114935">
                  <a:moveTo>
                    <a:pt x="388747" y="100837"/>
                  </a:moveTo>
                  <a:lnTo>
                    <a:pt x="376555" y="100837"/>
                  </a:lnTo>
                  <a:lnTo>
                    <a:pt x="376555" y="112775"/>
                  </a:lnTo>
                  <a:lnTo>
                    <a:pt x="388747" y="112775"/>
                  </a:lnTo>
                  <a:lnTo>
                    <a:pt x="388747" y="100837"/>
                  </a:lnTo>
                  <a:close/>
                </a:path>
                <a:path w="873125" h="114935">
                  <a:moveTo>
                    <a:pt x="388747" y="74168"/>
                  </a:moveTo>
                  <a:lnTo>
                    <a:pt x="376555" y="74168"/>
                  </a:lnTo>
                  <a:lnTo>
                    <a:pt x="376555" y="88264"/>
                  </a:lnTo>
                  <a:lnTo>
                    <a:pt x="374523" y="93725"/>
                  </a:lnTo>
                  <a:lnTo>
                    <a:pt x="370586" y="97916"/>
                  </a:lnTo>
                  <a:lnTo>
                    <a:pt x="366649" y="102234"/>
                  </a:lnTo>
                  <a:lnTo>
                    <a:pt x="361696" y="104266"/>
                  </a:lnTo>
                  <a:lnTo>
                    <a:pt x="373628" y="104266"/>
                  </a:lnTo>
                  <a:lnTo>
                    <a:pt x="376174" y="100837"/>
                  </a:lnTo>
                  <a:lnTo>
                    <a:pt x="388747" y="100837"/>
                  </a:lnTo>
                  <a:lnTo>
                    <a:pt x="388747" y="74168"/>
                  </a:lnTo>
                  <a:close/>
                </a:path>
                <a:path w="873125" h="114935">
                  <a:moveTo>
                    <a:pt x="361823" y="34797"/>
                  </a:moveTo>
                  <a:lnTo>
                    <a:pt x="354703" y="35248"/>
                  </a:lnTo>
                  <a:lnTo>
                    <a:pt x="348011" y="36591"/>
                  </a:lnTo>
                  <a:lnTo>
                    <a:pt x="341749" y="38816"/>
                  </a:lnTo>
                  <a:lnTo>
                    <a:pt x="335915" y="41909"/>
                  </a:lnTo>
                  <a:lnTo>
                    <a:pt x="335915" y="54482"/>
                  </a:lnTo>
                  <a:lnTo>
                    <a:pt x="341626" y="50335"/>
                  </a:lnTo>
                  <a:lnTo>
                    <a:pt x="347694" y="47402"/>
                  </a:lnTo>
                  <a:lnTo>
                    <a:pt x="354095" y="45660"/>
                  </a:lnTo>
                  <a:lnTo>
                    <a:pt x="360807" y="45084"/>
                  </a:lnTo>
                  <a:lnTo>
                    <a:pt x="383797" y="45084"/>
                  </a:lnTo>
                  <a:lnTo>
                    <a:pt x="382000" y="41925"/>
                  </a:lnTo>
                  <a:lnTo>
                    <a:pt x="373584" y="36581"/>
                  </a:lnTo>
                  <a:lnTo>
                    <a:pt x="361823" y="34797"/>
                  </a:lnTo>
                  <a:close/>
                </a:path>
                <a:path w="873125" h="114935">
                  <a:moveTo>
                    <a:pt x="424052" y="0"/>
                  </a:moveTo>
                  <a:lnTo>
                    <a:pt x="411861" y="0"/>
                  </a:lnTo>
                  <a:lnTo>
                    <a:pt x="411861" y="112775"/>
                  </a:lnTo>
                  <a:lnTo>
                    <a:pt x="424052" y="112775"/>
                  </a:lnTo>
                  <a:lnTo>
                    <a:pt x="424052" y="0"/>
                  </a:lnTo>
                  <a:close/>
                </a:path>
                <a:path w="873125" h="114935">
                  <a:moveTo>
                    <a:pt x="456946" y="1396"/>
                  </a:moveTo>
                  <a:lnTo>
                    <a:pt x="452500" y="1396"/>
                  </a:lnTo>
                  <a:lnTo>
                    <a:pt x="450723" y="2158"/>
                  </a:lnTo>
                  <a:lnTo>
                    <a:pt x="449072" y="3682"/>
                  </a:lnTo>
                  <a:lnTo>
                    <a:pt x="447548" y="5206"/>
                  </a:lnTo>
                  <a:lnTo>
                    <a:pt x="446786" y="7112"/>
                  </a:lnTo>
                  <a:lnTo>
                    <a:pt x="446786" y="11683"/>
                  </a:lnTo>
                  <a:lnTo>
                    <a:pt x="447548" y="13462"/>
                  </a:lnTo>
                  <a:lnTo>
                    <a:pt x="449072" y="14986"/>
                  </a:lnTo>
                  <a:lnTo>
                    <a:pt x="450723" y="16509"/>
                  </a:lnTo>
                  <a:lnTo>
                    <a:pt x="452500" y="17271"/>
                  </a:lnTo>
                  <a:lnTo>
                    <a:pt x="456946" y="17271"/>
                  </a:lnTo>
                  <a:lnTo>
                    <a:pt x="458850" y="16509"/>
                  </a:lnTo>
                  <a:lnTo>
                    <a:pt x="462025" y="13334"/>
                  </a:lnTo>
                  <a:lnTo>
                    <a:pt x="462733" y="11683"/>
                  </a:lnTo>
                  <a:lnTo>
                    <a:pt x="462788" y="7112"/>
                  </a:lnTo>
                  <a:lnTo>
                    <a:pt x="462025" y="5206"/>
                  </a:lnTo>
                  <a:lnTo>
                    <a:pt x="460375" y="3682"/>
                  </a:lnTo>
                  <a:lnTo>
                    <a:pt x="458850" y="2158"/>
                  </a:lnTo>
                  <a:lnTo>
                    <a:pt x="456946" y="1396"/>
                  </a:lnTo>
                  <a:close/>
                </a:path>
                <a:path w="873125" h="114935">
                  <a:moveTo>
                    <a:pt x="460628" y="36575"/>
                  </a:moveTo>
                  <a:lnTo>
                    <a:pt x="448437" y="36575"/>
                  </a:lnTo>
                  <a:lnTo>
                    <a:pt x="448437" y="112775"/>
                  </a:lnTo>
                  <a:lnTo>
                    <a:pt x="460628" y="112775"/>
                  </a:lnTo>
                  <a:lnTo>
                    <a:pt x="460628" y="36575"/>
                  </a:lnTo>
                  <a:close/>
                </a:path>
                <a:path w="873125" h="114935">
                  <a:moveTo>
                    <a:pt x="538226" y="36575"/>
                  </a:moveTo>
                  <a:lnTo>
                    <a:pt x="479425" y="36575"/>
                  </a:lnTo>
                  <a:lnTo>
                    <a:pt x="479425" y="46989"/>
                  </a:lnTo>
                  <a:lnTo>
                    <a:pt x="520192" y="46989"/>
                  </a:lnTo>
                  <a:lnTo>
                    <a:pt x="475107" y="108965"/>
                  </a:lnTo>
                  <a:lnTo>
                    <a:pt x="475107" y="112775"/>
                  </a:lnTo>
                  <a:lnTo>
                    <a:pt x="537718" y="112775"/>
                  </a:lnTo>
                  <a:lnTo>
                    <a:pt x="537718" y="102362"/>
                  </a:lnTo>
                  <a:lnTo>
                    <a:pt x="493014" y="102362"/>
                  </a:lnTo>
                  <a:lnTo>
                    <a:pt x="538226" y="40131"/>
                  </a:lnTo>
                  <a:lnTo>
                    <a:pt x="538226" y="36575"/>
                  </a:lnTo>
                  <a:close/>
                </a:path>
                <a:path w="873125" h="114935">
                  <a:moveTo>
                    <a:pt x="603253" y="45084"/>
                  </a:moveTo>
                  <a:lnTo>
                    <a:pt x="590676" y="45084"/>
                  </a:lnTo>
                  <a:lnTo>
                    <a:pt x="596011" y="51562"/>
                  </a:lnTo>
                  <a:lnTo>
                    <a:pt x="596011" y="64515"/>
                  </a:lnTo>
                  <a:lnTo>
                    <a:pt x="554291" y="75660"/>
                  </a:lnTo>
                  <a:lnTo>
                    <a:pt x="548005" y="92582"/>
                  </a:lnTo>
                  <a:lnTo>
                    <a:pt x="548005" y="99187"/>
                  </a:lnTo>
                  <a:lnTo>
                    <a:pt x="550164" y="104520"/>
                  </a:lnTo>
                  <a:lnTo>
                    <a:pt x="554355" y="108584"/>
                  </a:lnTo>
                  <a:lnTo>
                    <a:pt x="558673" y="112521"/>
                  </a:lnTo>
                  <a:lnTo>
                    <a:pt x="564642" y="114553"/>
                  </a:lnTo>
                  <a:lnTo>
                    <a:pt x="572262" y="114553"/>
                  </a:lnTo>
                  <a:lnTo>
                    <a:pt x="570611" y="104266"/>
                  </a:lnTo>
                  <a:lnTo>
                    <a:pt x="567055" y="103124"/>
                  </a:lnTo>
                  <a:lnTo>
                    <a:pt x="561848" y="98425"/>
                  </a:lnTo>
                  <a:lnTo>
                    <a:pt x="560451" y="95376"/>
                  </a:lnTo>
                  <a:lnTo>
                    <a:pt x="560451" y="86487"/>
                  </a:lnTo>
                  <a:lnTo>
                    <a:pt x="561848" y="82931"/>
                  </a:lnTo>
                  <a:lnTo>
                    <a:pt x="564769" y="81025"/>
                  </a:lnTo>
                  <a:lnTo>
                    <a:pt x="567690" y="78993"/>
                  </a:lnTo>
                  <a:lnTo>
                    <a:pt x="571881" y="77596"/>
                  </a:lnTo>
                  <a:lnTo>
                    <a:pt x="577596" y="76707"/>
                  </a:lnTo>
                  <a:lnTo>
                    <a:pt x="596011" y="74168"/>
                  </a:lnTo>
                  <a:lnTo>
                    <a:pt x="608202" y="74168"/>
                  </a:lnTo>
                  <a:lnTo>
                    <a:pt x="608202" y="63245"/>
                  </a:lnTo>
                  <a:lnTo>
                    <a:pt x="606514" y="50817"/>
                  </a:lnTo>
                  <a:lnTo>
                    <a:pt x="603253" y="45084"/>
                  </a:lnTo>
                  <a:close/>
                </a:path>
                <a:path w="873125" h="114935">
                  <a:moveTo>
                    <a:pt x="608202" y="100837"/>
                  </a:moveTo>
                  <a:lnTo>
                    <a:pt x="596011" y="100837"/>
                  </a:lnTo>
                  <a:lnTo>
                    <a:pt x="596011" y="112775"/>
                  </a:lnTo>
                  <a:lnTo>
                    <a:pt x="608202" y="112775"/>
                  </a:lnTo>
                  <a:lnTo>
                    <a:pt x="608202" y="100837"/>
                  </a:lnTo>
                  <a:close/>
                </a:path>
                <a:path w="873125" h="114935">
                  <a:moveTo>
                    <a:pt x="608202" y="74168"/>
                  </a:moveTo>
                  <a:lnTo>
                    <a:pt x="596011" y="74168"/>
                  </a:lnTo>
                  <a:lnTo>
                    <a:pt x="596011" y="88264"/>
                  </a:lnTo>
                  <a:lnTo>
                    <a:pt x="593978" y="93725"/>
                  </a:lnTo>
                  <a:lnTo>
                    <a:pt x="590042" y="97916"/>
                  </a:lnTo>
                  <a:lnTo>
                    <a:pt x="586105" y="102234"/>
                  </a:lnTo>
                  <a:lnTo>
                    <a:pt x="581151" y="104266"/>
                  </a:lnTo>
                  <a:lnTo>
                    <a:pt x="593084" y="104266"/>
                  </a:lnTo>
                  <a:lnTo>
                    <a:pt x="595630" y="100837"/>
                  </a:lnTo>
                  <a:lnTo>
                    <a:pt x="608202" y="100837"/>
                  </a:lnTo>
                  <a:lnTo>
                    <a:pt x="608202" y="74168"/>
                  </a:lnTo>
                  <a:close/>
                </a:path>
                <a:path w="873125" h="114935">
                  <a:moveTo>
                    <a:pt x="581278" y="34797"/>
                  </a:moveTo>
                  <a:lnTo>
                    <a:pt x="574159" y="35248"/>
                  </a:lnTo>
                  <a:lnTo>
                    <a:pt x="567467" y="36591"/>
                  </a:lnTo>
                  <a:lnTo>
                    <a:pt x="561205" y="38816"/>
                  </a:lnTo>
                  <a:lnTo>
                    <a:pt x="555371" y="41909"/>
                  </a:lnTo>
                  <a:lnTo>
                    <a:pt x="555371" y="54482"/>
                  </a:lnTo>
                  <a:lnTo>
                    <a:pt x="561082" y="50335"/>
                  </a:lnTo>
                  <a:lnTo>
                    <a:pt x="567150" y="47402"/>
                  </a:lnTo>
                  <a:lnTo>
                    <a:pt x="573551" y="45660"/>
                  </a:lnTo>
                  <a:lnTo>
                    <a:pt x="580263" y="45084"/>
                  </a:lnTo>
                  <a:lnTo>
                    <a:pt x="603253" y="45084"/>
                  </a:lnTo>
                  <a:lnTo>
                    <a:pt x="601456" y="41925"/>
                  </a:lnTo>
                  <a:lnTo>
                    <a:pt x="593040" y="36581"/>
                  </a:lnTo>
                  <a:lnTo>
                    <a:pt x="581278" y="34797"/>
                  </a:lnTo>
                  <a:close/>
                </a:path>
                <a:path w="873125" h="114935">
                  <a:moveTo>
                    <a:pt x="647446" y="46989"/>
                  </a:moveTo>
                  <a:lnTo>
                    <a:pt x="635253" y="46989"/>
                  </a:lnTo>
                  <a:lnTo>
                    <a:pt x="635253" y="92075"/>
                  </a:lnTo>
                  <a:lnTo>
                    <a:pt x="636514" y="101836"/>
                  </a:lnTo>
                  <a:lnTo>
                    <a:pt x="640286" y="108823"/>
                  </a:lnTo>
                  <a:lnTo>
                    <a:pt x="646558" y="113024"/>
                  </a:lnTo>
                  <a:lnTo>
                    <a:pt x="655320" y="114426"/>
                  </a:lnTo>
                  <a:lnTo>
                    <a:pt x="660019" y="114426"/>
                  </a:lnTo>
                  <a:lnTo>
                    <a:pt x="663828" y="113664"/>
                  </a:lnTo>
                  <a:lnTo>
                    <a:pt x="666750" y="112013"/>
                  </a:lnTo>
                  <a:lnTo>
                    <a:pt x="666750" y="104139"/>
                  </a:lnTo>
                  <a:lnTo>
                    <a:pt x="654685" y="104139"/>
                  </a:lnTo>
                  <a:lnTo>
                    <a:pt x="651891" y="102996"/>
                  </a:lnTo>
                  <a:lnTo>
                    <a:pt x="648335" y="98678"/>
                  </a:lnTo>
                  <a:lnTo>
                    <a:pt x="647446" y="94995"/>
                  </a:lnTo>
                  <a:lnTo>
                    <a:pt x="647446" y="46989"/>
                  </a:lnTo>
                  <a:close/>
                </a:path>
                <a:path w="873125" h="114935">
                  <a:moveTo>
                    <a:pt x="666750" y="101600"/>
                  </a:moveTo>
                  <a:lnTo>
                    <a:pt x="664464" y="103250"/>
                  </a:lnTo>
                  <a:lnTo>
                    <a:pt x="661797" y="104139"/>
                  </a:lnTo>
                  <a:lnTo>
                    <a:pt x="666750" y="104139"/>
                  </a:lnTo>
                  <a:lnTo>
                    <a:pt x="666750" y="101600"/>
                  </a:lnTo>
                  <a:close/>
                </a:path>
                <a:path w="873125" h="114935">
                  <a:moveTo>
                    <a:pt x="666750" y="36575"/>
                  </a:moveTo>
                  <a:lnTo>
                    <a:pt x="622173" y="36575"/>
                  </a:lnTo>
                  <a:lnTo>
                    <a:pt x="622173" y="46989"/>
                  </a:lnTo>
                  <a:lnTo>
                    <a:pt x="666750" y="46989"/>
                  </a:lnTo>
                  <a:lnTo>
                    <a:pt x="666750" y="36575"/>
                  </a:lnTo>
                  <a:close/>
                </a:path>
                <a:path w="873125" h="114935">
                  <a:moveTo>
                    <a:pt x="647446" y="13969"/>
                  </a:moveTo>
                  <a:lnTo>
                    <a:pt x="635253" y="18033"/>
                  </a:lnTo>
                  <a:lnTo>
                    <a:pt x="635253" y="36575"/>
                  </a:lnTo>
                  <a:lnTo>
                    <a:pt x="647446" y="36575"/>
                  </a:lnTo>
                  <a:lnTo>
                    <a:pt x="647446" y="13969"/>
                  </a:lnTo>
                  <a:close/>
                </a:path>
                <a:path w="873125" h="114935">
                  <a:moveTo>
                    <a:pt x="691642" y="1396"/>
                  </a:moveTo>
                  <a:lnTo>
                    <a:pt x="687197" y="1396"/>
                  </a:lnTo>
                  <a:lnTo>
                    <a:pt x="685419" y="2158"/>
                  </a:lnTo>
                  <a:lnTo>
                    <a:pt x="683768" y="3682"/>
                  </a:lnTo>
                  <a:lnTo>
                    <a:pt x="682244" y="5206"/>
                  </a:lnTo>
                  <a:lnTo>
                    <a:pt x="681482" y="7112"/>
                  </a:lnTo>
                  <a:lnTo>
                    <a:pt x="681482" y="11683"/>
                  </a:lnTo>
                  <a:lnTo>
                    <a:pt x="682244" y="13462"/>
                  </a:lnTo>
                  <a:lnTo>
                    <a:pt x="683768" y="14986"/>
                  </a:lnTo>
                  <a:lnTo>
                    <a:pt x="685419" y="16509"/>
                  </a:lnTo>
                  <a:lnTo>
                    <a:pt x="687197" y="17271"/>
                  </a:lnTo>
                  <a:lnTo>
                    <a:pt x="691642" y="17271"/>
                  </a:lnTo>
                  <a:lnTo>
                    <a:pt x="693547" y="16509"/>
                  </a:lnTo>
                  <a:lnTo>
                    <a:pt x="696722" y="13334"/>
                  </a:lnTo>
                  <a:lnTo>
                    <a:pt x="697429" y="11683"/>
                  </a:lnTo>
                  <a:lnTo>
                    <a:pt x="697484" y="7112"/>
                  </a:lnTo>
                  <a:lnTo>
                    <a:pt x="696722" y="5206"/>
                  </a:lnTo>
                  <a:lnTo>
                    <a:pt x="695071" y="3682"/>
                  </a:lnTo>
                  <a:lnTo>
                    <a:pt x="693547" y="2158"/>
                  </a:lnTo>
                  <a:lnTo>
                    <a:pt x="691642" y="1396"/>
                  </a:lnTo>
                  <a:close/>
                </a:path>
                <a:path w="873125" h="114935">
                  <a:moveTo>
                    <a:pt x="695325" y="36575"/>
                  </a:moveTo>
                  <a:lnTo>
                    <a:pt x="683133" y="36575"/>
                  </a:lnTo>
                  <a:lnTo>
                    <a:pt x="683133" y="112775"/>
                  </a:lnTo>
                  <a:lnTo>
                    <a:pt x="695325" y="112775"/>
                  </a:lnTo>
                  <a:lnTo>
                    <a:pt x="695325" y="36575"/>
                  </a:lnTo>
                  <a:close/>
                </a:path>
                <a:path w="873125" h="114935">
                  <a:moveTo>
                    <a:pt x="753364" y="34797"/>
                  </a:moveTo>
                  <a:lnTo>
                    <a:pt x="717153" y="58483"/>
                  </a:lnTo>
                  <a:lnTo>
                    <a:pt x="714501" y="75564"/>
                  </a:lnTo>
                  <a:lnTo>
                    <a:pt x="715142" y="83972"/>
                  </a:lnTo>
                  <a:lnTo>
                    <a:pt x="743539" y="113887"/>
                  </a:lnTo>
                  <a:lnTo>
                    <a:pt x="751586" y="114553"/>
                  </a:lnTo>
                  <a:lnTo>
                    <a:pt x="759823" y="113865"/>
                  </a:lnTo>
                  <a:lnTo>
                    <a:pt x="767191" y="111807"/>
                  </a:lnTo>
                  <a:lnTo>
                    <a:pt x="773678" y="108392"/>
                  </a:lnTo>
                  <a:lnTo>
                    <a:pt x="778525" y="104266"/>
                  </a:lnTo>
                  <a:lnTo>
                    <a:pt x="744727" y="104266"/>
                  </a:lnTo>
                  <a:lnTo>
                    <a:pt x="738505" y="101726"/>
                  </a:lnTo>
                  <a:lnTo>
                    <a:pt x="729361" y="91312"/>
                  </a:lnTo>
                  <a:lnTo>
                    <a:pt x="727075" y="84200"/>
                  </a:lnTo>
                  <a:lnTo>
                    <a:pt x="727129" y="65609"/>
                  </a:lnTo>
                  <a:lnTo>
                    <a:pt x="729361" y="58419"/>
                  </a:lnTo>
                  <a:lnTo>
                    <a:pt x="733933" y="53086"/>
                  </a:lnTo>
                  <a:lnTo>
                    <a:pt x="738377" y="47751"/>
                  </a:lnTo>
                  <a:lnTo>
                    <a:pt x="744601" y="45084"/>
                  </a:lnTo>
                  <a:lnTo>
                    <a:pt x="779743" y="45084"/>
                  </a:lnTo>
                  <a:lnTo>
                    <a:pt x="774723" y="40691"/>
                  </a:lnTo>
                  <a:lnTo>
                    <a:pt x="768508" y="37401"/>
                  </a:lnTo>
                  <a:lnTo>
                    <a:pt x="761388" y="35444"/>
                  </a:lnTo>
                  <a:lnTo>
                    <a:pt x="753364" y="34797"/>
                  </a:lnTo>
                  <a:close/>
                </a:path>
                <a:path w="873125" h="114935">
                  <a:moveTo>
                    <a:pt x="779743" y="45084"/>
                  </a:moveTo>
                  <a:lnTo>
                    <a:pt x="760349" y="45084"/>
                  </a:lnTo>
                  <a:lnTo>
                    <a:pt x="766445" y="47625"/>
                  </a:lnTo>
                  <a:lnTo>
                    <a:pt x="770636" y="52831"/>
                  </a:lnTo>
                  <a:lnTo>
                    <a:pt x="774953" y="57912"/>
                  </a:lnTo>
                  <a:lnTo>
                    <a:pt x="776986" y="65277"/>
                  </a:lnTo>
                  <a:lnTo>
                    <a:pt x="776986" y="84200"/>
                  </a:lnTo>
                  <a:lnTo>
                    <a:pt x="774953" y="91566"/>
                  </a:lnTo>
                  <a:lnTo>
                    <a:pt x="770636" y="96646"/>
                  </a:lnTo>
                  <a:lnTo>
                    <a:pt x="766445" y="101726"/>
                  </a:lnTo>
                  <a:lnTo>
                    <a:pt x="760349" y="104266"/>
                  </a:lnTo>
                  <a:lnTo>
                    <a:pt x="778525" y="104266"/>
                  </a:lnTo>
                  <a:lnTo>
                    <a:pt x="789559" y="74421"/>
                  </a:lnTo>
                  <a:lnTo>
                    <a:pt x="788963" y="65609"/>
                  </a:lnTo>
                  <a:lnTo>
                    <a:pt x="787177" y="57832"/>
                  </a:lnTo>
                  <a:lnTo>
                    <a:pt x="784201" y="51079"/>
                  </a:lnTo>
                  <a:lnTo>
                    <a:pt x="780034" y="45338"/>
                  </a:lnTo>
                  <a:lnTo>
                    <a:pt x="779743" y="45084"/>
                  </a:lnTo>
                  <a:close/>
                </a:path>
                <a:path w="873125" h="114935">
                  <a:moveTo>
                    <a:pt x="821817" y="36575"/>
                  </a:moveTo>
                  <a:lnTo>
                    <a:pt x="809625" y="36575"/>
                  </a:lnTo>
                  <a:lnTo>
                    <a:pt x="809625" y="112775"/>
                  </a:lnTo>
                  <a:lnTo>
                    <a:pt x="821817" y="112775"/>
                  </a:lnTo>
                  <a:lnTo>
                    <a:pt x="821817" y="62356"/>
                  </a:lnTo>
                  <a:lnTo>
                    <a:pt x="823849" y="56514"/>
                  </a:lnTo>
                  <a:lnTo>
                    <a:pt x="827786" y="51943"/>
                  </a:lnTo>
                  <a:lnTo>
                    <a:pt x="830156" y="49275"/>
                  </a:lnTo>
                  <a:lnTo>
                    <a:pt x="821817" y="49275"/>
                  </a:lnTo>
                  <a:lnTo>
                    <a:pt x="821817" y="36575"/>
                  </a:lnTo>
                  <a:close/>
                </a:path>
                <a:path w="873125" h="114935">
                  <a:moveTo>
                    <a:pt x="868066" y="45084"/>
                  </a:moveTo>
                  <a:lnTo>
                    <a:pt x="843026" y="45084"/>
                  </a:lnTo>
                  <a:lnTo>
                    <a:pt x="850767" y="46589"/>
                  </a:lnTo>
                  <a:lnTo>
                    <a:pt x="856281" y="51117"/>
                  </a:lnTo>
                  <a:lnTo>
                    <a:pt x="859581" y="58693"/>
                  </a:lnTo>
                  <a:lnTo>
                    <a:pt x="860678" y="69341"/>
                  </a:lnTo>
                  <a:lnTo>
                    <a:pt x="860678" y="112775"/>
                  </a:lnTo>
                  <a:lnTo>
                    <a:pt x="872871" y="112775"/>
                  </a:lnTo>
                  <a:lnTo>
                    <a:pt x="872871" y="56006"/>
                  </a:lnTo>
                  <a:lnTo>
                    <a:pt x="870712" y="48259"/>
                  </a:lnTo>
                  <a:lnTo>
                    <a:pt x="868066" y="45084"/>
                  </a:lnTo>
                  <a:close/>
                </a:path>
                <a:path w="873125" h="114935">
                  <a:moveTo>
                    <a:pt x="855472" y="34797"/>
                  </a:moveTo>
                  <a:lnTo>
                    <a:pt x="847217" y="34797"/>
                  </a:lnTo>
                  <a:lnTo>
                    <a:pt x="839503" y="35702"/>
                  </a:lnTo>
                  <a:lnTo>
                    <a:pt x="832754" y="38417"/>
                  </a:lnTo>
                  <a:lnTo>
                    <a:pt x="826982" y="42941"/>
                  </a:lnTo>
                  <a:lnTo>
                    <a:pt x="822198" y="49275"/>
                  </a:lnTo>
                  <a:lnTo>
                    <a:pt x="830156" y="49275"/>
                  </a:lnTo>
                  <a:lnTo>
                    <a:pt x="831850" y="47370"/>
                  </a:lnTo>
                  <a:lnTo>
                    <a:pt x="836930" y="45084"/>
                  </a:lnTo>
                  <a:lnTo>
                    <a:pt x="868066" y="45084"/>
                  </a:lnTo>
                  <a:lnTo>
                    <a:pt x="866267" y="42925"/>
                  </a:lnTo>
                  <a:lnTo>
                    <a:pt x="861822" y="37464"/>
                  </a:lnTo>
                  <a:lnTo>
                    <a:pt x="855472" y="3479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916667" y="2575560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059670" y="2656078"/>
              <a:ext cx="821690" cy="147955"/>
            </a:xfrm>
            <a:custGeom>
              <a:avLst/>
              <a:gdLst/>
              <a:ahLst/>
              <a:cxnLst/>
              <a:rect l="l" t="t" r="r" b="b"/>
              <a:pathLst>
                <a:path w="821690" h="147955">
                  <a:moveTo>
                    <a:pt x="53848" y="6096"/>
                  </a:moveTo>
                  <a:lnTo>
                    <a:pt x="40894" y="6096"/>
                  </a:lnTo>
                  <a:lnTo>
                    <a:pt x="0" y="112902"/>
                  </a:lnTo>
                  <a:lnTo>
                    <a:pt x="13843" y="112902"/>
                  </a:lnTo>
                  <a:lnTo>
                    <a:pt x="24510" y="82931"/>
                  </a:lnTo>
                  <a:lnTo>
                    <a:pt x="83357" y="82931"/>
                  </a:lnTo>
                  <a:lnTo>
                    <a:pt x="79065" y="71755"/>
                  </a:lnTo>
                  <a:lnTo>
                    <a:pt x="28701" y="71755"/>
                  </a:lnTo>
                  <a:lnTo>
                    <a:pt x="45974" y="24511"/>
                  </a:lnTo>
                  <a:lnTo>
                    <a:pt x="46481" y="22098"/>
                  </a:lnTo>
                  <a:lnTo>
                    <a:pt x="46989" y="19050"/>
                  </a:lnTo>
                  <a:lnTo>
                    <a:pt x="58823" y="19050"/>
                  </a:lnTo>
                  <a:lnTo>
                    <a:pt x="53848" y="6096"/>
                  </a:lnTo>
                  <a:close/>
                </a:path>
                <a:path w="821690" h="147955">
                  <a:moveTo>
                    <a:pt x="83357" y="82931"/>
                  </a:moveTo>
                  <a:lnTo>
                    <a:pt x="69723" y="82931"/>
                  </a:lnTo>
                  <a:lnTo>
                    <a:pt x="81025" y="112902"/>
                  </a:lnTo>
                  <a:lnTo>
                    <a:pt x="94869" y="112902"/>
                  </a:lnTo>
                  <a:lnTo>
                    <a:pt x="83357" y="82931"/>
                  </a:lnTo>
                  <a:close/>
                </a:path>
                <a:path w="821690" h="147955">
                  <a:moveTo>
                    <a:pt x="58823" y="19050"/>
                  </a:moveTo>
                  <a:lnTo>
                    <a:pt x="47244" y="19050"/>
                  </a:lnTo>
                  <a:lnTo>
                    <a:pt x="47878" y="22351"/>
                  </a:lnTo>
                  <a:lnTo>
                    <a:pt x="48386" y="24764"/>
                  </a:lnTo>
                  <a:lnTo>
                    <a:pt x="48895" y="26288"/>
                  </a:lnTo>
                  <a:lnTo>
                    <a:pt x="65658" y="71755"/>
                  </a:lnTo>
                  <a:lnTo>
                    <a:pt x="79065" y="71755"/>
                  </a:lnTo>
                  <a:lnTo>
                    <a:pt x="58823" y="19050"/>
                  </a:lnTo>
                  <a:close/>
                </a:path>
                <a:path w="821690" h="147955">
                  <a:moveTo>
                    <a:pt x="121920" y="36702"/>
                  </a:moveTo>
                  <a:lnTo>
                    <a:pt x="109727" y="36702"/>
                  </a:lnTo>
                  <a:lnTo>
                    <a:pt x="109727" y="147955"/>
                  </a:lnTo>
                  <a:lnTo>
                    <a:pt x="121920" y="147955"/>
                  </a:lnTo>
                  <a:lnTo>
                    <a:pt x="121920" y="101854"/>
                  </a:lnTo>
                  <a:lnTo>
                    <a:pt x="131858" y="101854"/>
                  </a:lnTo>
                  <a:lnTo>
                    <a:pt x="128143" y="97789"/>
                  </a:lnTo>
                  <a:lnTo>
                    <a:pt x="123951" y="93345"/>
                  </a:lnTo>
                  <a:lnTo>
                    <a:pt x="121920" y="88011"/>
                  </a:lnTo>
                  <a:lnTo>
                    <a:pt x="121920" y="63626"/>
                  </a:lnTo>
                  <a:lnTo>
                    <a:pt x="124078" y="57531"/>
                  </a:lnTo>
                  <a:lnTo>
                    <a:pt x="130611" y="50037"/>
                  </a:lnTo>
                  <a:lnTo>
                    <a:pt x="121920" y="50037"/>
                  </a:lnTo>
                  <a:lnTo>
                    <a:pt x="121920" y="36702"/>
                  </a:lnTo>
                  <a:close/>
                </a:path>
                <a:path w="821690" h="147955">
                  <a:moveTo>
                    <a:pt x="131858" y="101854"/>
                  </a:moveTo>
                  <a:lnTo>
                    <a:pt x="122300" y="101854"/>
                  </a:lnTo>
                  <a:lnTo>
                    <a:pt x="126730" y="107447"/>
                  </a:lnTo>
                  <a:lnTo>
                    <a:pt x="132016" y="111458"/>
                  </a:lnTo>
                  <a:lnTo>
                    <a:pt x="138160" y="113873"/>
                  </a:lnTo>
                  <a:lnTo>
                    <a:pt x="145160" y="114681"/>
                  </a:lnTo>
                  <a:lnTo>
                    <a:pt x="152755" y="113964"/>
                  </a:lnTo>
                  <a:lnTo>
                    <a:pt x="159527" y="111807"/>
                  </a:lnTo>
                  <a:lnTo>
                    <a:pt x="165467" y="108198"/>
                  </a:lnTo>
                  <a:lnTo>
                    <a:pt x="169286" y="104394"/>
                  </a:lnTo>
                  <a:lnTo>
                    <a:pt x="137413" y="104394"/>
                  </a:lnTo>
                  <a:lnTo>
                    <a:pt x="132206" y="102235"/>
                  </a:lnTo>
                  <a:lnTo>
                    <a:pt x="131858" y="101854"/>
                  </a:lnTo>
                  <a:close/>
                </a:path>
                <a:path w="821690" h="147955">
                  <a:moveTo>
                    <a:pt x="171576" y="45085"/>
                  </a:moveTo>
                  <a:lnTo>
                    <a:pt x="152273" y="45085"/>
                  </a:lnTo>
                  <a:lnTo>
                    <a:pt x="157606" y="47498"/>
                  </a:lnTo>
                  <a:lnTo>
                    <a:pt x="161416" y="52324"/>
                  </a:lnTo>
                  <a:lnTo>
                    <a:pt x="165353" y="57150"/>
                  </a:lnTo>
                  <a:lnTo>
                    <a:pt x="167309" y="63626"/>
                  </a:lnTo>
                  <a:lnTo>
                    <a:pt x="167385" y="82423"/>
                  </a:lnTo>
                  <a:lnTo>
                    <a:pt x="165226" y="90297"/>
                  </a:lnTo>
                  <a:lnTo>
                    <a:pt x="161035" y="95885"/>
                  </a:lnTo>
                  <a:lnTo>
                    <a:pt x="156845" y="101600"/>
                  </a:lnTo>
                  <a:lnTo>
                    <a:pt x="151129" y="104394"/>
                  </a:lnTo>
                  <a:lnTo>
                    <a:pt x="169286" y="104394"/>
                  </a:lnTo>
                  <a:lnTo>
                    <a:pt x="179831" y="72517"/>
                  </a:lnTo>
                  <a:lnTo>
                    <a:pt x="179310" y="64373"/>
                  </a:lnTo>
                  <a:lnTo>
                    <a:pt x="177752" y="57086"/>
                  </a:lnTo>
                  <a:lnTo>
                    <a:pt x="175170" y="50657"/>
                  </a:lnTo>
                  <a:lnTo>
                    <a:pt x="171576" y="45085"/>
                  </a:lnTo>
                  <a:close/>
                </a:path>
                <a:path w="821690" h="147955">
                  <a:moveTo>
                    <a:pt x="158369" y="34925"/>
                  </a:moveTo>
                  <a:lnTo>
                    <a:pt x="148589" y="34925"/>
                  </a:lnTo>
                  <a:lnTo>
                    <a:pt x="140446" y="35857"/>
                  </a:lnTo>
                  <a:lnTo>
                    <a:pt x="133349" y="38671"/>
                  </a:lnTo>
                  <a:lnTo>
                    <a:pt x="127301" y="43390"/>
                  </a:lnTo>
                  <a:lnTo>
                    <a:pt x="122300" y="50037"/>
                  </a:lnTo>
                  <a:lnTo>
                    <a:pt x="130611" y="50037"/>
                  </a:lnTo>
                  <a:lnTo>
                    <a:pt x="132714" y="47625"/>
                  </a:lnTo>
                  <a:lnTo>
                    <a:pt x="138429" y="45085"/>
                  </a:lnTo>
                  <a:lnTo>
                    <a:pt x="171576" y="45085"/>
                  </a:lnTo>
                  <a:lnTo>
                    <a:pt x="166115" y="38226"/>
                  </a:lnTo>
                  <a:lnTo>
                    <a:pt x="158369" y="34925"/>
                  </a:lnTo>
                  <a:close/>
                </a:path>
                <a:path w="821690" h="147955">
                  <a:moveTo>
                    <a:pt x="211835" y="36702"/>
                  </a:moveTo>
                  <a:lnTo>
                    <a:pt x="199644" y="36702"/>
                  </a:lnTo>
                  <a:lnTo>
                    <a:pt x="199644" y="147955"/>
                  </a:lnTo>
                  <a:lnTo>
                    <a:pt x="211835" y="147955"/>
                  </a:lnTo>
                  <a:lnTo>
                    <a:pt x="211835" y="101854"/>
                  </a:lnTo>
                  <a:lnTo>
                    <a:pt x="221774" y="101854"/>
                  </a:lnTo>
                  <a:lnTo>
                    <a:pt x="218058" y="97789"/>
                  </a:lnTo>
                  <a:lnTo>
                    <a:pt x="213868" y="93345"/>
                  </a:lnTo>
                  <a:lnTo>
                    <a:pt x="211835" y="88011"/>
                  </a:lnTo>
                  <a:lnTo>
                    <a:pt x="211835" y="63626"/>
                  </a:lnTo>
                  <a:lnTo>
                    <a:pt x="213995" y="57531"/>
                  </a:lnTo>
                  <a:lnTo>
                    <a:pt x="220527" y="50037"/>
                  </a:lnTo>
                  <a:lnTo>
                    <a:pt x="211835" y="50037"/>
                  </a:lnTo>
                  <a:lnTo>
                    <a:pt x="211835" y="36702"/>
                  </a:lnTo>
                  <a:close/>
                </a:path>
                <a:path w="821690" h="147955">
                  <a:moveTo>
                    <a:pt x="221774" y="101854"/>
                  </a:moveTo>
                  <a:lnTo>
                    <a:pt x="212216" y="101854"/>
                  </a:lnTo>
                  <a:lnTo>
                    <a:pt x="216646" y="107447"/>
                  </a:lnTo>
                  <a:lnTo>
                    <a:pt x="221932" y="111458"/>
                  </a:lnTo>
                  <a:lnTo>
                    <a:pt x="228076" y="113873"/>
                  </a:lnTo>
                  <a:lnTo>
                    <a:pt x="235076" y="114681"/>
                  </a:lnTo>
                  <a:lnTo>
                    <a:pt x="242671" y="113964"/>
                  </a:lnTo>
                  <a:lnTo>
                    <a:pt x="249443" y="111807"/>
                  </a:lnTo>
                  <a:lnTo>
                    <a:pt x="255383" y="108198"/>
                  </a:lnTo>
                  <a:lnTo>
                    <a:pt x="259202" y="104394"/>
                  </a:lnTo>
                  <a:lnTo>
                    <a:pt x="227329" y="104394"/>
                  </a:lnTo>
                  <a:lnTo>
                    <a:pt x="222123" y="102235"/>
                  </a:lnTo>
                  <a:lnTo>
                    <a:pt x="221774" y="101854"/>
                  </a:lnTo>
                  <a:close/>
                </a:path>
                <a:path w="821690" h="147955">
                  <a:moveTo>
                    <a:pt x="261493" y="45085"/>
                  </a:moveTo>
                  <a:lnTo>
                    <a:pt x="242188" y="45085"/>
                  </a:lnTo>
                  <a:lnTo>
                    <a:pt x="247523" y="47498"/>
                  </a:lnTo>
                  <a:lnTo>
                    <a:pt x="251332" y="52324"/>
                  </a:lnTo>
                  <a:lnTo>
                    <a:pt x="255270" y="57150"/>
                  </a:lnTo>
                  <a:lnTo>
                    <a:pt x="257225" y="63626"/>
                  </a:lnTo>
                  <a:lnTo>
                    <a:pt x="257301" y="82423"/>
                  </a:lnTo>
                  <a:lnTo>
                    <a:pt x="255143" y="90297"/>
                  </a:lnTo>
                  <a:lnTo>
                    <a:pt x="250951" y="95885"/>
                  </a:lnTo>
                  <a:lnTo>
                    <a:pt x="246760" y="101600"/>
                  </a:lnTo>
                  <a:lnTo>
                    <a:pt x="241046" y="104394"/>
                  </a:lnTo>
                  <a:lnTo>
                    <a:pt x="259202" y="104394"/>
                  </a:lnTo>
                  <a:lnTo>
                    <a:pt x="269748" y="72517"/>
                  </a:lnTo>
                  <a:lnTo>
                    <a:pt x="269226" y="64373"/>
                  </a:lnTo>
                  <a:lnTo>
                    <a:pt x="267668" y="57086"/>
                  </a:lnTo>
                  <a:lnTo>
                    <a:pt x="265086" y="50657"/>
                  </a:lnTo>
                  <a:lnTo>
                    <a:pt x="261493" y="45085"/>
                  </a:lnTo>
                  <a:close/>
                </a:path>
                <a:path w="821690" h="147955">
                  <a:moveTo>
                    <a:pt x="248284" y="34925"/>
                  </a:moveTo>
                  <a:lnTo>
                    <a:pt x="238505" y="34925"/>
                  </a:lnTo>
                  <a:lnTo>
                    <a:pt x="230362" y="35857"/>
                  </a:lnTo>
                  <a:lnTo>
                    <a:pt x="223266" y="38671"/>
                  </a:lnTo>
                  <a:lnTo>
                    <a:pt x="217217" y="43390"/>
                  </a:lnTo>
                  <a:lnTo>
                    <a:pt x="212216" y="50037"/>
                  </a:lnTo>
                  <a:lnTo>
                    <a:pt x="220527" y="50037"/>
                  </a:lnTo>
                  <a:lnTo>
                    <a:pt x="222630" y="47625"/>
                  </a:lnTo>
                  <a:lnTo>
                    <a:pt x="228346" y="45085"/>
                  </a:lnTo>
                  <a:lnTo>
                    <a:pt x="261493" y="45085"/>
                  </a:lnTo>
                  <a:lnTo>
                    <a:pt x="256031" y="38226"/>
                  </a:lnTo>
                  <a:lnTo>
                    <a:pt x="248284" y="34925"/>
                  </a:lnTo>
                  <a:close/>
                </a:path>
                <a:path w="821690" h="147955">
                  <a:moveTo>
                    <a:pt x="301751" y="0"/>
                  </a:moveTo>
                  <a:lnTo>
                    <a:pt x="289559" y="0"/>
                  </a:lnTo>
                  <a:lnTo>
                    <a:pt x="289559" y="112902"/>
                  </a:lnTo>
                  <a:lnTo>
                    <a:pt x="301751" y="112902"/>
                  </a:lnTo>
                  <a:lnTo>
                    <a:pt x="301751" y="0"/>
                  </a:lnTo>
                  <a:close/>
                </a:path>
                <a:path w="821690" h="147955">
                  <a:moveTo>
                    <a:pt x="334645" y="1524"/>
                  </a:moveTo>
                  <a:lnTo>
                    <a:pt x="330200" y="1524"/>
                  </a:lnTo>
                  <a:lnTo>
                    <a:pt x="328422" y="2159"/>
                  </a:lnTo>
                  <a:lnTo>
                    <a:pt x="326771" y="3683"/>
                  </a:lnTo>
                  <a:lnTo>
                    <a:pt x="325247" y="5207"/>
                  </a:lnTo>
                  <a:lnTo>
                    <a:pt x="324484" y="7112"/>
                  </a:lnTo>
                  <a:lnTo>
                    <a:pt x="324484" y="11684"/>
                  </a:lnTo>
                  <a:lnTo>
                    <a:pt x="325247" y="13588"/>
                  </a:lnTo>
                  <a:lnTo>
                    <a:pt x="326771" y="15112"/>
                  </a:lnTo>
                  <a:lnTo>
                    <a:pt x="328422" y="16510"/>
                  </a:lnTo>
                  <a:lnTo>
                    <a:pt x="330200" y="17272"/>
                  </a:lnTo>
                  <a:lnTo>
                    <a:pt x="334645" y="17272"/>
                  </a:lnTo>
                  <a:lnTo>
                    <a:pt x="336550" y="16510"/>
                  </a:lnTo>
                  <a:lnTo>
                    <a:pt x="338074" y="14986"/>
                  </a:lnTo>
                  <a:lnTo>
                    <a:pt x="339725" y="13462"/>
                  </a:lnTo>
                  <a:lnTo>
                    <a:pt x="340436" y="11684"/>
                  </a:lnTo>
                  <a:lnTo>
                    <a:pt x="340486" y="7112"/>
                  </a:lnTo>
                  <a:lnTo>
                    <a:pt x="339725" y="5207"/>
                  </a:lnTo>
                  <a:lnTo>
                    <a:pt x="338074" y="3683"/>
                  </a:lnTo>
                  <a:lnTo>
                    <a:pt x="336550" y="2159"/>
                  </a:lnTo>
                  <a:lnTo>
                    <a:pt x="334645" y="1524"/>
                  </a:lnTo>
                  <a:close/>
                </a:path>
                <a:path w="821690" h="147955">
                  <a:moveTo>
                    <a:pt x="338327" y="36702"/>
                  </a:moveTo>
                  <a:lnTo>
                    <a:pt x="326135" y="36702"/>
                  </a:lnTo>
                  <a:lnTo>
                    <a:pt x="326135" y="112902"/>
                  </a:lnTo>
                  <a:lnTo>
                    <a:pt x="338327" y="112902"/>
                  </a:lnTo>
                  <a:lnTo>
                    <a:pt x="338327" y="36702"/>
                  </a:lnTo>
                  <a:close/>
                </a:path>
                <a:path w="821690" h="147955">
                  <a:moveTo>
                    <a:pt x="403859" y="34925"/>
                  </a:moveTo>
                  <a:lnTo>
                    <a:pt x="397128" y="34925"/>
                  </a:lnTo>
                  <a:lnTo>
                    <a:pt x="388552" y="35639"/>
                  </a:lnTo>
                  <a:lnTo>
                    <a:pt x="358173" y="67625"/>
                  </a:lnTo>
                  <a:lnTo>
                    <a:pt x="357504" y="76581"/>
                  </a:lnTo>
                  <a:lnTo>
                    <a:pt x="358126" y="84599"/>
                  </a:lnTo>
                  <a:lnTo>
                    <a:pt x="386111" y="114014"/>
                  </a:lnTo>
                  <a:lnTo>
                    <a:pt x="393826" y="114681"/>
                  </a:lnTo>
                  <a:lnTo>
                    <a:pt x="401827" y="114681"/>
                  </a:lnTo>
                  <a:lnTo>
                    <a:pt x="408812" y="112902"/>
                  </a:lnTo>
                  <a:lnTo>
                    <a:pt x="414654" y="109347"/>
                  </a:lnTo>
                  <a:lnTo>
                    <a:pt x="414654" y="104394"/>
                  </a:lnTo>
                  <a:lnTo>
                    <a:pt x="387984" y="104394"/>
                  </a:lnTo>
                  <a:lnTo>
                    <a:pt x="381761" y="101854"/>
                  </a:lnTo>
                  <a:lnTo>
                    <a:pt x="372363" y="91439"/>
                  </a:lnTo>
                  <a:lnTo>
                    <a:pt x="370125" y="84599"/>
                  </a:lnTo>
                  <a:lnTo>
                    <a:pt x="370077" y="66421"/>
                  </a:lnTo>
                  <a:lnTo>
                    <a:pt x="372490" y="59055"/>
                  </a:lnTo>
                  <a:lnTo>
                    <a:pt x="377444" y="53467"/>
                  </a:lnTo>
                  <a:lnTo>
                    <a:pt x="382524" y="47879"/>
                  </a:lnTo>
                  <a:lnTo>
                    <a:pt x="388874" y="45085"/>
                  </a:lnTo>
                  <a:lnTo>
                    <a:pt x="414781" y="45085"/>
                  </a:lnTo>
                  <a:lnTo>
                    <a:pt x="414781" y="38608"/>
                  </a:lnTo>
                  <a:lnTo>
                    <a:pt x="409701" y="36068"/>
                  </a:lnTo>
                  <a:lnTo>
                    <a:pt x="403859" y="34925"/>
                  </a:lnTo>
                  <a:close/>
                </a:path>
                <a:path w="821690" h="147955">
                  <a:moveTo>
                    <a:pt x="414654" y="97789"/>
                  </a:moveTo>
                  <a:lnTo>
                    <a:pt x="408812" y="102108"/>
                  </a:lnTo>
                  <a:lnTo>
                    <a:pt x="402589" y="104394"/>
                  </a:lnTo>
                  <a:lnTo>
                    <a:pt x="414654" y="104394"/>
                  </a:lnTo>
                  <a:lnTo>
                    <a:pt x="414654" y="97789"/>
                  </a:lnTo>
                  <a:close/>
                </a:path>
                <a:path w="821690" h="147955">
                  <a:moveTo>
                    <a:pt x="414781" y="45085"/>
                  </a:moveTo>
                  <a:lnTo>
                    <a:pt x="403098" y="45085"/>
                  </a:lnTo>
                  <a:lnTo>
                    <a:pt x="409194" y="47117"/>
                  </a:lnTo>
                  <a:lnTo>
                    <a:pt x="414781" y="51054"/>
                  </a:lnTo>
                  <a:lnTo>
                    <a:pt x="414781" y="45085"/>
                  </a:lnTo>
                  <a:close/>
                </a:path>
                <a:path w="821690" h="147955">
                  <a:moveTo>
                    <a:pt x="482448" y="45085"/>
                  </a:moveTo>
                  <a:lnTo>
                    <a:pt x="469900" y="45085"/>
                  </a:lnTo>
                  <a:lnTo>
                    <a:pt x="475233" y="51562"/>
                  </a:lnTo>
                  <a:lnTo>
                    <a:pt x="475233" y="64516"/>
                  </a:lnTo>
                  <a:lnTo>
                    <a:pt x="433514" y="75723"/>
                  </a:lnTo>
                  <a:lnTo>
                    <a:pt x="427227" y="92583"/>
                  </a:lnTo>
                  <a:lnTo>
                    <a:pt x="427227" y="99313"/>
                  </a:lnTo>
                  <a:lnTo>
                    <a:pt x="429386" y="104648"/>
                  </a:lnTo>
                  <a:lnTo>
                    <a:pt x="437896" y="112649"/>
                  </a:lnTo>
                  <a:lnTo>
                    <a:pt x="443864" y="114681"/>
                  </a:lnTo>
                  <a:lnTo>
                    <a:pt x="451484" y="114681"/>
                  </a:lnTo>
                  <a:lnTo>
                    <a:pt x="449833" y="104394"/>
                  </a:lnTo>
                  <a:lnTo>
                    <a:pt x="446277" y="103250"/>
                  </a:lnTo>
                  <a:lnTo>
                    <a:pt x="443610" y="100837"/>
                  </a:lnTo>
                  <a:lnTo>
                    <a:pt x="441071" y="98425"/>
                  </a:lnTo>
                  <a:lnTo>
                    <a:pt x="439674" y="95504"/>
                  </a:lnTo>
                  <a:lnTo>
                    <a:pt x="439674" y="86613"/>
                  </a:lnTo>
                  <a:lnTo>
                    <a:pt x="441071" y="83058"/>
                  </a:lnTo>
                  <a:lnTo>
                    <a:pt x="446912" y="78994"/>
                  </a:lnTo>
                  <a:lnTo>
                    <a:pt x="451103" y="77597"/>
                  </a:lnTo>
                  <a:lnTo>
                    <a:pt x="475233" y="74295"/>
                  </a:lnTo>
                  <a:lnTo>
                    <a:pt x="487425" y="74295"/>
                  </a:lnTo>
                  <a:lnTo>
                    <a:pt x="487425" y="63246"/>
                  </a:lnTo>
                  <a:lnTo>
                    <a:pt x="485737" y="50837"/>
                  </a:lnTo>
                  <a:lnTo>
                    <a:pt x="482448" y="45085"/>
                  </a:lnTo>
                  <a:close/>
                </a:path>
                <a:path w="821690" h="147955">
                  <a:moveTo>
                    <a:pt x="487425" y="100964"/>
                  </a:moveTo>
                  <a:lnTo>
                    <a:pt x="475233" y="100964"/>
                  </a:lnTo>
                  <a:lnTo>
                    <a:pt x="475233" y="112902"/>
                  </a:lnTo>
                  <a:lnTo>
                    <a:pt x="487425" y="112902"/>
                  </a:lnTo>
                  <a:lnTo>
                    <a:pt x="487425" y="100964"/>
                  </a:lnTo>
                  <a:close/>
                </a:path>
                <a:path w="821690" h="147955">
                  <a:moveTo>
                    <a:pt x="487425" y="74295"/>
                  </a:moveTo>
                  <a:lnTo>
                    <a:pt x="475233" y="74295"/>
                  </a:lnTo>
                  <a:lnTo>
                    <a:pt x="475233" y="88392"/>
                  </a:lnTo>
                  <a:lnTo>
                    <a:pt x="473201" y="93725"/>
                  </a:lnTo>
                  <a:lnTo>
                    <a:pt x="469264" y="98044"/>
                  </a:lnTo>
                  <a:lnTo>
                    <a:pt x="465327" y="102235"/>
                  </a:lnTo>
                  <a:lnTo>
                    <a:pt x="460375" y="104394"/>
                  </a:lnTo>
                  <a:lnTo>
                    <a:pt x="472307" y="104394"/>
                  </a:lnTo>
                  <a:lnTo>
                    <a:pt x="474852" y="100964"/>
                  </a:lnTo>
                  <a:lnTo>
                    <a:pt x="487425" y="100964"/>
                  </a:lnTo>
                  <a:lnTo>
                    <a:pt x="487425" y="74295"/>
                  </a:lnTo>
                  <a:close/>
                </a:path>
                <a:path w="821690" h="147955">
                  <a:moveTo>
                    <a:pt x="460501" y="34925"/>
                  </a:moveTo>
                  <a:lnTo>
                    <a:pt x="434594" y="54483"/>
                  </a:lnTo>
                  <a:lnTo>
                    <a:pt x="440305" y="50389"/>
                  </a:lnTo>
                  <a:lnTo>
                    <a:pt x="446373" y="47450"/>
                  </a:lnTo>
                  <a:lnTo>
                    <a:pt x="452774" y="45678"/>
                  </a:lnTo>
                  <a:lnTo>
                    <a:pt x="459485" y="45085"/>
                  </a:lnTo>
                  <a:lnTo>
                    <a:pt x="482448" y="45085"/>
                  </a:lnTo>
                  <a:lnTo>
                    <a:pt x="480679" y="41989"/>
                  </a:lnTo>
                  <a:lnTo>
                    <a:pt x="472263" y="36689"/>
                  </a:lnTo>
                  <a:lnTo>
                    <a:pt x="460501" y="34925"/>
                  </a:lnTo>
                  <a:close/>
                </a:path>
                <a:path w="821690" h="147955">
                  <a:moveTo>
                    <a:pt x="526669" y="47117"/>
                  </a:moveTo>
                  <a:lnTo>
                    <a:pt x="514476" y="47117"/>
                  </a:lnTo>
                  <a:lnTo>
                    <a:pt x="514476" y="92201"/>
                  </a:lnTo>
                  <a:lnTo>
                    <a:pt x="515737" y="101963"/>
                  </a:lnTo>
                  <a:lnTo>
                    <a:pt x="519509" y="108950"/>
                  </a:lnTo>
                  <a:lnTo>
                    <a:pt x="525781" y="113151"/>
                  </a:lnTo>
                  <a:lnTo>
                    <a:pt x="534543" y="114554"/>
                  </a:lnTo>
                  <a:lnTo>
                    <a:pt x="539241" y="114554"/>
                  </a:lnTo>
                  <a:lnTo>
                    <a:pt x="543051" y="113664"/>
                  </a:lnTo>
                  <a:lnTo>
                    <a:pt x="545973" y="112141"/>
                  </a:lnTo>
                  <a:lnTo>
                    <a:pt x="545973" y="104267"/>
                  </a:lnTo>
                  <a:lnTo>
                    <a:pt x="533907" y="104267"/>
                  </a:lnTo>
                  <a:lnTo>
                    <a:pt x="531113" y="103124"/>
                  </a:lnTo>
                  <a:lnTo>
                    <a:pt x="527557" y="98806"/>
                  </a:lnTo>
                  <a:lnTo>
                    <a:pt x="526669" y="95123"/>
                  </a:lnTo>
                  <a:lnTo>
                    <a:pt x="526669" y="47117"/>
                  </a:lnTo>
                  <a:close/>
                </a:path>
                <a:path w="821690" h="147955">
                  <a:moveTo>
                    <a:pt x="545973" y="101726"/>
                  </a:moveTo>
                  <a:lnTo>
                    <a:pt x="543686" y="103377"/>
                  </a:lnTo>
                  <a:lnTo>
                    <a:pt x="541020" y="104267"/>
                  </a:lnTo>
                  <a:lnTo>
                    <a:pt x="545973" y="104267"/>
                  </a:lnTo>
                  <a:lnTo>
                    <a:pt x="545973" y="101726"/>
                  </a:lnTo>
                  <a:close/>
                </a:path>
                <a:path w="821690" h="147955">
                  <a:moveTo>
                    <a:pt x="545973" y="36702"/>
                  </a:moveTo>
                  <a:lnTo>
                    <a:pt x="501396" y="36702"/>
                  </a:lnTo>
                  <a:lnTo>
                    <a:pt x="501396" y="47117"/>
                  </a:lnTo>
                  <a:lnTo>
                    <a:pt x="545973" y="47117"/>
                  </a:lnTo>
                  <a:lnTo>
                    <a:pt x="545973" y="36702"/>
                  </a:lnTo>
                  <a:close/>
                </a:path>
                <a:path w="821690" h="147955">
                  <a:moveTo>
                    <a:pt x="526669" y="14097"/>
                  </a:moveTo>
                  <a:lnTo>
                    <a:pt x="514476" y="18034"/>
                  </a:lnTo>
                  <a:lnTo>
                    <a:pt x="514476" y="36702"/>
                  </a:lnTo>
                  <a:lnTo>
                    <a:pt x="526669" y="36702"/>
                  </a:lnTo>
                  <a:lnTo>
                    <a:pt x="526669" y="14097"/>
                  </a:lnTo>
                  <a:close/>
                </a:path>
                <a:path w="821690" h="147955">
                  <a:moveTo>
                    <a:pt x="570864" y="1524"/>
                  </a:moveTo>
                  <a:lnTo>
                    <a:pt x="566420" y="1524"/>
                  </a:lnTo>
                  <a:lnTo>
                    <a:pt x="564641" y="2159"/>
                  </a:lnTo>
                  <a:lnTo>
                    <a:pt x="562990" y="3683"/>
                  </a:lnTo>
                  <a:lnTo>
                    <a:pt x="561466" y="5207"/>
                  </a:lnTo>
                  <a:lnTo>
                    <a:pt x="560704" y="7112"/>
                  </a:lnTo>
                  <a:lnTo>
                    <a:pt x="560704" y="11684"/>
                  </a:lnTo>
                  <a:lnTo>
                    <a:pt x="561466" y="13588"/>
                  </a:lnTo>
                  <a:lnTo>
                    <a:pt x="562990" y="15112"/>
                  </a:lnTo>
                  <a:lnTo>
                    <a:pt x="564641" y="16510"/>
                  </a:lnTo>
                  <a:lnTo>
                    <a:pt x="566420" y="17272"/>
                  </a:lnTo>
                  <a:lnTo>
                    <a:pt x="570864" y="17272"/>
                  </a:lnTo>
                  <a:lnTo>
                    <a:pt x="572770" y="16510"/>
                  </a:lnTo>
                  <a:lnTo>
                    <a:pt x="574294" y="14986"/>
                  </a:lnTo>
                  <a:lnTo>
                    <a:pt x="575945" y="13462"/>
                  </a:lnTo>
                  <a:lnTo>
                    <a:pt x="576656" y="11684"/>
                  </a:lnTo>
                  <a:lnTo>
                    <a:pt x="576706" y="7112"/>
                  </a:lnTo>
                  <a:lnTo>
                    <a:pt x="575945" y="5207"/>
                  </a:lnTo>
                  <a:lnTo>
                    <a:pt x="574294" y="3683"/>
                  </a:lnTo>
                  <a:lnTo>
                    <a:pt x="572770" y="2159"/>
                  </a:lnTo>
                  <a:lnTo>
                    <a:pt x="570864" y="1524"/>
                  </a:lnTo>
                  <a:close/>
                </a:path>
                <a:path w="821690" h="147955">
                  <a:moveTo>
                    <a:pt x="574548" y="36702"/>
                  </a:moveTo>
                  <a:lnTo>
                    <a:pt x="562355" y="36702"/>
                  </a:lnTo>
                  <a:lnTo>
                    <a:pt x="562355" y="112902"/>
                  </a:lnTo>
                  <a:lnTo>
                    <a:pt x="574548" y="112902"/>
                  </a:lnTo>
                  <a:lnTo>
                    <a:pt x="574548" y="36702"/>
                  </a:lnTo>
                  <a:close/>
                </a:path>
                <a:path w="821690" h="147955">
                  <a:moveTo>
                    <a:pt x="632586" y="34925"/>
                  </a:moveTo>
                  <a:lnTo>
                    <a:pt x="596376" y="58562"/>
                  </a:lnTo>
                  <a:lnTo>
                    <a:pt x="593725" y="75692"/>
                  </a:lnTo>
                  <a:lnTo>
                    <a:pt x="594365" y="84046"/>
                  </a:lnTo>
                  <a:lnTo>
                    <a:pt x="622762" y="114014"/>
                  </a:lnTo>
                  <a:lnTo>
                    <a:pt x="630808" y="114681"/>
                  </a:lnTo>
                  <a:lnTo>
                    <a:pt x="639046" y="113990"/>
                  </a:lnTo>
                  <a:lnTo>
                    <a:pt x="646414" y="111918"/>
                  </a:lnTo>
                  <a:lnTo>
                    <a:pt x="652901" y="108465"/>
                  </a:lnTo>
                  <a:lnTo>
                    <a:pt x="657613" y="104394"/>
                  </a:lnTo>
                  <a:lnTo>
                    <a:pt x="623951" y="104394"/>
                  </a:lnTo>
                  <a:lnTo>
                    <a:pt x="617727" y="101726"/>
                  </a:lnTo>
                  <a:lnTo>
                    <a:pt x="608583" y="91312"/>
                  </a:lnTo>
                  <a:lnTo>
                    <a:pt x="606338" y="84327"/>
                  </a:lnTo>
                  <a:lnTo>
                    <a:pt x="606416" y="65405"/>
                  </a:lnTo>
                  <a:lnTo>
                    <a:pt x="608583" y="58420"/>
                  </a:lnTo>
                  <a:lnTo>
                    <a:pt x="613155" y="53086"/>
                  </a:lnTo>
                  <a:lnTo>
                    <a:pt x="617601" y="47751"/>
                  </a:lnTo>
                  <a:lnTo>
                    <a:pt x="623824" y="45085"/>
                  </a:lnTo>
                  <a:lnTo>
                    <a:pt x="658962" y="45085"/>
                  </a:lnTo>
                  <a:lnTo>
                    <a:pt x="653946" y="40765"/>
                  </a:lnTo>
                  <a:lnTo>
                    <a:pt x="647731" y="37512"/>
                  </a:lnTo>
                  <a:lnTo>
                    <a:pt x="640611" y="35569"/>
                  </a:lnTo>
                  <a:lnTo>
                    <a:pt x="632586" y="34925"/>
                  </a:lnTo>
                  <a:close/>
                </a:path>
                <a:path w="821690" h="147955">
                  <a:moveTo>
                    <a:pt x="658962" y="45085"/>
                  </a:moveTo>
                  <a:lnTo>
                    <a:pt x="639572" y="45085"/>
                  </a:lnTo>
                  <a:lnTo>
                    <a:pt x="645668" y="47751"/>
                  </a:lnTo>
                  <a:lnTo>
                    <a:pt x="654176" y="58038"/>
                  </a:lnTo>
                  <a:lnTo>
                    <a:pt x="656208" y="65405"/>
                  </a:lnTo>
                  <a:lnTo>
                    <a:pt x="656208" y="84327"/>
                  </a:lnTo>
                  <a:lnTo>
                    <a:pt x="654176" y="91567"/>
                  </a:lnTo>
                  <a:lnTo>
                    <a:pt x="645668" y="101854"/>
                  </a:lnTo>
                  <a:lnTo>
                    <a:pt x="639572" y="104394"/>
                  </a:lnTo>
                  <a:lnTo>
                    <a:pt x="657613" y="104394"/>
                  </a:lnTo>
                  <a:lnTo>
                    <a:pt x="668781" y="74422"/>
                  </a:lnTo>
                  <a:lnTo>
                    <a:pt x="668250" y="66597"/>
                  </a:lnTo>
                  <a:lnTo>
                    <a:pt x="668127" y="65405"/>
                  </a:lnTo>
                  <a:lnTo>
                    <a:pt x="666400" y="57880"/>
                  </a:lnTo>
                  <a:lnTo>
                    <a:pt x="663424" y="51097"/>
                  </a:lnTo>
                  <a:lnTo>
                    <a:pt x="659256" y="45338"/>
                  </a:lnTo>
                  <a:lnTo>
                    <a:pt x="658962" y="45085"/>
                  </a:lnTo>
                  <a:close/>
                </a:path>
                <a:path w="821690" h="147955">
                  <a:moveTo>
                    <a:pt x="701039" y="36702"/>
                  </a:moveTo>
                  <a:lnTo>
                    <a:pt x="688848" y="36702"/>
                  </a:lnTo>
                  <a:lnTo>
                    <a:pt x="688848" y="112902"/>
                  </a:lnTo>
                  <a:lnTo>
                    <a:pt x="701039" y="112902"/>
                  </a:lnTo>
                  <a:lnTo>
                    <a:pt x="701039" y="62357"/>
                  </a:lnTo>
                  <a:lnTo>
                    <a:pt x="703072" y="56642"/>
                  </a:lnTo>
                  <a:lnTo>
                    <a:pt x="707008" y="52070"/>
                  </a:lnTo>
                  <a:lnTo>
                    <a:pt x="709492" y="49275"/>
                  </a:lnTo>
                  <a:lnTo>
                    <a:pt x="701039" y="49275"/>
                  </a:lnTo>
                  <a:lnTo>
                    <a:pt x="701039" y="36702"/>
                  </a:lnTo>
                  <a:close/>
                </a:path>
                <a:path w="821690" h="147955">
                  <a:moveTo>
                    <a:pt x="747247" y="45085"/>
                  </a:moveTo>
                  <a:lnTo>
                    <a:pt x="722249" y="45085"/>
                  </a:lnTo>
                  <a:lnTo>
                    <a:pt x="729990" y="46607"/>
                  </a:lnTo>
                  <a:lnTo>
                    <a:pt x="735504" y="51165"/>
                  </a:lnTo>
                  <a:lnTo>
                    <a:pt x="738804" y="58747"/>
                  </a:lnTo>
                  <a:lnTo>
                    <a:pt x="739901" y="69342"/>
                  </a:lnTo>
                  <a:lnTo>
                    <a:pt x="739901" y="112902"/>
                  </a:lnTo>
                  <a:lnTo>
                    <a:pt x="752094" y="112902"/>
                  </a:lnTo>
                  <a:lnTo>
                    <a:pt x="752094" y="56134"/>
                  </a:lnTo>
                  <a:lnTo>
                    <a:pt x="749934" y="48387"/>
                  </a:lnTo>
                  <a:lnTo>
                    <a:pt x="747247" y="45085"/>
                  </a:lnTo>
                  <a:close/>
                </a:path>
                <a:path w="821690" h="147955">
                  <a:moveTo>
                    <a:pt x="734695" y="34925"/>
                  </a:moveTo>
                  <a:lnTo>
                    <a:pt x="726312" y="34925"/>
                  </a:lnTo>
                  <a:lnTo>
                    <a:pt x="718673" y="35810"/>
                  </a:lnTo>
                  <a:lnTo>
                    <a:pt x="711961" y="38480"/>
                  </a:lnTo>
                  <a:lnTo>
                    <a:pt x="706203" y="42961"/>
                  </a:lnTo>
                  <a:lnTo>
                    <a:pt x="701421" y="49275"/>
                  </a:lnTo>
                  <a:lnTo>
                    <a:pt x="709492" y="49275"/>
                  </a:lnTo>
                  <a:lnTo>
                    <a:pt x="711073" y="47498"/>
                  </a:lnTo>
                  <a:lnTo>
                    <a:pt x="716152" y="45085"/>
                  </a:lnTo>
                  <a:lnTo>
                    <a:pt x="747247" y="45085"/>
                  </a:lnTo>
                  <a:lnTo>
                    <a:pt x="745489" y="42925"/>
                  </a:lnTo>
                  <a:lnTo>
                    <a:pt x="741045" y="37592"/>
                  </a:lnTo>
                  <a:lnTo>
                    <a:pt x="734695" y="34925"/>
                  </a:lnTo>
                  <a:close/>
                </a:path>
                <a:path w="821690" h="147955">
                  <a:moveTo>
                    <a:pt x="771144" y="97027"/>
                  </a:moveTo>
                  <a:lnTo>
                    <a:pt x="771144" y="110109"/>
                  </a:lnTo>
                  <a:lnTo>
                    <a:pt x="776858" y="113157"/>
                  </a:lnTo>
                  <a:lnTo>
                    <a:pt x="783716" y="114681"/>
                  </a:lnTo>
                  <a:lnTo>
                    <a:pt x="795527" y="114681"/>
                  </a:lnTo>
                  <a:lnTo>
                    <a:pt x="817874" y="104394"/>
                  </a:lnTo>
                  <a:lnTo>
                    <a:pt x="785113" y="104394"/>
                  </a:lnTo>
                  <a:lnTo>
                    <a:pt x="777748" y="101981"/>
                  </a:lnTo>
                  <a:lnTo>
                    <a:pt x="771144" y="97027"/>
                  </a:lnTo>
                  <a:close/>
                </a:path>
                <a:path w="821690" h="147955">
                  <a:moveTo>
                    <a:pt x="807084" y="34925"/>
                  </a:moveTo>
                  <a:lnTo>
                    <a:pt x="796671" y="34925"/>
                  </a:lnTo>
                  <a:lnTo>
                    <a:pt x="793114" y="35306"/>
                  </a:lnTo>
                  <a:lnTo>
                    <a:pt x="789558" y="36322"/>
                  </a:lnTo>
                  <a:lnTo>
                    <a:pt x="786129" y="37211"/>
                  </a:lnTo>
                  <a:lnTo>
                    <a:pt x="782954" y="38608"/>
                  </a:lnTo>
                  <a:lnTo>
                    <a:pt x="780287" y="40512"/>
                  </a:lnTo>
                  <a:lnTo>
                    <a:pt x="777494" y="42291"/>
                  </a:lnTo>
                  <a:lnTo>
                    <a:pt x="771271" y="59817"/>
                  </a:lnTo>
                  <a:lnTo>
                    <a:pt x="771651" y="62357"/>
                  </a:lnTo>
                  <a:lnTo>
                    <a:pt x="772540" y="64516"/>
                  </a:lnTo>
                  <a:lnTo>
                    <a:pt x="773429" y="66801"/>
                  </a:lnTo>
                  <a:lnTo>
                    <a:pt x="774700" y="68707"/>
                  </a:lnTo>
                  <a:lnTo>
                    <a:pt x="776477" y="70358"/>
                  </a:lnTo>
                  <a:lnTo>
                    <a:pt x="778128" y="72136"/>
                  </a:lnTo>
                  <a:lnTo>
                    <a:pt x="794130" y="80010"/>
                  </a:lnTo>
                  <a:lnTo>
                    <a:pt x="796416" y="80899"/>
                  </a:lnTo>
                  <a:lnTo>
                    <a:pt x="807720" y="88519"/>
                  </a:lnTo>
                  <a:lnTo>
                    <a:pt x="808735" y="89916"/>
                  </a:lnTo>
                  <a:lnTo>
                    <a:pt x="809116" y="91567"/>
                  </a:lnTo>
                  <a:lnTo>
                    <a:pt x="809116" y="100837"/>
                  </a:lnTo>
                  <a:lnTo>
                    <a:pt x="803782" y="104394"/>
                  </a:lnTo>
                  <a:lnTo>
                    <a:pt x="817874" y="104394"/>
                  </a:lnTo>
                  <a:lnTo>
                    <a:pt x="819150" y="102235"/>
                  </a:lnTo>
                  <a:lnTo>
                    <a:pt x="820801" y="99568"/>
                  </a:lnTo>
                  <a:lnTo>
                    <a:pt x="821689" y="96266"/>
                  </a:lnTo>
                  <a:lnTo>
                    <a:pt x="821689" y="89408"/>
                  </a:lnTo>
                  <a:lnTo>
                    <a:pt x="821181" y="86741"/>
                  </a:lnTo>
                  <a:lnTo>
                    <a:pt x="820165" y="84455"/>
                  </a:lnTo>
                  <a:lnTo>
                    <a:pt x="819150" y="82296"/>
                  </a:lnTo>
                  <a:lnTo>
                    <a:pt x="817626" y="80263"/>
                  </a:lnTo>
                  <a:lnTo>
                    <a:pt x="815721" y="78612"/>
                  </a:lnTo>
                  <a:lnTo>
                    <a:pt x="813943" y="76835"/>
                  </a:lnTo>
                  <a:lnTo>
                    <a:pt x="811656" y="75311"/>
                  </a:lnTo>
                  <a:lnTo>
                    <a:pt x="808989" y="74041"/>
                  </a:lnTo>
                  <a:lnTo>
                    <a:pt x="806196" y="72644"/>
                  </a:lnTo>
                  <a:lnTo>
                    <a:pt x="803275" y="71247"/>
                  </a:lnTo>
                  <a:lnTo>
                    <a:pt x="799846" y="69976"/>
                  </a:lnTo>
                  <a:lnTo>
                    <a:pt x="795020" y="68072"/>
                  </a:lnTo>
                  <a:lnTo>
                    <a:pt x="793114" y="67183"/>
                  </a:lnTo>
                  <a:lnTo>
                    <a:pt x="791082" y="66421"/>
                  </a:lnTo>
                  <a:lnTo>
                    <a:pt x="789431" y="65405"/>
                  </a:lnTo>
                  <a:lnTo>
                    <a:pt x="786637" y="63373"/>
                  </a:lnTo>
                  <a:lnTo>
                    <a:pt x="785622" y="62230"/>
                  </a:lnTo>
                  <a:lnTo>
                    <a:pt x="784859" y="60833"/>
                  </a:lnTo>
                  <a:lnTo>
                    <a:pt x="784098" y="59562"/>
                  </a:lnTo>
                  <a:lnTo>
                    <a:pt x="783716" y="57785"/>
                  </a:lnTo>
                  <a:lnTo>
                    <a:pt x="783716" y="54229"/>
                  </a:lnTo>
                  <a:lnTo>
                    <a:pt x="784098" y="52832"/>
                  </a:lnTo>
                  <a:lnTo>
                    <a:pt x="784859" y="51562"/>
                  </a:lnTo>
                  <a:lnTo>
                    <a:pt x="785622" y="50164"/>
                  </a:lnTo>
                  <a:lnTo>
                    <a:pt x="786637" y="49022"/>
                  </a:lnTo>
                  <a:lnTo>
                    <a:pt x="787907" y="48133"/>
                  </a:lnTo>
                  <a:lnTo>
                    <a:pt x="789177" y="47117"/>
                  </a:lnTo>
                  <a:lnTo>
                    <a:pt x="790828" y="46482"/>
                  </a:lnTo>
                  <a:lnTo>
                    <a:pt x="792606" y="45974"/>
                  </a:lnTo>
                  <a:lnTo>
                    <a:pt x="794511" y="45466"/>
                  </a:lnTo>
                  <a:lnTo>
                    <a:pt x="796544" y="45085"/>
                  </a:lnTo>
                  <a:lnTo>
                    <a:pt x="818133" y="45085"/>
                  </a:lnTo>
                  <a:lnTo>
                    <a:pt x="818133" y="38354"/>
                  </a:lnTo>
                  <a:lnTo>
                    <a:pt x="812926" y="36068"/>
                  </a:lnTo>
                  <a:lnTo>
                    <a:pt x="807084" y="34925"/>
                  </a:lnTo>
                  <a:close/>
                </a:path>
                <a:path w="821690" h="147955">
                  <a:moveTo>
                    <a:pt x="818133" y="45085"/>
                  </a:moveTo>
                  <a:lnTo>
                    <a:pt x="806069" y="45085"/>
                  </a:lnTo>
                  <a:lnTo>
                    <a:pt x="812546" y="46989"/>
                  </a:lnTo>
                  <a:lnTo>
                    <a:pt x="818133" y="50673"/>
                  </a:lnTo>
                  <a:lnTo>
                    <a:pt x="818133" y="45085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16667" y="3220212"/>
              <a:ext cx="1112520" cy="271780"/>
            </a:xfrm>
            <a:custGeom>
              <a:avLst/>
              <a:gdLst/>
              <a:ahLst/>
              <a:cxnLst/>
              <a:rect l="l" t="t" r="r" b="b"/>
              <a:pathLst>
                <a:path w="1112520" h="271779">
                  <a:moveTo>
                    <a:pt x="111252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2520" y="27127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04576" y="3302889"/>
              <a:ext cx="544195" cy="113664"/>
            </a:xfrm>
            <a:custGeom>
              <a:avLst/>
              <a:gdLst/>
              <a:ahLst/>
              <a:cxnLst/>
              <a:rect l="l" t="t" r="r" b="b"/>
              <a:pathLst>
                <a:path w="544195" h="113664">
                  <a:moveTo>
                    <a:pt x="36575" y="4699"/>
                  </a:moveTo>
                  <a:lnTo>
                    <a:pt x="0" y="4699"/>
                  </a:lnTo>
                  <a:lnTo>
                    <a:pt x="0" y="111378"/>
                  </a:lnTo>
                  <a:lnTo>
                    <a:pt x="12573" y="111378"/>
                  </a:lnTo>
                  <a:lnTo>
                    <a:pt x="12573" y="66039"/>
                  </a:lnTo>
                  <a:lnTo>
                    <a:pt x="46750" y="66039"/>
                  </a:lnTo>
                  <a:lnTo>
                    <a:pt x="43942" y="63753"/>
                  </a:lnTo>
                  <a:lnTo>
                    <a:pt x="42418" y="62864"/>
                  </a:lnTo>
                  <a:lnTo>
                    <a:pt x="40640" y="62102"/>
                  </a:lnTo>
                  <a:lnTo>
                    <a:pt x="40640" y="61849"/>
                  </a:lnTo>
                  <a:lnTo>
                    <a:pt x="44323" y="60833"/>
                  </a:lnTo>
                  <a:lnTo>
                    <a:pt x="47498" y="59562"/>
                  </a:lnTo>
                  <a:lnTo>
                    <a:pt x="50419" y="57785"/>
                  </a:lnTo>
                  <a:lnTo>
                    <a:pt x="53340" y="56134"/>
                  </a:lnTo>
                  <a:lnTo>
                    <a:pt x="54998" y="54737"/>
                  </a:lnTo>
                  <a:lnTo>
                    <a:pt x="12573" y="54737"/>
                  </a:lnTo>
                  <a:lnTo>
                    <a:pt x="12573" y="16001"/>
                  </a:lnTo>
                  <a:lnTo>
                    <a:pt x="59340" y="16001"/>
                  </a:lnTo>
                  <a:lnTo>
                    <a:pt x="57912" y="14097"/>
                  </a:lnTo>
                  <a:lnTo>
                    <a:pt x="52197" y="9398"/>
                  </a:lnTo>
                  <a:lnTo>
                    <a:pt x="48768" y="7620"/>
                  </a:lnTo>
                  <a:lnTo>
                    <a:pt x="44830" y="6476"/>
                  </a:lnTo>
                  <a:lnTo>
                    <a:pt x="40767" y="5207"/>
                  </a:lnTo>
                  <a:lnTo>
                    <a:pt x="36575" y="4699"/>
                  </a:lnTo>
                  <a:close/>
                </a:path>
                <a:path w="544195" h="113664">
                  <a:moveTo>
                    <a:pt x="46750" y="66039"/>
                  </a:moveTo>
                  <a:lnTo>
                    <a:pt x="25146" y="66039"/>
                  </a:lnTo>
                  <a:lnTo>
                    <a:pt x="27177" y="66294"/>
                  </a:lnTo>
                  <a:lnTo>
                    <a:pt x="29082" y="66801"/>
                  </a:lnTo>
                  <a:lnTo>
                    <a:pt x="30988" y="67437"/>
                  </a:lnTo>
                  <a:lnTo>
                    <a:pt x="32639" y="68325"/>
                  </a:lnTo>
                  <a:lnTo>
                    <a:pt x="34290" y="69596"/>
                  </a:lnTo>
                  <a:lnTo>
                    <a:pt x="35941" y="70738"/>
                  </a:lnTo>
                  <a:lnTo>
                    <a:pt x="37465" y="72389"/>
                  </a:lnTo>
                  <a:lnTo>
                    <a:pt x="38989" y="74422"/>
                  </a:lnTo>
                  <a:lnTo>
                    <a:pt x="40513" y="76326"/>
                  </a:lnTo>
                  <a:lnTo>
                    <a:pt x="42164" y="78739"/>
                  </a:lnTo>
                  <a:lnTo>
                    <a:pt x="43815" y="81407"/>
                  </a:lnTo>
                  <a:lnTo>
                    <a:pt x="61595" y="111378"/>
                  </a:lnTo>
                  <a:lnTo>
                    <a:pt x="76453" y="111378"/>
                  </a:lnTo>
                  <a:lnTo>
                    <a:pt x="56515" y="79248"/>
                  </a:lnTo>
                  <a:lnTo>
                    <a:pt x="54991" y="76962"/>
                  </a:lnTo>
                  <a:lnTo>
                    <a:pt x="53721" y="74930"/>
                  </a:lnTo>
                  <a:lnTo>
                    <a:pt x="51434" y="71374"/>
                  </a:lnTo>
                  <a:lnTo>
                    <a:pt x="50292" y="69850"/>
                  </a:lnTo>
                  <a:lnTo>
                    <a:pt x="48918" y="68325"/>
                  </a:lnTo>
                  <a:lnTo>
                    <a:pt x="47878" y="67056"/>
                  </a:lnTo>
                  <a:lnTo>
                    <a:pt x="46750" y="66039"/>
                  </a:lnTo>
                  <a:close/>
                </a:path>
                <a:path w="544195" h="113664">
                  <a:moveTo>
                    <a:pt x="59340" y="16001"/>
                  </a:moveTo>
                  <a:lnTo>
                    <a:pt x="36575" y="16001"/>
                  </a:lnTo>
                  <a:lnTo>
                    <a:pt x="41909" y="17525"/>
                  </a:lnTo>
                  <a:lnTo>
                    <a:pt x="49402" y="24002"/>
                  </a:lnTo>
                  <a:lnTo>
                    <a:pt x="51130" y="28321"/>
                  </a:lnTo>
                  <a:lnTo>
                    <a:pt x="51180" y="37337"/>
                  </a:lnTo>
                  <a:lnTo>
                    <a:pt x="50673" y="40132"/>
                  </a:lnTo>
                  <a:lnTo>
                    <a:pt x="49529" y="42672"/>
                  </a:lnTo>
                  <a:lnTo>
                    <a:pt x="48514" y="45338"/>
                  </a:lnTo>
                  <a:lnTo>
                    <a:pt x="46990" y="47498"/>
                  </a:lnTo>
                  <a:lnTo>
                    <a:pt x="43052" y="50926"/>
                  </a:lnTo>
                  <a:lnTo>
                    <a:pt x="40767" y="52324"/>
                  </a:lnTo>
                  <a:lnTo>
                    <a:pt x="38100" y="53212"/>
                  </a:lnTo>
                  <a:lnTo>
                    <a:pt x="35432" y="54228"/>
                  </a:lnTo>
                  <a:lnTo>
                    <a:pt x="32639" y="54737"/>
                  </a:lnTo>
                  <a:lnTo>
                    <a:pt x="54998" y="54737"/>
                  </a:lnTo>
                  <a:lnTo>
                    <a:pt x="55752" y="54101"/>
                  </a:lnTo>
                  <a:lnTo>
                    <a:pt x="59944" y="49149"/>
                  </a:lnTo>
                  <a:lnTo>
                    <a:pt x="61468" y="46482"/>
                  </a:lnTo>
                  <a:lnTo>
                    <a:pt x="62611" y="43307"/>
                  </a:lnTo>
                  <a:lnTo>
                    <a:pt x="63753" y="40259"/>
                  </a:lnTo>
                  <a:lnTo>
                    <a:pt x="64186" y="37337"/>
                  </a:lnTo>
                  <a:lnTo>
                    <a:pt x="64262" y="28321"/>
                  </a:lnTo>
                  <a:lnTo>
                    <a:pt x="63500" y="24130"/>
                  </a:lnTo>
                  <a:lnTo>
                    <a:pt x="61849" y="20574"/>
                  </a:lnTo>
                  <a:lnTo>
                    <a:pt x="60198" y="17145"/>
                  </a:lnTo>
                  <a:lnTo>
                    <a:pt x="59340" y="16001"/>
                  </a:lnTo>
                  <a:close/>
                </a:path>
                <a:path w="544195" h="113664">
                  <a:moveTo>
                    <a:pt x="100329" y="35178"/>
                  </a:moveTo>
                  <a:lnTo>
                    <a:pt x="88138" y="35178"/>
                  </a:lnTo>
                  <a:lnTo>
                    <a:pt x="88138" y="80772"/>
                  </a:lnTo>
                  <a:lnTo>
                    <a:pt x="89850" y="94940"/>
                  </a:lnTo>
                  <a:lnTo>
                    <a:pt x="94980" y="105060"/>
                  </a:lnTo>
                  <a:lnTo>
                    <a:pt x="103514" y="111132"/>
                  </a:lnTo>
                  <a:lnTo>
                    <a:pt x="115443" y="113157"/>
                  </a:lnTo>
                  <a:lnTo>
                    <a:pt x="122846" y="112297"/>
                  </a:lnTo>
                  <a:lnTo>
                    <a:pt x="129238" y="109712"/>
                  </a:lnTo>
                  <a:lnTo>
                    <a:pt x="134606" y="105388"/>
                  </a:lnTo>
                  <a:lnTo>
                    <a:pt x="136401" y="102870"/>
                  </a:lnTo>
                  <a:lnTo>
                    <a:pt x="118745" y="102870"/>
                  </a:lnTo>
                  <a:lnTo>
                    <a:pt x="110670" y="101367"/>
                  </a:lnTo>
                  <a:lnTo>
                    <a:pt x="104917" y="96853"/>
                  </a:lnTo>
                  <a:lnTo>
                    <a:pt x="101474" y="89314"/>
                  </a:lnTo>
                  <a:lnTo>
                    <a:pt x="100329" y="78739"/>
                  </a:lnTo>
                  <a:lnTo>
                    <a:pt x="100329" y="35178"/>
                  </a:lnTo>
                  <a:close/>
                </a:path>
                <a:path w="544195" h="113664">
                  <a:moveTo>
                    <a:pt x="151383" y="99313"/>
                  </a:moveTo>
                  <a:lnTo>
                    <a:pt x="139192" y="99313"/>
                  </a:lnTo>
                  <a:lnTo>
                    <a:pt x="139192" y="111378"/>
                  </a:lnTo>
                  <a:lnTo>
                    <a:pt x="151383" y="111378"/>
                  </a:lnTo>
                  <a:lnTo>
                    <a:pt x="151383" y="99313"/>
                  </a:lnTo>
                  <a:close/>
                </a:path>
                <a:path w="544195" h="113664">
                  <a:moveTo>
                    <a:pt x="151383" y="35178"/>
                  </a:moveTo>
                  <a:lnTo>
                    <a:pt x="139192" y="35178"/>
                  </a:lnTo>
                  <a:lnTo>
                    <a:pt x="139192" y="86233"/>
                  </a:lnTo>
                  <a:lnTo>
                    <a:pt x="137287" y="91948"/>
                  </a:lnTo>
                  <a:lnTo>
                    <a:pt x="133476" y="96265"/>
                  </a:lnTo>
                  <a:lnTo>
                    <a:pt x="129667" y="100711"/>
                  </a:lnTo>
                  <a:lnTo>
                    <a:pt x="124714" y="102870"/>
                  </a:lnTo>
                  <a:lnTo>
                    <a:pt x="136401" y="102870"/>
                  </a:lnTo>
                  <a:lnTo>
                    <a:pt x="138938" y="99313"/>
                  </a:lnTo>
                  <a:lnTo>
                    <a:pt x="151383" y="99313"/>
                  </a:lnTo>
                  <a:lnTo>
                    <a:pt x="151383" y="35178"/>
                  </a:lnTo>
                  <a:close/>
                </a:path>
                <a:path w="544195" h="113664">
                  <a:moveTo>
                    <a:pt x="188849" y="35178"/>
                  </a:moveTo>
                  <a:lnTo>
                    <a:pt x="176656" y="35178"/>
                  </a:lnTo>
                  <a:lnTo>
                    <a:pt x="176656" y="111378"/>
                  </a:lnTo>
                  <a:lnTo>
                    <a:pt x="188849" y="111378"/>
                  </a:lnTo>
                  <a:lnTo>
                    <a:pt x="188849" y="60960"/>
                  </a:lnTo>
                  <a:lnTo>
                    <a:pt x="190880" y="55118"/>
                  </a:lnTo>
                  <a:lnTo>
                    <a:pt x="194818" y="50546"/>
                  </a:lnTo>
                  <a:lnTo>
                    <a:pt x="197188" y="47878"/>
                  </a:lnTo>
                  <a:lnTo>
                    <a:pt x="188849" y="47878"/>
                  </a:lnTo>
                  <a:lnTo>
                    <a:pt x="188849" y="35178"/>
                  </a:lnTo>
                  <a:close/>
                </a:path>
                <a:path w="544195" h="113664">
                  <a:moveTo>
                    <a:pt x="235098" y="43687"/>
                  </a:moveTo>
                  <a:lnTo>
                    <a:pt x="210057" y="43687"/>
                  </a:lnTo>
                  <a:lnTo>
                    <a:pt x="217799" y="45192"/>
                  </a:lnTo>
                  <a:lnTo>
                    <a:pt x="223313" y="49720"/>
                  </a:lnTo>
                  <a:lnTo>
                    <a:pt x="226613" y="57296"/>
                  </a:lnTo>
                  <a:lnTo>
                    <a:pt x="227711" y="67945"/>
                  </a:lnTo>
                  <a:lnTo>
                    <a:pt x="227711" y="111378"/>
                  </a:lnTo>
                  <a:lnTo>
                    <a:pt x="239902" y="111378"/>
                  </a:lnTo>
                  <a:lnTo>
                    <a:pt x="239902" y="54610"/>
                  </a:lnTo>
                  <a:lnTo>
                    <a:pt x="237744" y="46862"/>
                  </a:lnTo>
                  <a:lnTo>
                    <a:pt x="235098" y="43687"/>
                  </a:lnTo>
                  <a:close/>
                </a:path>
                <a:path w="544195" h="113664">
                  <a:moveTo>
                    <a:pt x="222503" y="33400"/>
                  </a:moveTo>
                  <a:lnTo>
                    <a:pt x="214122" y="33400"/>
                  </a:lnTo>
                  <a:lnTo>
                    <a:pt x="206482" y="34305"/>
                  </a:lnTo>
                  <a:lnTo>
                    <a:pt x="199770" y="37020"/>
                  </a:lnTo>
                  <a:lnTo>
                    <a:pt x="194012" y="41544"/>
                  </a:lnTo>
                  <a:lnTo>
                    <a:pt x="189229" y="47878"/>
                  </a:lnTo>
                  <a:lnTo>
                    <a:pt x="197188" y="47878"/>
                  </a:lnTo>
                  <a:lnTo>
                    <a:pt x="198881" y="45974"/>
                  </a:lnTo>
                  <a:lnTo>
                    <a:pt x="203962" y="43687"/>
                  </a:lnTo>
                  <a:lnTo>
                    <a:pt x="235098" y="43687"/>
                  </a:lnTo>
                  <a:lnTo>
                    <a:pt x="233299" y="41528"/>
                  </a:lnTo>
                  <a:lnTo>
                    <a:pt x="228853" y="36068"/>
                  </a:lnTo>
                  <a:lnTo>
                    <a:pt x="222503" y="33400"/>
                  </a:lnTo>
                  <a:close/>
                </a:path>
                <a:path w="544195" h="113664">
                  <a:moveTo>
                    <a:pt x="279653" y="45593"/>
                  </a:moveTo>
                  <a:lnTo>
                    <a:pt x="267462" y="45593"/>
                  </a:lnTo>
                  <a:lnTo>
                    <a:pt x="267462" y="90677"/>
                  </a:lnTo>
                  <a:lnTo>
                    <a:pt x="268722" y="100439"/>
                  </a:lnTo>
                  <a:lnTo>
                    <a:pt x="272494" y="107426"/>
                  </a:lnTo>
                  <a:lnTo>
                    <a:pt x="278766" y="111627"/>
                  </a:lnTo>
                  <a:lnTo>
                    <a:pt x="287527" y="113030"/>
                  </a:lnTo>
                  <a:lnTo>
                    <a:pt x="292226" y="113030"/>
                  </a:lnTo>
                  <a:lnTo>
                    <a:pt x="296037" y="112268"/>
                  </a:lnTo>
                  <a:lnTo>
                    <a:pt x="298957" y="110616"/>
                  </a:lnTo>
                  <a:lnTo>
                    <a:pt x="298957" y="102743"/>
                  </a:lnTo>
                  <a:lnTo>
                    <a:pt x="286893" y="102743"/>
                  </a:lnTo>
                  <a:lnTo>
                    <a:pt x="284099" y="101600"/>
                  </a:lnTo>
                  <a:lnTo>
                    <a:pt x="280543" y="97282"/>
                  </a:lnTo>
                  <a:lnTo>
                    <a:pt x="279653" y="93599"/>
                  </a:lnTo>
                  <a:lnTo>
                    <a:pt x="279653" y="45593"/>
                  </a:lnTo>
                  <a:close/>
                </a:path>
                <a:path w="544195" h="113664">
                  <a:moveTo>
                    <a:pt x="298957" y="100202"/>
                  </a:moveTo>
                  <a:lnTo>
                    <a:pt x="296672" y="101853"/>
                  </a:lnTo>
                  <a:lnTo>
                    <a:pt x="294004" y="102743"/>
                  </a:lnTo>
                  <a:lnTo>
                    <a:pt x="298957" y="102743"/>
                  </a:lnTo>
                  <a:lnTo>
                    <a:pt x="298957" y="100202"/>
                  </a:lnTo>
                  <a:close/>
                </a:path>
                <a:path w="544195" h="113664">
                  <a:moveTo>
                    <a:pt x="298957" y="35178"/>
                  </a:moveTo>
                  <a:lnTo>
                    <a:pt x="254380" y="35178"/>
                  </a:lnTo>
                  <a:lnTo>
                    <a:pt x="254380" y="45593"/>
                  </a:lnTo>
                  <a:lnTo>
                    <a:pt x="298957" y="45593"/>
                  </a:lnTo>
                  <a:lnTo>
                    <a:pt x="298957" y="35178"/>
                  </a:lnTo>
                  <a:close/>
                </a:path>
                <a:path w="544195" h="113664">
                  <a:moveTo>
                    <a:pt x="279653" y="12573"/>
                  </a:moveTo>
                  <a:lnTo>
                    <a:pt x="267462" y="16637"/>
                  </a:lnTo>
                  <a:lnTo>
                    <a:pt x="267462" y="35178"/>
                  </a:lnTo>
                  <a:lnTo>
                    <a:pt x="279653" y="35178"/>
                  </a:lnTo>
                  <a:lnTo>
                    <a:pt x="279653" y="12573"/>
                  </a:lnTo>
                  <a:close/>
                </a:path>
                <a:path w="544195" h="113664">
                  <a:moveTo>
                    <a:pt x="323850" y="0"/>
                  </a:moveTo>
                  <a:lnTo>
                    <a:pt x="319404" y="0"/>
                  </a:lnTo>
                  <a:lnTo>
                    <a:pt x="317626" y="762"/>
                  </a:lnTo>
                  <a:lnTo>
                    <a:pt x="315975" y="2286"/>
                  </a:lnTo>
                  <a:lnTo>
                    <a:pt x="314451" y="3810"/>
                  </a:lnTo>
                  <a:lnTo>
                    <a:pt x="313690" y="5714"/>
                  </a:lnTo>
                  <a:lnTo>
                    <a:pt x="313690" y="10287"/>
                  </a:lnTo>
                  <a:lnTo>
                    <a:pt x="314451" y="12064"/>
                  </a:lnTo>
                  <a:lnTo>
                    <a:pt x="315975" y="13588"/>
                  </a:lnTo>
                  <a:lnTo>
                    <a:pt x="317626" y="15112"/>
                  </a:lnTo>
                  <a:lnTo>
                    <a:pt x="319404" y="15875"/>
                  </a:lnTo>
                  <a:lnTo>
                    <a:pt x="323850" y="15875"/>
                  </a:lnTo>
                  <a:lnTo>
                    <a:pt x="325754" y="15112"/>
                  </a:lnTo>
                  <a:lnTo>
                    <a:pt x="327278" y="13462"/>
                  </a:lnTo>
                  <a:lnTo>
                    <a:pt x="328929" y="11937"/>
                  </a:lnTo>
                  <a:lnTo>
                    <a:pt x="329637" y="10287"/>
                  </a:lnTo>
                  <a:lnTo>
                    <a:pt x="329692" y="5714"/>
                  </a:lnTo>
                  <a:lnTo>
                    <a:pt x="328929" y="3810"/>
                  </a:lnTo>
                  <a:lnTo>
                    <a:pt x="327278" y="2286"/>
                  </a:lnTo>
                  <a:lnTo>
                    <a:pt x="325754" y="762"/>
                  </a:lnTo>
                  <a:lnTo>
                    <a:pt x="323850" y="0"/>
                  </a:lnTo>
                  <a:close/>
                </a:path>
                <a:path w="544195" h="113664">
                  <a:moveTo>
                    <a:pt x="327532" y="35178"/>
                  </a:moveTo>
                  <a:lnTo>
                    <a:pt x="315341" y="35178"/>
                  </a:lnTo>
                  <a:lnTo>
                    <a:pt x="315341" y="111378"/>
                  </a:lnTo>
                  <a:lnTo>
                    <a:pt x="327532" y="111378"/>
                  </a:lnTo>
                  <a:lnTo>
                    <a:pt x="327532" y="35178"/>
                  </a:lnTo>
                  <a:close/>
                </a:path>
                <a:path w="544195" h="113664">
                  <a:moveTo>
                    <a:pt x="364108" y="35178"/>
                  </a:moveTo>
                  <a:lnTo>
                    <a:pt x="351917" y="35178"/>
                  </a:lnTo>
                  <a:lnTo>
                    <a:pt x="351917" y="111378"/>
                  </a:lnTo>
                  <a:lnTo>
                    <a:pt x="364108" y="111378"/>
                  </a:lnTo>
                  <a:lnTo>
                    <a:pt x="364108" y="60706"/>
                  </a:lnTo>
                  <a:lnTo>
                    <a:pt x="365887" y="54863"/>
                  </a:lnTo>
                  <a:lnTo>
                    <a:pt x="371789" y="47244"/>
                  </a:lnTo>
                  <a:lnTo>
                    <a:pt x="364108" y="47244"/>
                  </a:lnTo>
                  <a:lnTo>
                    <a:pt x="364108" y="35178"/>
                  </a:lnTo>
                  <a:close/>
                </a:path>
                <a:path w="544195" h="113664">
                  <a:moveTo>
                    <a:pt x="407771" y="43687"/>
                  </a:moveTo>
                  <a:lnTo>
                    <a:pt x="382650" y="43687"/>
                  </a:lnTo>
                  <a:lnTo>
                    <a:pt x="390225" y="45092"/>
                  </a:lnTo>
                  <a:lnTo>
                    <a:pt x="395620" y="49307"/>
                  </a:lnTo>
                  <a:lnTo>
                    <a:pt x="398849" y="56332"/>
                  </a:lnTo>
                  <a:lnTo>
                    <a:pt x="399923" y="66166"/>
                  </a:lnTo>
                  <a:lnTo>
                    <a:pt x="399923" y="111378"/>
                  </a:lnTo>
                  <a:lnTo>
                    <a:pt x="412115" y="111378"/>
                  </a:lnTo>
                  <a:lnTo>
                    <a:pt x="412115" y="61213"/>
                  </a:lnTo>
                  <a:lnTo>
                    <a:pt x="414020" y="55625"/>
                  </a:lnTo>
                  <a:lnTo>
                    <a:pt x="417575" y="50800"/>
                  </a:lnTo>
                  <a:lnTo>
                    <a:pt x="418870" y="49149"/>
                  </a:lnTo>
                  <a:lnTo>
                    <a:pt x="409701" y="49149"/>
                  </a:lnTo>
                  <a:lnTo>
                    <a:pt x="408304" y="44450"/>
                  </a:lnTo>
                  <a:lnTo>
                    <a:pt x="407771" y="43687"/>
                  </a:lnTo>
                  <a:close/>
                </a:path>
                <a:path w="544195" h="113664">
                  <a:moveTo>
                    <a:pt x="455079" y="43687"/>
                  </a:moveTo>
                  <a:lnTo>
                    <a:pt x="437006" y="43687"/>
                  </a:lnTo>
                  <a:lnTo>
                    <a:pt x="441451" y="45593"/>
                  </a:lnTo>
                  <a:lnTo>
                    <a:pt x="446658" y="53086"/>
                  </a:lnTo>
                  <a:lnTo>
                    <a:pt x="447928" y="59182"/>
                  </a:lnTo>
                  <a:lnTo>
                    <a:pt x="447928" y="111378"/>
                  </a:lnTo>
                  <a:lnTo>
                    <a:pt x="460121" y="111378"/>
                  </a:lnTo>
                  <a:lnTo>
                    <a:pt x="460121" y="64388"/>
                  </a:lnTo>
                  <a:lnTo>
                    <a:pt x="458542" y="50800"/>
                  </a:lnTo>
                  <a:lnTo>
                    <a:pt x="455079" y="43687"/>
                  </a:lnTo>
                  <a:close/>
                </a:path>
                <a:path w="544195" h="113664">
                  <a:moveTo>
                    <a:pt x="434975" y="33400"/>
                  </a:moveTo>
                  <a:lnTo>
                    <a:pt x="427097" y="34379"/>
                  </a:lnTo>
                  <a:lnTo>
                    <a:pt x="420243" y="37322"/>
                  </a:lnTo>
                  <a:lnTo>
                    <a:pt x="414436" y="42241"/>
                  </a:lnTo>
                  <a:lnTo>
                    <a:pt x="409701" y="49149"/>
                  </a:lnTo>
                  <a:lnTo>
                    <a:pt x="418870" y="49149"/>
                  </a:lnTo>
                  <a:lnTo>
                    <a:pt x="421258" y="46100"/>
                  </a:lnTo>
                  <a:lnTo>
                    <a:pt x="425703" y="43687"/>
                  </a:lnTo>
                  <a:lnTo>
                    <a:pt x="455079" y="43687"/>
                  </a:lnTo>
                  <a:lnTo>
                    <a:pt x="453834" y="41132"/>
                  </a:lnTo>
                  <a:lnTo>
                    <a:pt x="445976" y="35331"/>
                  </a:lnTo>
                  <a:lnTo>
                    <a:pt x="434975" y="33400"/>
                  </a:lnTo>
                  <a:close/>
                </a:path>
                <a:path w="544195" h="113664">
                  <a:moveTo>
                    <a:pt x="393319" y="33400"/>
                  </a:moveTo>
                  <a:lnTo>
                    <a:pt x="388112" y="33400"/>
                  </a:lnTo>
                  <a:lnTo>
                    <a:pt x="380777" y="34260"/>
                  </a:lnTo>
                  <a:lnTo>
                    <a:pt x="374396" y="36845"/>
                  </a:lnTo>
                  <a:lnTo>
                    <a:pt x="368966" y="41169"/>
                  </a:lnTo>
                  <a:lnTo>
                    <a:pt x="364490" y="47244"/>
                  </a:lnTo>
                  <a:lnTo>
                    <a:pt x="371789" y="47244"/>
                  </a:lnTo>
                  <a:lnTo>
                    <a:pt x="372872" y="45847"/>
                  </a:lnTo>
                  <a:lnTo>
                    <a:pt x="377190" y="43687"/>
                  </a:lnTo>
                  <a:lnTo>
                    <a:pt x="407771" y="43687"/>
                  </a:lnTo>
                  <a:lnTo>
                    <a:pt x="405638" y="40639"/>
                  </a:lnTo>
                  <a:lnTo>
                    <a:pt x="401700" y="37719"/>
                  </a:lnTo>
                  <a:lnTo>
                    <a:pt x="397891" y="34798"/>
                  </a:lnTo>
                  <a:lnTo>
                    <a:pt x="393319" y="33400"/>
                  </a:lnTo>
                  <a:close/>
                </a:path>
                <a:path w="544195" h="113664">
                  <a:moveTo>
                    <a:pt x="522858" y="33400"/>
                  </a:moveTo>
                  <a:lnTo>
                    <a:pt x="512952" y="33400"/>
                  </a:lnTo>
                  <a:lnTo>
                    <a:pt x="505739" y="34093"/>
                  </a:lnTo>
                  <a:lnTo>
                    <a:pt x="478414" y="65079"/>
                  </a:lnTo>
                  <a:lnTo>
                    <a:pt x="477774" y="73533"/>
                  </a:lnTo>
                  <a:lnTo>
                    <a:pt x="478347" y="82436"/>
                  </a:lnTo>
                  <a:lnTo>
                    <a:pt x="504779" y="112512"/>
                  </a:lnTo>
                  <a:lnTo>
                    <a:pt x="512445" y="113157"/>
                  </a:lnTo>
                  <a:lnTo>
                    <a:pt x="520253" y="112704"/>
                  </a:lnTo>
                  <a:lnTo>
                    <a:pt x="527288" y="111347"/>
                  </a:lnTo>
                  <a:lnTo>
                    <a:pt x="533536" y="109085"/>
                  </a:lnTo>
                  <a:lnTo>
                    <a:pt x="538988" y="105918"/>
                  </a:lnTo>
                  <a:lnTo>
                    <a:pt x="538988" y="102870"/>
                  </a:lnTo>
                  <a:lnTo>
                    <a:pt x="507619" y="102870"/>
                  </a:lnTo>
                  <a:lnTo>
                    <a:pt x="501650" y="100584"/>
                  </a:lnTo>
                  <a:lnTo>
                    <a:pt x="492887" y="91312"/>
                  </a:lnTo>
                  <a:lnTo>
                    <a:pt x="490600" y="84836"/>
                  </a:lnTo>
                  <a:lnTo>
                    <a:pt x="490474" y="76326"/>
                  </a:lnTo>
                  <a:lnTo>
                    <a:pt x="544195" y="76326"/>
                  </a:lnTo>
                  <a:lnTo>
                    <a:pt x="544195" y="69976"/>
                  </a:lnTo>
                  <a:lnTo>
                    <a:pt x="543953" y="66039"/>
                  </a:lnTo>
                  <a:lnTo>
                    <a:pt x="490600" y="66039"/>
                  </a:lnTo>
                  <a:lnTo>
                    <a:pt x="491490" y="59309"/>
                  </a:lnTo>
                  <a:lnTo>
                    <a:pt x="494029" y="53975"/>
                  </a:lnTo>
                  <a:lnTo>
                    <a:pt x="502030" y="45720"/>
                  </a:lnTo>
                  <a:lnTo>
                    <a:pt x="506983" y="43687"/>
                  </a:lnTo>
                  <a:lnTo>
                    <a:pt x="536494" y="43687"/>
                  </a:lnTo>
                  <a:lnTo>
                    <a:pt x="536067" y="43052"/>
                  </a:lnTo>
                  <a:lnTo>
                    <a:pt x="530605" y="36575"/>
                  </a:lnTo>
                  <a:lnTo>
                    <a:pt x="522858" y="33400"/>
                  </a:lnTo>
                  <a:close/>
                </a:path>
                <a:path w="544195" h="113664">
                  <a:moveTo>
                    <a:pt x="538988" y="94361"/>
                  </a:moveTo>
                  <a:lnTo>
                    <a:pt x="531749" y="100075"/>
                  </a:lnTo>
                  <a:lnTo>
                    <a:pt x="523875" y="102870"/>
                  </a:lnTo>
                  <a:lnTo>
                    <a:pt x="538988" y="102870"/>
                  </a:lnTo>
                  <a:lnTo>
                    <a:pt x="538988" y="94361"/>
                  </a:lnTo>
                  <a:close/>
                </a:path>
                <a:path w="544195" h="113664">
                  <a:moveTo>
                    <a:pt x="536494" y="43687"/>
                  </a:moveTo>
                  <a:lnTo>
                    <a:pt x="518668" y="43687"/>
                  </a:lnTo>
                  <a:lnTo>
                    <a:pt x="523240" y="45593"/>
                  </a:lnTo>
                  <a:lnTo>
                    <a:pt x="526669" y="49530"/>
                  </a:lnTo>
                  <a:lnTo>
                    <a:pt x="529971" y="53466"/>
                  </a:lnTo>
                  <a:lnTo>
                    <a:pt x="531749" y="58927"/>
                  </a:lnTo>
                  <a:lnTo>
                    <a:pt x="531749" y="66039"/>
                  </a:lnTo>
                  <a:lnTo>
                    <a:pt x="543953" y="66039"/>
                  </a:lnTo>
                  <a:lnTo>
                    <a:pt x="543692" y="61805"/>
                  </a:lnTo>
                  <a:lnTo>
                    <a:pt x="542178" y="54610"/>
                  </a:lnTo>
                  <a:lnTo>
                    <a:pt x="539640" y="48367"/>
                  </a:lnTo>
                  <a:lnTo>
                    <a:pt x="536494" y="4368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16667" y="2898648"/>
              <a:ext cx="1112520" cy="269875"/>
            </a:xfrm>
            <a:custGeom>
              <a:avLst/>
              <a:gdLst/>
              <a:ahLst/>
              <a:cxnLst/>
              <a:rect l="l" t="t" r="r" b="b"/>
              <a:pathLst>
                <a:path w="1112520" h="269875">
                  <a:moveTo>
                    <a:pt x="111252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2520" y="2697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8B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329545" y="2984881"/>
              <a:ext cx="289560" cy="108585"/>
            </a:xfrm>
            <a:custGeom>
              <a:avLst/>
              <a:gdLst/>
              <a:ahLst/>
              <a:cxnLst/>
              <a:rect l="l" t="t" r="r" b="b"/>
              <a:pathLst>
                <a:path w="289559" h="108585">
                  <a:moveTo>
                    <a:pt x="29463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8321" y="106680"/>
                  </a:lnTo>
                  <a:lnTo>
                    <a:pt x="40798" y="105749"/>
                  </a:lnTo>
                  <a:lnTo>
                    <a:pt x="51942" y="102949"/>
                  </a:lnTo>
                  <a:lnTo>
                    <a:pt x="61753" y="98268"/>
                  </a:lnTo>
                  <a:lnTo>
                    <a:pt x="65481" y="95377"/>
                  </a:lnTo>
                  <a:lnTo>
                    <a:pt x="12573" y="95377"/>
                  </a:lnTo>
                  <a:lnTo>
                    <a:pt x="12573" y="11303"/>
                  </a:lnTo>
                  <a:lnTo>
                    <a:pt x="68635" y="11303"/>
                  </a:lnTo>
                  <a:lnTo>
                    <a:pt x="54133" y="3260"/>
                  </a:lnTo>
                  <a:lnTo>
                    <a:pt x="29463" y="0"/>
                  </a:lnTo>
                  <a:close/>
                </a:path>
                <a:path w="289559" h="108585">
                  <a:moveTo>
                    <a:pt x="68635" y="11303"/>
                  </a:moveTo>
                  <a:lnTo>
                    <a:pt x="29209" y="11303"/>
                  </a:lnTo>
                  <a:lnTo>
                    <a:pt x="48285" y="13872"/>
                  </a:lnTo>
                  <a:lnTo>
                    <a:pt x="61896" y="21574"/>
                  </a:lnTo>
                  <a:lnTo>
                    <a:pt x="70054" y="34395"/>
                  </a:lnTo>
                  <a:lnTo>
                    <a:pt x="72771" y="52324"/>
                  </a:lnTo>
                  <a:lnTo>
                    <a:pt x="72034" y="62037"/>
                  </a:lnTo>
                  <a:lnTo>
                    <a:pt x="47101" y="92598"/>
                  </a:lnTo>
                  <a:lnTo>
                    <a:pt x="28448" y="95377"/>
                  </a:lnTo>
                  <a:lnTo>
                    <a:pt x="65481" y="95377"/>
                  </a:lnTo>
                  <a:lnTo>
                    <a:pt x="85851" y="52070"/>
                  </a:lnTo>
                  <a:lnTo>
                    <a:pt x="82327" y="29307"/>
                  </a:lnTo>
                  <a:lnTo>
                    <a:pt x="71754" y="13033"/>
                  </a:lnTo>
                  <a:lnTo>
                    <a:pt x="68635" y="11303"/>
                  </a:lnTo>
                  <a:close/>
                </a:path>
                <a:path w="289559" h="108585">
                  <a:moveTo>
                    <a:pt x="154689" y="38989"/>
                  </a:moveTo>
                  <a:lnTo>
                    <a:pt x="142112" y="38989"/>
                  </a:lnTo>
                  <a:lnTo>
                    <a:pt x="147447" y="45466"/>
                  </a:lnTo>
                  <a:lnTo>
                    <a:pt x="147447" y="58420"/>
                  </a:lnTo>
                  <a:lnTo>
                    <a:pt x="105727" y="69611"/>
                  </a:lnTo>
                  <a:lnTo>
                    <a:pt x="99440" y="86487"/>
                  </a:lnTo>
                  <a:lnTo>
                    <a:pt x="99440" y="93091"/>
                  </a:lnTo>
                  <a:lnTo>
                    <a:pt x="101600" y="98425"/>
                  </a:lnTo>
                  <a:lnTo>
                    <a:pt x="105790" y="102489"/>
                  </a:lnTo>
                  <a:lnTo>
                    <a:pt x="110108" y="106553"/>
                  </a:lnTo>
                  <a:lnTo>
                    <a:pt x="116077" y="108458"/>
                  </a:lnTo>
                  <a:lnTo>
                    <a:pt x="123698" y="108458"/>
                  </a:lnTo>
                  <a:lnTo>
                    <a:pt x="122047" y="98298"/>
                  </a:lnTo>
                  <a:lnTo>
                    <a:pt x="118490" y="97028"/>
                  </a:lnTo>
                  <a:lnTo>
                    <a:pt x="115824" y="94742"/>
                  </a:lnTo>
                  <a:lnTo>
                    <a:pt x="113283" y="92329"/>
                  </a:lnTo>
                  <a:lnTo>
                    <a:pt x="111886" y="89281"/>
                  </a:lnTo>
                  <a:lnTo>
                    <a:pt x="111886" y="80518"/>
                  </a:lnTo>
                  <a:lnTo>
                    <a:pt x="113283" y="76962"/>
                  </a:lnTo>
                  <a:lnTo>
                    <a:pt x="119125" y="72898"/>
                  </a:lnTo>
                  <a:lnTo>
                    <a:pt x="123316" y="71501"/>
                  </a:lnTo>
                  <a:lnTo>
                    <a:pt x="147447" y="68199"/>
                  </a:lnTo>
                  <a:lnTo>
                    <a:pt x="159638" y="68199"/>
                  </a:lnTo>
                  <a:lnTo>
                    <a:pt x="159638" y="57150"/>
                  </a:lnTo>
                  <a:lnTo>
                    <a:pt x="157950" y="44721"/>
                  </a:lnTo>
                  <a:lnTo>
                    <a:pt x="154689" y="38989"/>
                  </a:lnTo>
                  <a:close/>
                </a:path>
                <a:path w="289559" h="108585">
                  <a:moveTo>
                    <a:pt x="159638" y="94869"/>
                  </a:moveTo>
                  <a:lnTo>
                    <a:pt x="147447" y="94869"/>
                  </a:lnTo>
                  <a:lnTo>
                    <a:pt x="147447" y="106680"/>
                  </a:lnTo>
                  <a:lnTo>
                    <a:pt x="159638" y="106680"/>
                  </a:lnTo>
                  <a:lnTo>
                    <a:pt x="159638" y="94869"/>
                  </a:lnTo>
                  <a:close/>
                </a:path>
                <a:path w="289559" h="108585">
                  <a:moveTo>
                    <a:pt x="159638" y="68199"/>
                  </a:moveTo>
                  <a:lnTo>
                    <a:pt x="147447" y="68199"/>
                  </a:lnTo>
                  <a:lnTo>
                    <a:pt x="147447" y="82296"/>
                  </a:lnTo>
                  <a:lnTo>
                    <a:pt x="145414" y="87630"/>
                  </a:lnTo>
                  <a:lnTo>
                    <a:pt x="141477" y="91821"/>
                  </a:lnTo>
                  <a:lnTo>
                    <a:pt x="137540" y="96139"/>
                  </a:lnTo>
                  <a:lnTo>
                    <a:pt x="132587" y="98298"/>
                  </a:lnTo>
                  <a:lnTo>
                    <a:pt x="144488" y="98298"/>
                  </a:lnTo>
                  <a:lnTo>
                    <a:pt x="147065" y="94869"/>
                  </a:lnTo>
                  <a:lnTo>
                    <a:pt x="159638" y="94869"/>
                  </a:lnTo>
                  <a:lnTo>
                    <a:pt x="159638" y="68199"/>
                  </a:lnTo>
                  <a:close/>
                </a:path>
                <a:path w="289559" h="108585">
                  <a:moveTo>
                    <a:pt x="132714" y="28702"/>
                  </a:moveTo>
                  <a:lnTo>
                    <a:pt x="125595" y="29154"/>
                  </a:lnTo>
                  <a:lnTo>
                    <a:pt x="118903" y="30511"/>
                  </a:lnTo>
                  <a:lnTo>
                    <a:pt x="112641" y="32773"/>
                  </a:lnTo>
                  <a:lnTo>
                    <a:pt x="106806" y="35941"/>
                  </a:lnTo>
                  <a:lnTo>
                    <a:pt x="106806" y="48387"/>
                  </a:lnTo>
                  <a:lnTo>
                    <a:pt x="112518" y="44293"/>
                  </a:lnTo>
                  <a:lnTo>
                    <a:pt x="118586" y="41354"/>
                  </a:lnTo>
                  <a:lnTo>
                    <a:pt x="124987" y="39582"/>
                  </a:lnTo>
                  <a:lnTo>
                    <a:pt x="131699" y="38989"/>
                  </a:lnTo>
                  <a:lnTo>
                    <a:pt x="154689" y="38989"/>
                  </a:lnTo>
                  <a:lnTo>
                    <a:pt x="152892" y="35829"/>
                  </a:lnTo>
                  <a:lnTo>
                    <a:pt x="144476" y="30485"/>
                  </a:lnTo>
                  <a:lnTo>
                    <a:pt x="132714" y="28702"/>
                  </a:lnTo>
                  <a:close/>
                </a:path>
                <a:path w="289559" h="108585">
                  <a:moveTo>
                    <a:pt x="198881" y="40894"/>
                  </a:moveTo>
                  <a:lnTo>
                    <a:pt x="186689" y="40894"/>
                  </a:lnTo>
                  <a:lnTo>
                    <a:pt x="186689" y="85979"/>
                  </a:lnTo>
                  <a:lnTo>
                    <a:pt x="187950" y="95793"/>
                  </a:lnTo>
                  <a:lnTo>
                    <a:pt x="191722" y="102774"/>
                  </a:lnTo>
                  <a:lnTo>
                    <a:pt x="197994" y="106945"/>
                  </a:lnTo>
                  <a:lnTo>
                    <a:pt x="206755" y="108331"/>
                  </a:lnTo>
                  <a:lnTo>
                    <a:pt x="211454" y="108331"/>
                  </a:lnTo>
                  <a:lnTo>
                    <a:pt x="215264" y="107569"/>
                  </a:lnTo>
                  <a:lnTo>
                    <a:pt x="218185" y="105918"/>
                  </a:lnTo>
                  <a:lnTo>
                    <a:pt x="218185" y="98044"/>
                  </a:lnTo>
                  <a:lnTo>
                    <a:pt x="206121" y="98044"/>
                  </a:lnTo>
                  <a:lnTo>
                    <a:pt x="203326" y="97028"/>
                  </a:lnTo>
                  <a:lnTo>
                    <a:pt x="201549" y="94869"/>
                  </a:lnTo>
                  <a:lnTo>
                    <a:pt x="199771" y="92583"/>
                  </a:lnTo>
                  <a:lnTo>
                    <a:pt x="198881" y="89027"/>
                  </a:lnTo>
                  <a:lnTo>
                    <a:pt x="198881" y="40894"/>
                  </a:lnTo>
                  <a:close/>
                </a:path>
                <a:path w="289559" h="108585">
                  <a:moveTo>
                    <a:pt x="218185" y="95504"/>
                  </a:moveTo>
                  <a:lnTo>
                    <a:pt x="215900" y="97282"/>
                  </a:lnTo>
                  <a:lnTo>
                    <a:pt x="213232" y="98044"/>
                  </a:lnTo>
                  <a:lnTo>
                    <a:pt x="218185" y="98044"/>
                  </a:lnTo>
                  <a:lnTo>
                    <a:pt x="218185" y="95504"/>
                  </a:lnTo>
                  <a:close/>
                </a:path>
                <a:path w="289559" h="108585">
                  <a:moveTo>
                    <a:pt x="218185" y="30480"/>
                  </a:moveTo>
                  <a:lnTo>
                    <a:pt x="173608" y="30480"/>
                  </a:lnTo>
                  <a:lnTo>
                    <a:pt x="173608" y="40894"/>
                  </a:lnTo>
                  <a:lnTo>
                    <a:pt x="218185" y="40894"/>
                  </a:lnTo>
                  <a:lnTo>
                    <a:pt x="218185" y="30480"/>
                  </a:lnTo>
                  <a:close/>
                </a:path>
                <a:path w="289559" h="108585">
                  <a:moveTo>
                    <a:pt x="198881" y="8001"/>
                  </a:moveTo>
                  <a:lnTo>
                    <a:pt x="186689" y="11938"/>
                  </a:lnTo>
                  <a:lnTo>
                    <a:pt x="186689" y="30480"/>
                  </a:lnTo>
                  <a:lnTo>
                    <a:pt x="198881" y="30480"/>
                  </a:lnTo>
                  <a:lnTo>
                    <a:pt x="198881" y="8001"/>
                  </a:lnTo>
                  <a:close/>
                </a:path>
                <a:path w="289559" h="108585">
                  <a:moveTo>
                    <a:pt x="284229" y="38989"/>
                  </a:moveTo>
                  <a:lnTo>
                    <a:pt x="271652" y="38989"/>
                  </a:lnTo>
                  <a:lnTo>
                    <a:pt x="276986" y="45466"/>
                  </a:lnTo>
                  <a:lnTo>
                    <a:pt x="276986" y="58420"/>
                  </a:lnTo>
                  <a:lnTo>
                    <a:pt x="235267" y="69611"/>
                  </a:lnTo>
                  <a:lnTo>
                    <a:pt x="228980" y="86487"/>
                  </a:lnTo>
                  <a:lnTo>
                    <a:pt x="228980" y="93091"/>
                  </a:lnTo>
                  <a:lnTo>
                    <a:pt x="231139" y="98425"/>
                  </a:lnTo>
                  <a:lnTo>
                    <a:pt x="235330" y="102489"/>
                  </a:lnTo>
                  <a:lnTo>
                    <a:pt x="239649" y="106553"/>
                  </a:lnTo>
                  <a:lnTo>
                    <a:pt x="245618" y="108458"/>
                  </a:lnTo>
                  <a:lnTo>
                    <a:pt x="253237" y="108458"/>
                  </a:lnTo>
                  <a:lnTo>
                    <a:pt x="251586" y="98298"/>
                  </a:lnTo>
                  <a:lnTo>
                    <a:pt x="248030" y="97028"/>
                  </a:lnTo>
                  <a:lnTo>
                    <a:pt x="245363" y="94742"/>
                  </a:lnTo>
                  <a:lnTo>
                    <a:pt x="242824" y="92329"/>
                  </a:lnTo>
                  <a:lnTo>
                    <a:pt x="241426" y="89281"/>
                  </a:lnTo>
                  <a:lnTo>
                    <a:pt x="241426" y="80518"/>
                  </a:lnTo>
                  <a:lnTo>
                    <a:pt x="242824" y="76962"/>
                  </a:lnTo>
                  <a:lnTo>
                    <a:pt x="248665" y="72898"/>
                  </a:lnTo>
                  <a:lnTo>
                    <a:pt x="252856" y="71501"/>
                  </a:lnTo>
                  <a:lnTo>
                    <a:pt x="276986" y="68199"/>
                  </a:lnTo>
                  <a:lnTo>
                    <a:pt x="289178" y="68199"/>
                  </a:lnTo>
                  <a:lnTo>
                    <a:pt x="289178" y="57150"/>
                  </a:lnTo>
                  <a:lnTo>
                    <a:pt x="287490" y="44721"/>
                  </a:lnTo>
                  <a:lnTo>
                    <a:pt x="284229" y="38989"/>
                  </a:lnTo>
                  <a:close/>
                </a:path>
                <a:path w="289559" h="108585">
                  <a:moveTo>
                    <a:pt x="289178" y="94869"/>
                  </a:moveTo>
                  <a:lnTo>
                    <a:pt x="276986" y="94869"/>
                  </a:lnTo>
                  <a:lnTo>
                    <a:pt x="276986" y="106680"/>
                  </a:lnTo>
                  <a:lnTo>
                    <a:pt x="289178" y="106680"/>
                  </a:lnTo>
                  <a:lnTo>
                    <a:pt x="289178" y="94869"/>
                  </a:lnTo>
                  <a:close/>
                </a:path>
                <a:path w="289559" h="108585">
                  <a:moveTo>
                    <a:pt x="289178" y="68199"/>
                  </a:moveTo>
                  <a:lnTo>
                    <a:pt x="276986" y="68199"/>
                  </a:lnTo>
                  <a:lnTo>
                    <a:pt x="276986" y="82296"/>
                  </a:lnTo>
                  <a:lnTo>
                    <a:pt x="274954" y="87630"/>
                  </a:lnTo>
                  <a:lnTo>
                    <a:pt x="271018" y="91821"/>
                  </a:lnTo>
                  <a:lnTo>
                    <a:pt x="267080" y="96139"/>
                  </a:lnTo>
                  <a:lnTo>
                    <a:pt x="262127" y="98298"/>
                  </a:lnTo>
                  <a:lnTo>
                    <a:pt x="274028" y="98298"/>
                  </a:lnTo>
                  <a:lnTo>
                    <a:pt x="276605" y="94869"/>
                  </a:lnTo>
                  <a:lnTo>
                    <a:pt x="289178" y="94869"/>
                  </a:lnTo>
                  <a:lnTo>
                    <a:pt x="289178" y="68199"/>
                  </a:lnTo>
                  <a:close/>
                </a:path>
                <a:path w="289559" h="108585">
                  <a:moveTo>
                    <a:pt x="262254" y="28702"/>
                  </a:moveTo>
                  <a:lnTo>
                    <a:pt x="255135" y="29154"/>
                  </a:lnTo>
                  <a:lnTo>
                    <a:pt x="248443" y="30511"/>
                  </a:lnTo>
                  <a:lnTo>
                    <a:pt x="242181" y="32773"/>
                  </a:lnTo>
                  <a:lnTo>
                    <a:pt x="236347" y="35941"/>
                  </a:lnTo>
                  <a:lnTo>
                    <a:pt x="236347" y="48387"/>
                  </a:lnTo>
                  <a:lnTo>
                    <a:pt x="242058" y="44293"/>
                  </a:lnTo>
                  <a:lnTo>
                    <a:pt x="248126" y="41354"/>
                  </a:lnTo>
                  <a:lnTo>
                    <a:pt x="254527" y="39582"/>
                  </a:lnTo>
                  <a:lnTo>
                    <a:pt x="261238" y="38989"/>
                  </a:lnTo>
                  <a:lnTo>
                    <a:pt x="284229" y="38989"/>
                  </a:lnTo>
                  <a:lnTo>
                    <a:pt x="282432" y="35829"/>
                  </a:lnTo>
                  <a:lnTo>
                    <a:pt x="274016" y="30485"/>
                  </a:lnTo>
                  <a:lnTo>
                    <a:pt x="262254" y="28702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76900" y="4888992"/>
              <a:ext cx="690372" cy="7193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8452" y="2076576"/>
              <a:ext cx="824230" cy="396240"/>
            </a:xfrm>
            <a:custGeom>
              <a:avLst/>
              <a:gdLst/>
              <a:ahLst/>
              <a:cxnLst/>
              <a:rect l="l" t="t" r="r" b="b"/>
              <a:pathLst>
                <a:path w="824229" h="396239">
                  <a:moveTo>
                    <a:pt x="86106" y="352806"/>
                  </a:moveTo>
                  <a:lnTo>
                    <a:pt x="85090" y="348107"/>
                  </a:lnTo>
                  <a:lnTo>
                    <a:pt x="82931" y="343789"/>
                  </a:lnTo>
                  <a:lnTo>
                    <a:pt x="81026" y="339852"/>
                  </a:lnTo>
                  <a:lnTo>
                    <a:pt x="78232" y="336169"/>
                  </a:lnTo>
                  <a:lnTo>
                    <a:pt x="74803" y="332867"/>
                  </a:lnTo>
                  <a:lnTo>
                    <a:pt x="71374" y="329438"/>
                  </a:lnTo>
                  <a:lnTo>
                    <a:pt x="43434" y="313309"/>
                  </a:lnTo>
                  <a:lnTo>
                    <a:pt x="31496" y="306959"/>
                  </a:lnTo>
                  <a:lnTo>
                    <a:pt x="17653" y="289687"/>
                  </a:lnTo>
                  <a:lnTo>
                    <a:pt x="17653" y="282067"/>
                  </a:lnTo>
                  <a:lnTo>
                    <a:pt x="18542" y="278765"/>
                  </a:lnTo>
                  <a:lnTo>
                    <a:pt x="22098" y="273431"/>
                  </a:lnTo>
                  <a:lnTo>
                    <a:pt x="24384" y="271145"/>
                  </a:lnTo>
                  <a:lnTo>
                    <a:pt x="27305" y="269494"/>
                  </a:lnTo>
                  <a:lnTo>
                    <a:pt x="30099" y="267716"/>
                  </a:lnTo>
                  <a:lnTo>
                    <a:pt x="33274" y="266573"/>
                  </a:lnTo>
                  <a:lnTo>
                    <a:pt x="40640" y="265049"/>
                  </a:lnTo>
                  <a:lnTo>
                    <a:pt x="44196" y="264668"/>
                  </a:lnTo>
                  <a:lnTo>
                    <a:pt x="47879" y="264668"/>
                  </a:lnTo>
                  <a:lnTo>
                    <a:pt x="57251" y="265214"/>
                  </a:lnTo>
                  <a:lnTo>
                    <a:pt x="65760" y="266852"/>
                  </a:lnTo>
                  <a:lnTo>
                    <a:pt x="73393" y="269544"/>
                  </a:lnTo>
                  <a:lnTo>
                    <a:pt x="80137" y="273304"/>
                  </a:lnTo>
                  <a:lnTo>
                    <a:pt x="80137" y="264668"/>
                  </a:lnTo>
                  <a:lnTo>
                    <a:pt x="80137" y="254635"/>
                  </a:lnTo>
                  <a:lnTo>
                    <a:pt x="74574" y="252399"/>
                  </a:lnTo>
                  <a:lnTo>
                    <a:pt x="67640" y="250812"/>
                  </a:lnTo>
                  <a:lnTo>
                    <a:pt x="59283" y="249872"/>
                  </a:lnTo>
                  <a:lnTo>
                    <a:pt x="49530" y="249555"/>
                  </a:lnTo>
                  <a:lnTo>
                    <a:pt x="43434" y="249555"/>
                  </a:lnTo>
                  <a:lnTo>
                    <a:pt x="7366" y="265811"/>
                  </a:lnTo>
                  <a:lnTo>
                    <a:pt x="254" y="281051"/>
                  </a:lnTo>
                  <a:lnTo>
                    <a:pt x="254" y="292735"/>
                  </a:lnTo>
                  <a:lnTo>
                    <a:pt x="10414" y="311785"/>
                  </a:lnTo>
                  <a:lnTo>
                    <a:pt x="13589" y="314960"/>
                  </a:lnTo>
                  <a:lnTo>
                    <a:pt x="17272" y="317754"/>
                  </a:lnTo>
                  <a:lnTo>
                    <a:pt x="21590" y="320294"/>
                  </a:lnTo>
                  <a:lnTo>
                    <a:pt x="25908" y="322961"/>
                  </a:lnTo>
                  <a:lnTo>
                    <a:pt x="30480" y="325501"/>
                  </a:lnTo>
                  <a:lnTo>
                    <a:pt x="35433" y="327914"/>
                  </a:lnTo>
                  <a:lnTo>
                    <a:pt x="44577" y="332613"/>
                  </a:lnTo>
                  <a:lnTo>
                    <a:pt x="66040" y="349250"/>
                  </a:lnTo>
                  <a:lnTo>
                    <a:pt x="67818" y="352044"/>
                  </a:lnTo>
                  <a:lnTo>
                    <a:pt x="68580" y="355473"/>
                  </a:lnTo>
                  <a:lnTo>
                    <a:pt x="68580" y="366395"/>
                  </a:lnTo>
                  <a:lnTo>
                    <a:pt x="66040" y="371856"/>
                  </a:lnTo>
                  <a:lnTo>
                    <a:pt x="61087" y="375666"/>
                  </a:lnTo>
                  <a:lnTo>
                    <a:pt x="56007" y="379476"/>
                  </a:lnTo>
                  <a:lnTo>
                    <a:pt x="48387" y="381254"/>
                  </a:lnTo>
                  <a:lnTo>
                    <a:pt x="35179" y="381254"/>
                  </a:lnTo>
                  <a:lnTo>
                    <a:pt x="32004" y="381000"/>
                  </a:lnTo>
                  <a:lnTo>
                    <a:pt x="28448" y="380365"/>
                  </a:lnTo>
                  <a:lnTo>
                    <a:pt x="24892" y="379857"/>
                  </a:lnTo>
                  <a:lnTo>
                    <a:pt x="0" y="368554"/>
                  </a:lnTo>
                  <a:lnTo>
                    <a:pt x="0" y="388112"/>
                  </a:lnTo>
                  <a:lnTo>
                    <a:pt x="17145" y="394081"/>
                  </a:lnTo>
                  <a:lnTo>
                    <a:pt x="20574" y="394843"/>
                  </a:lnTo>
                  <a:lnTo>
                    <a:pt x="24003" y="395351"/>
                  </a:lnTo>
                  <a:lnTo>
                    <a:pt x="30607" y="396113"/>
                  </a:lnTo>
                  <a:lnTo>
                    <a:pt x="33274" y="396240"/>
                  </a:lnTo>
                  <a:lnTo>
                    <a:pt x="42291" y="396240"/>
                  </a:lnTo>
                  <a:lnTo>
                    <a:pt x="48641" y="395605"/>
                  </a:lnTo>
                  <a:lnTo>
                    <a:pt x="54737" y="394208"/>
                  </a:lnTo>
                  <a:lnTo>
                    <a:pt x="60833" y="392938"/>
                  </a:lnTo>
                  <a:lnTo>
                    <a:pt x="66167" y="390652"/>
                  </a:lnTo>
                  <a:lnTo>
                    <a:pt x="75565" y="384556"/>
                  </a:lnTo>
                  <a:lnTo>
                    <a:pt x="78651" y="381254"/>
                  </a:lnTo>
                  <a:lnTo>
                    <a:pt x="79248" y="380619"/>
                  </a:lnTo>
                  <a:lnTo>
                    <a:pt x="81978" y="375666"/>
                  </a:lnTo>
                  <a:lnTo>
                    <a:pt x="84709" y="370967"/>
                  </a:lnTo>
                  <a:lnTo>
                    <a:pt x="86106" y="364998"/>
                  </a:lnTo>
                  <a:lnTo>
                    <a:pt x="86106" y="352806"/>
                  </a:lnTo>
                  <a:close/>
                </a:path>
                <a:path w="824229" h="396239">
                  <a:moveTo>
                    <a:pt x="93472" y="50419"/>
                  </a:moveTo>
                  <a:lnTo>
                    <a:pt x="92684" y="40894"/>
                  </a:lnTo>
                  <a:lnTo>
                    <a:pt x="90322" y="32512"/>
                  </a:lnTo>
                  <a:lnTo>
                    <a:pt x="86398" y="25273"/>
                  </a:lnTo>
                  <a:lnTo>
                    <a:pt x="84442" y="23114"/>
                  </a:lnTo>
                  <a:lnTo>
                    <a:pt x="80899" y="19177"/>
                  </a:lnTo>
                  <a:lnTo>
                    <a:pt x="76073" y="15786"/>
                  </a:lnTo>
                  <a:lnTo>
                    <a:pt x="76073" y="51308"/>
                  </a:lnTo>
                  <a:lnTo>
                    <a:pt x="76073" y="60833"/>
                  </a:lnTo>
                  <a:lnTo>
                    <a:pt x="40767" y="81407"/>
                  </a:lnTo>
                  <a:lnTo>
                    <a:pt x="23241" y="81407"/>
                  </a:lnTo>
                  <a:lnTo>
                    <a:pt x="23241" y="23114"/>
                  </a:lnTo>
                  <a:lnTo>
                    <a:pt x="42799" y="23114"/>
                  </a:lnTo>
                  <a:lnTo>
                    <a:pt x="57365" y="24879"/>
                  </a:lnTo>
                  <a:lnTo>
                    <a:pt x="67767" y="30162"/>
                  </a:lnTo>
                  <a:lnTo>
                    <a:pt x="73990" y="38976"/>
                  </a:lnTo>
                  <a:lnTo>
                    <a:pt x="76073" y="51308"/>
                  </a:lnTo>
                  <a:lnTo>
                    <a:pt x="76073" y="15786"/>
                  </a:lnTo>
                  <a:lnTo>
                    <a:pt x="74041" y="14351"/>
                  </a:lnTo>
                  <a:lnTo>
                    <a:pt x="65874" y="10896"/>
                  </a:lnTo>
                  <a:lnTo>
                    <a:pt x="56426" y="8826"/>
                  </a:lnTo>
                  <a:lnTo>
                    <a:pt x="45720" y="8128"/>
                  </a:lnTo>
                  <a:lnTo>
                    <a:pt x="6731" y="8128"/>
                  </a:lnTo>
                  <a:lnTo>
                    <a:pt x="6731" y="149987"/>
                  </a:lnTo>
                  <a:lnTo>
                    <a:pt x="23241" y="149987"/>
                  </a:lnTo>
                  <a:lnTo>
                    <a:pt x="23241" y="96393"/>
                  </a:lnTo>
                  <a:lnTo>
                    <a:pt x="42037" y="96393"/>
                  </a:lnTo>
                  <a:lnTo>
                    <a:pt x="79502" y="83566"/>
                  </a:lnTo>
                  <a:lnTo>
                    <a:pt x="81394" y="81407"/>
                  </a:lnTo>
                  <a:lnTo>
                    <a:pt x="85585" y="76644"/>
                  </a:lnTo>
                  <a:lnTo>
                    <a:pt x="89954" y="68808"/>
                  </a:lnTo>
                  <a:lnTo>
                    <a:pt x="92583" y="60071"/>
                  </a:lnTo>
                  <a:lnTo>
                    <a:pt x="93472" y="50419"/>
                  </a:lnTo>
                  <a:close/>
                </a:path>
                <a:path w="824229" h="396239">
                  <a:moveTo>
                    <a:pt x="183769" y="84074"/>
                  </a:moveTo>
                  <a:lnTo>
                    <a:pt x="181521" y="67576"/>
                  </a:lnTo>
                  <a:lnTo>
                    <a:pt x="177177" y="59944"/>
                  </a:lnTo>
                  <a:lnTo>
                    <a:pt x="174815" y="55791"/>
                  </a:lnTo>
                  <a:lnTo>
                    <a:pt x="163614" y="48717"/>
                  </a:lnTo>
                  <a:lnTo>
                    <a:pt x="147955" y="46355"/>
                  </a:lnTo>
                  <a:lnTo>
                    <a:pt x="138518" y="46951"/>
                  </a:lnTo>
                  <a:lnTo>
                    <a:pt x="129641" y="48742"/>
                  </a:lnTo>
                  <a:lnTo>
                    <a:pt x="121323" y="51714"/>
                  </a:lnTo>
                  <a:lnTo>
                    <a:pt x="113538" y="55880"/>
                  </a:lnTo>
                  <a:lnTo>
                    <a:pt x="113538" y="72390"/>
                  </a:lnTo>
                  <a:lnTo>
                    <a:pt x="121107" y="66967"/>
                  </a:lnTo>
                  <a:lnTo>
                    <a:pt x="129133" y="63080"/>
                  </a:lnTo>
                  <a:lnTo>
                    <a:pt x="137629" y="60731"/>
                  </a:lnTo>
                  <a:lnTo>
                    <a:pt x="146558" y="59944"/>
                  </a:lnTo>
                  <a:lnTo>
                    <a:pt x="155714" y="61569"/>
                  </a:lnTo>
                  <a:lnTo>
                    <a:pt x="162267" y="66421"/>
                  </a:lnTo>
                  <a:lnTo>
                    <a:pt x="166192" y="74523"/>
                  </a:lnTo>
                  <a:lnTo>
                    <a:pt x="167513" y="85852"/>
                  </a:lnTo>
                  <a:lnTo>
                    <a:pt x="167513" y="98806"/>
                  </a:lnTo>
                  <a:lnTo>
                    <a:pt x="167513" y="117475"/>
                  </a:lnTo>
                  <a:lnTo>
                    <a:pt x="164846" y="124714"/>
                  </a:lnTo>
                  <a:lnTo>
                    <a:pt x="154432" y="135890"/>
                  </a:lnTo>
                  <a:lnTo>
                    <a:pt x="147701" y="138811"/>
                  </a:lnTo>
                  <a:lnTo>
                    <a:pt x="133858" y="138811"/>
                  </a:lnTo>
                  <a:lnTo>
                    <a:pt x="129159" y="137160"/>
                  </a:lnTo>
                  <a:lnTo>
                    <a:pt x="125603" y="134112"/>
                  </a:lnTo>
                  <a:lnTo>
                    <a:pt x="122047" y="130937"/>
                  </a:lnTo>
                  <a:lnTo>
                    <a:pt x="120269" y="126873"/>
                  </a:lnTo>
                  <a:lnTo>
                    <a:pt x="120269" y="115189"/>
                  </a:lnTo>
                  <a:lnTo>
                    <a:pt x="167513" y="98806"/>
                  </a:lnTo>
                  <a:lnTo>
                    <a:pt x="167513" y="85852"/>
                  </a:lnTo>
                  <a:lnTo>
                    <a:pt x="122491" y="93891"/>
                  </a:lnTo>
                  <a:lnTo>
                    <a:pt x="103632" y="123063"/>
                  </a:lnTo>
                  <a:lnTo>
                    <a:pt x="103632" y="131953"/>
                  </a:lnTo>
                  <a:lnTo>
                    <a:pt x="106553" y="139065"/>
                  </a:lnTo>
                  <a:lnTo>
                    <a:pt x="117983" y="149733"/>
                  </a:lnTo>
                  <a:lnTo>
                    <a:pt x="125857" y="152400"/>
                  </a:lnTo>
                  <a:lnTo>
                    <a:pt x="135890" y="152400"/>
                  </a:lnTo>
                  <a:lnTo>
                    <a:pt x="145554" y="151269"/>
                  </a:lnTo>
                  <a:lnTo>
                    <a:pt x="153987" y="147853"/>
                  </a:lnTo>
                  <a:lnTo>
                    <a:pt x="161175" y="142176"/>
                  </a:lnTo>
                  <a:lnTo>
                    <a:pt x="163690" y="138811"/>
                  </a:lnTo>
                  <a:lnTo>
                    <a:pt x="167132" y="134239"/>
                  </a:lnTo>
                  <a:lnTo>
                    <a:pt x="167513" y="134239"/>
                  </a:lnTo>
                  <a:lnTo>
                    <a:pt x="167513" y="149987"/>
                  </a:lnTo>
                  <a:lnTo>
                    <a:pt x="183769" y="149987"/>
                  </a:lnTo>
                  <a:lnTo>
                    <a:pt x="183769" y="134239"/>
                  </a:lnTo>
                  <a:lnTo>
                    <a:pt x="183769" y="98806"/>
                  </a:lnTo>
                  <a:lnTo>
                    <a:pt x="183769" y="84074"/>
                  </a:lnTo>
                  <a:close/>
                </a:path>
                <a:path w="824229" h="396239">
                  <a:moveTo>
                    <a:pt x="205486" y="342773"/>
                  </a:moveTo>
                  <a:lnTo>
                    <a:pt x="192786" y="304165"/>
                  </a:lnTo>
                  <a:lnTo>
                    <a:pt x="192341" y="303784"/>
                  </a:lnTo>
                  <a:lnTo>
                    <a:pt x="188810" y="300672"/>
                  </a:lnTo>
                  <a:lnTo>
                    <a:pt x="188810" y="342773"/>
                  </a:lnTo>
                  <a:lnTo>
                    <a:pt x="188785" y="344424"/>
                  </a:lnTo>
                  <a:lnTo>
                    <a:pt x="170141" y="380085"/>
                  </a:lnTo>
                  <a:lnTo>
                    <a:pt x="156210" y="382651"/>
                  </a:lnTo>
                  <a:lnTo>
                    <a:pt x="148894" y="381990"/>
                  </a:lnTo>
                  <a:lnTo>
                    <a:pt x="122986" y="352298"/>
                  </a:lnTo>
                  <a:lnTo>
                    <a:pt x="122466" y="344424"/>
                  </a:lnTo>
                  <a:lnTo>
                    <a:pt x="122491" y="342773"/>
                  </a:lnTo>
                  <a:lnTo>
                    <a:pt x="142201" y="306451"/>
                  </a:lnTo>
                  <a:lnTo>
                    <a:pt x="180467" y="314071"/>
                  </a:lnTo>
                  <a:lnTo>
                    <a:pt x="188810" y="342773"/>
                  </a:lnTo>
                  <a:lnTo>
                    <a:pt x="188810" y="300672"/>
                  </a:lnTo>
                  <a:lnTo>
                    <a:pt x="185801" y="298018"/>
                  </a:lnTo>
                  <a:lnTo>
                    <a:pt x="177609" y="293662"/>
                  </a:lnTo>
                  <a:lnTo>
                    <a:pt x="168173" y="291058"/>
                  </a:lnTo>
                  <a:lnTo>
                    <a:pt x="157480" y="290195"/>
                  </a:lnTo>
                  <a:lnTo>
                    <a:pt x="146189" y="291084"/>
                  </a:lnTo>
                  <a:lnTo>
                    <a:pt x="113601" y="312407"/>
                  </a:lnTo>
                  <a:lnTo>
                    <a:pt x="105791" y="344424"/>
                  </a:lnTo>
                  <a:lnTo>
                    <a:pt x="106616" y="355574"/>
                  </a:lnTo>
                  <a:lnTo>
                    <a:pt x="126428" y="388264"/>
                  </a:lnTo>
                  <a:lnTo>
                    <a:pt x="155067" y="396240"/>
                  </a:lnTo>
                  <a:lnTo>
                    <a:pt x="165989" y="395338"/>
                  </a:lnTo>
                  <a:lnTo>
                    <a:pt x="175742" y="392607"/>
                  </a:lnTo>
                  <a:lnTo>
                    <a:pt x="184327" y="388048"/>
                  </a:lnTo>
                  <a:lnTo>
                    <a:pt x="190588" y="382651"/>
                  </a:lnTo>
                  <a:lnTo>
                    <a:pt x="191770" y="381635"/>
                  </a:lnTo>
                  <a:lnTo>
                    <a:pt x="197764" y="373786"/>
                  </a:lnTo>
                  <a:lnTo>
                    <a:pt x="202057" y="364680"/>
                  </a:lnTo>
                  <a:lnTo>
                    <a:pt x="204622" y="354355"/>
                  </a:lnTo>
                  <a:lnTo>
                    <a:pt x="205486" y="342773"/>
                  </a:lnTo>
                  <a:close/>
                </a:path>
                <a:path w="824229" h="396239">
                  <a:moveTo>
                    <a:pt x="278638" y="243459"/>
                  </a:moveTo>
                  <a:lnTo>
                    <a:pt x="275717" y="242316"/>
                  </a:lnTo>
                  <a:lnTo>
                    <a:pt x="271780" y="241681"/>
                  </a:lnTo>
                  <a:lnTo>
                    <a:pt x="257683" y="241681"/>
                  </a:lnTo>
                  <a:lnTo>
                    <a:pt x="234696" y="276098"/>
                  </a:lnTo>
                  <a:lnTo>
                    <a:pt x="234696" y="292481"/>
                  </a:lnTo>
                  <a:lnTo>
                    <a:pt x="217297" y="292481"/>
                  </a:lnTo>
                  <a:lnTo>
                    <a:pt x="217297" y="306451"/>
                  </a:lnTo>
                  <a:lnTo>
                    <a:pt x="234696" y="306451"/>
                  </a:lnTo>
                  <a:lnTo>
                    <a:pt x="234696" y="393827"/>
                  </a:lnTo>
                  <a:lnTo>
                    <a:pt x="250825" y="393827"/>
                  </a:lnTo>
                  <a:lnTo>
                    <a:pt x="250825" y="306451"/>
                  </a:lnTo>
                  <a:lnTo>
                    <a:pt x="274574" y="306451"/>
                  </a:lnTo>
                  <a:lnTo>
                    <a:pt x="274574" y="292481"/>
                  </a:lnTo>
                  <a:lnTo>
                    <a:pt x="250825" y="292481"/>
                  </a:lnTo>
                  <a:lnTo>
                    <a:pt x="250901" y="276098"/>
                  </a:lnTo>
                  <a:lnTo>
                    <a:pt x="251866" y="267512"/>
                  </a:lnTo>
                  <a:lnTo>
                    <a:pt x="255041" y="260794"/>
                  </a:lnTo>
                  <a:lnTo>
                    <a:pt x="260350" y="256755"/>
                  </a:lnTo>
                  <a:lnTo>
                    <a:pt x="267843" y="255397"/>
                  </a:lnTo>
                  <a:lnTo>
                    <a:pt x="271780" y="255397"/>
                  </a:lnTo>
                  <a:lnTo>
                    <a:pt x="275463" y="256286"/>
                  </a:lnTo>
                  <a:lnTo>
                    <a:pt x="278638" y="258064"/>
                  </a:lnTo>
                  <a:lnTo>
                    <a:pt x="278638" y="255397"/>
                  </a:lnTo>
                  <a:lnTo>
                    <a:pt x="278638" y="243459"/>
                  </a:lnTo>
                  <a:close/>
                </a:path>
                <a:path w="824229" h="396239">
                  <a:moveTo>
                    <a:pt x="284099" y="51308"/>
                  </a:moveTo>
                  <a:lnTo>
                    <a:pt x="277241" y="48006"/>
                  </a:lnTo>
                  <a:lnTo>
                    <a:pt x="269494" y="46355"/>
                  </a:lnTo>
                  <a:lnTo>
                    <a:pt x="260477" y="46355"/>
                  </a:lnTo>
                  <a:lnTo>
                    <a:pt x="222250" y="61468"/>
                  </a:lnTo>
                  <a:lnTo>
                    <a:pt x="207899" y="101727"/>
                  </a:lnTo>
                  <a:lnTo>
                    <a:pt x="208724" y="112445"/>
                  </a:lnTo>
                  <a:lnTo>
                    <a:pt x="236601" y="148882"/>
                  </a:lnTo>
                  <a:lnTo>
                    <a:pt x="256159" y="152400"/>
                  </a:lnTo>
                  <a:lnTo>
                    <a:pt x="263893" y="151980"/>
                  </a:lnTo>
                  <a:lnTo>
                    <a:pt x="271094" y="150672"/>
                  </a:lnTo>
                  <a:lnTo>
                    <a:pt x="277749" y="148501"/>
                  </a:lnTo>
                  <a:lnTo>
                    <a:pt x="283845" y="145415"/>
                  </a:lnTo>
                  <a:lnTo>
                    <a:pt x="283845" y="138811"/>
                  </a:lnTo>
                  <a:lnTo>
                    <a:pt x="283845" y="129921"/>
                  </a:lnTo>
                  <a:lnTo>
                    <a:pt x="277926" y="133781"/>
                  </a:lnTo>
                  <a:lnTo>
                    <a:pt x="271818" y="136563"/>
                  </a:lnTo>
                  <a:lnTo>
                    <a:pt x="265493" y="138252"/>
                  </a:lnTo>
                  <a:lnTo>
                    <a:pt x="258953" y="138811"/>
                  </a:lnTo>
                  <a:lnTo>
                    <a:pt x="251447" y="138176"/>
                  </a:lnTo>
                  <a:lnTo>
                    <a:pt x="225107" y="108813"/>
                  </a:lnTo>
                  <a:lnTo>
                    <a:pt x="224536" y="100330"/>
                  </a:lnTo>
                  <a:lnTo>
                    <a:pt x="225145" y="91719"/>
                  </a:lnTo>
                  <a:lnTo>
                    <a:pt x="252514" y="60642"/>
                  </a:lnTo>
                  <a:lnTo>
                    <a:pt x="259969" y="59944"/>
                  </a:lnTo>
                  <a:lnTo>
                    <a:pt x="266268" y="60452"/>
                  </a:lnTo>
                  <a:lnTo>
                    <a:pt x="272415" y="61950"/>
                  </a:lnTo>
                  <a:lnTo>
                    <a:pt x="278358" y="64452"/>
                  </a:lnTo>
                  <a:lnTo>
                    <a:pt x="284099" y="67945"/>
                  </a:lnTo>
                  <a:lnTo>
                    <a:pt x="284099" y="59944"/>
                  </a:lnTo>
                  <a:lnTo>
                    <a:pt x="284099" y="51308"/>
                  </a:lnTo>
                  <a:close/>
                </a:path>
                <a:path w="824229" h="396239">
                  <a:moveTo>
                    <a:pt x="342646" y="292481"/>
                  </a:moveTo>
                  <a:lnTo>
                    <a:pt x="316992" y="292481"/>
                  </a:lnTo>
                  <a:lnTo>
                    <a:pt x="316992" y="262509"/>
                  </a:lnTo>
                  <a:lnTo>
                    <a:pt x="300863" y="267843"/>
                  </a:lnTo>
                  <a:lnTo>
                    <a:pt x="300863" y="292481"/>
                  </a:lnTo>
                  <a:lnTo>
                    <a:pt x="283464" y="292481"/>
                  </a:lnTo>
                  <a:lnTo>
                    <a:pt x="283464" y="306451"/>
                  </a:lnTo>
                  <a:lnTo>
                    <a:pt x="300863" y="306451"/>
                  </a:lnTo>
                  <a:lnTo>
                    <a:pt x="300863" y="366395"/>
                  </a:lnTo>
                  <a:lnTo>
                    <a:pt x="302526" y="379399"/>
                  </a:lnTo>
                  <a:lnTo>
                    <a:pt x="307505" y="388683"/>
                  </a:lnTo>
                  <a:lnTo>
                    <a:pt x="315810" y="394258"/>
                  </a:lnTo>
                  <a:lnTo>
                    <a:pt x="327406" y="396113"/>
                  </a:lnTo>
                  <a:lnTo>
                    <a:pt x="333756" y="396113"/>
                  </a:lnTo>
                  <a:lnTo>
                    <a:pt x="338709" y="394970"/>
                  </a:lnTo>
                  <a:lnTo>
                    <a:pt x="342646" y="392938"/>
                  </a:lnTo>
                  <a:lnTo>
                    <a:pt x="342646" y="382397"/>
                  </a:lnTo>
                  <a:lnTo>
                    <a:pt x="342646" y="379095"/>
                  </a:lnTo>
                  <a:lnTo>
                    <a:pt x="339598" y="381254"/>
                  </a:lnTo>
                  <a:lnTo>
                    <a:pt x="336042" y="382397"/>
                  </a:lnTo>
                  <a:lnTo>
                    <a:pt x="326644" y="382397"/>
                  </a:lnTo>
                  <a:lnTo>
                    <a:pt x="322834" y="381000"/>
                  </a:lnTo>
                  <a:lnTo>
                    <a:pt x="318262" y="375158"/>
                  </a:lnTo>
                  <a:lnTo>
                    <a:pt x="316992" y="370332"/>
                  </a:lnTo>
                  <a:lnTo>
                    <a:pt x="316992" y="306451"/>
                  </a:lnTo>
                  <a:lnTo>
                    <a:pt x="342646" y="306451"/>
                  </a:lnTo>
                  <a:lnTo>
                    <a:pt x="342646" y="292481"/>
                  </a:lnTo>
                  <a:close/>
                </a:path>
                <a:path w="824229" h="396239">
                  <a:moveTo>
                    <a:pt x="391922" y="149987"/>
                  </a:moveTo>
                  <a:lnTo>
                    <a:pt x="344919" y="101346"/>
                  </a:lnTo>
                  <a:lnTo>
                    <a:pt x="341249" y="97536"/>
                  </a:lnTo>
                  <a:lnTo>
                    <a:pt x="343560" y="95123"/>
                  </a:lnTo>
                  <a:lnTo>
                    <a:pt x="388239" y="48641"/>
                  </a:lnTo>
                  <a:lnTo>
                    <a:pt x="366903" y="48641"/>
                  </a:lnTo>
                  <a:lnTo>
                    <a:pt x="324358" y="95123"/>
                  </a:lnTo>
                  <a:lnTo>
                    <a:pt x="323977" y="95123"/>
                  </a:lnTo>
                  <a:lnTo>
                    <a:pt x="323977" y="0"/>
                  </a:lnTo>
                  <a:lnTo>
                    <a:pt x="307721" y="0"/>
                  </a:lnTo>
                  <a:lnTo>
                    <a:pt x="307721" y="149987"/>
                  </a:lnTo>
                  <a:lnTo>
                    <a:pt x="323977" y="149987"/>
                  </a:lnTo>
                  <a:lnTo>
                    <a:pt x="323977" y="101346"/>
                  </a:lnTo>
                  <a:lnTo>
                    <a:pt x="324358" y="101346"/>
                  </a:lnTo>
                  <a:lnTo>
                    <a:pt x="369189" y="149987"/>
                  </a:lnTo>
                  <a:lnTo>
                    <a:pt x="391922" y="149987"/>
                  </a:lnTo>
                  <a:close/>
                </a:path>
                <a:path w="824229" h="396239">
                  <a:moveTo>
                    <a:pt x="480949" y="84074"/>
                  </a:moveTo>
                  <a:lnTo>
                    <a:pt x="478701" y="67576"/>
                  </a:lnTo>
                  <a:lnTo>
                    <a:pt x="474357" y="59944"/>
                  </a:lnTo>
                  <a:lnTo>
                    <a:pt x="471995" y="55791"/>
                  </a:lnTo>
                  <a:lnTo>
                    <a:pt x="460794" y="48717"/>
                  </a:lnTo>
                  <a:lnTo>
                    <a:pt x="445135" y="46355"/>
                  </a:lnTo>
                  <a:lnTo>
                    <a:pt x="435698" y="46951"/>
                  </a:lnTo>
                  <a:lnTo>
                    <a:pt x="426821" y="48742"/>
                  </a:lnTo>
                  <a:lnTo>
                    <a:pt x="418503" y="51714"/>
                  </a:lnTo>
                  <a:lnTo>
                    <a:pt x="410718" y="55880"/>
                  </a:lnTo>
                  <a:lnTo>
                    <a:pt x="410718" y="72390"/>
                  </a:lnTo>
                  <a:lnTo>
                    <a:pt x="418338" y="66967"/>
                  </a:lnTo>
                  <a:lnTo>
                    <a:pt x="426364" y="63080"/>
                  </a:lnTo>
                  <a:lnTo>
                    <a:pt x="434822" y="60731"/>
                  </a:lnTo>
                  <a:lnTo>
                    <a:pt x="443738" y="59944"/>
                  </a:lnTo>
                  <a:lnTo>
                    <a:pt x="452894" y="61569"/>
                  </a:lnTo>
                  <a:lnTo>
                    <a:pt x="459447" y="66421"/>
                  </a:lnTo>
                  <a:lnTo>
                    <a:pt x="463372" y="74523"/>
                  </a:lnTo>
                  <a:lnTo>
                    <a:pt x="464693" y="85852"/>
                  </a:lnTo>
                  <a:lnTo>
                    <a:pt x="464693" y="98806"/>
                  </a:lnTo>
                  <a:lnTo>
                    <a:pt x="464693" y="117475"/>
                  </a:lnTo>
                  <a:lnTo>
                    <a:pt x="462026" y="124714"/>
                  </a:lnTo>
                  <a:lnTo>
                    <a:pt x="451612" y="135890"/>
                  </a:lnTo>
                  <a:lnTo>
                    <a:pt x="444881" y="138811"/>
                  </a:lnTo>
                  <a:lnTo>
                    <a:pt x="431038" y="138811"/>
                  </a:lnTo>
                  <a:lnTo>
                    <a:pt x="426339" y="137160"/>
                  </a:lnTo>
                  <a:lnTo>
                    <a:pt x="422783" y="134112"/>
                  </a:lnTo>
                  <a:lnTo>
                    <a:pt x="419227" y="130937"/>
                  </a:lnTo>
                  <a:lnTo>
                    <a:pt x="417449" y="126873"/>
                  </a:lnTo>
                  <a:lnTo>
                    <a:pt x="417449" y="115189"/>
                  </a:lnTo>
                  <a:lnTo>
                    <a:pt x="464693" y="98806"/>
                  </a:lnTo>
                  <a:lnTo>
                    <a:pt x="464693" y="85852"/>
                  </a:lnTo>
                  <a:lnTo>
                    <a:pt x="419671" y="93891"/>
                  </a:lnTo>
                  <a:lnTo>
                    <a:pt x="400812" y="123063"/>
                  </a:lnTo>
                  <a:lnTo>
                    <a:pt x="400812" y="131953"/>
                  </a:lnTo>
                  <a:lnTo>
                    <a:pt x="403733" y="139065"/>
                  </a:lnTo>
                  <a:lnTo>
                    <a:pt x="415163" y="149733"/>
                  </a:lnTo>
                  <a:lnTo>
                    <a:pt x="423037" y="152400"/>
                  </a:lnTo>
                  <a:lnTo>
                    <a:pt x="433070" y="152400"/>
                  </a:lnTo>
                  <a:lnTo>
                    <a:pt x="442734" y="151269"/>
                  </a:lnTo>
                  <a:lnTo>
                    <a:pt x="451154" y="147853"/>
                  </a:lnTo>
                  <a:lnTo>
                    <a:pt x="458355" y="142176"/>
                  </a:lnTo>
                  <a:lnTo>
                    <a:pt x="460870" y="138811"/>
                  </a:lnTo>
                  <a:lnTo>
                    <a:pt x="464312" y="134239"/>
                  </a:lnTo>
                  <a:lnTo>
                    <a:pt x="464693" y="134239"/>
                  </a:lnTo>
                  <a:lnTo>
                    <a:pt x="464693" y="149987"/>
                  </a:lnTo>
                  <a:lnTo>
                    <a:pt x="480949" y="149987"/>
                  </a:lnTo>
                  <a:lnTo>
                    <a:pt x="480949" y="134239"/>
                  </a:lnTo>
                  <a:lnTo>
                    <a:pt x="480949" y="98806"/>
                  </a:lnTo>
                  <a:lnTo>
                    <a:pt x="480949" y="84074"/>
                  </a:lnTo>
                  <a:close/>
                </a:path>
                <a:path w="824229" h="396239">
                  <a:moveTo>
                    <a:pt x="491871" y="292481"/>
                  </a:moveTo>
                  <a:lnTo>
                    <a:pt x="475742" y="292481"/>
                  </a:lnTo>
                  <a:lnTo>
                    <a:pt x="455168" y="368935"/>
                  </a:lnTo>
                  <a:lnTo>
                    <a:pt x="454279" y="372491"/>
                  </a:lnTo>
                  <a:lnTo>
                    <a:pt x="453644" y="375412"/>
                  </a:lnTo>
                  <a:lnTo>
                    <a:pt x="453517" y="378079"/>
                  </a:lnTo>
                  <a:lnTo>
                    <a:pt x="452755" y="378079"/>
                  </a:lnTo>
                  <a:lnTo>
                    <a:pt x="452374" y="374396"/>
                  </a:lnTo>
                  <a:lnTo>
                    <a:pt x="451866" y="371348"/>
                  </a:lnTo>
                  <a:lnTo>
                    <a:pt x="451154" y="368681"/>
                  </a:lnTo>
                  <a:lnTo>
                    <a:pt x="435597" y="311912"/>
                  </a:lnTo>
                  <a:lnTo>
                    <a:pt x="430276" y="292481"/>
                  </a:lnTo>
                  <a:lnTo>
                    <a:pt x="415417" y="292481"/>
                  </a:lnTo>
                  <a:lnTo>
                    <a:pt x="391033" y="371856"/>
                  </a:lnTo>
                  <a:lnTo>
                    <a:pt x="390525" y="374904"/>
                  </a:lnTo>
                  <a:lnTo>
                    <a:pt x="390271" y="377825"/>
                  </a:lnTo>
                  <a:lnTo>
                    <a:pt x="389509" y="377825"/>
                  </a:lnTo>
                  <a:lnTo>
                    <a:pt x="389255" y="374142"/>
                  </a:lnTo>
                  <a:lnTo>
                    <a:pt x="388747" y="371094"/>
                  </a:lnTo>
                  <a:lnTo>
                    <a:pt x="388112" y="368681"/>
                  </a:lnTo>
                  <a:lnTo>
                    <a:pt x="367157" y="292481"/>
                  </a:lnTo>
                  <a:lnTo>
                    <a:pt x="350139" y="292481"/>
                  </a:lnTo>
                  <a:lnTo>
                    <a:pt x="380746" y="393827"/>
                  </a:lnTo>
                  <a:lnTo>
                    <a:pt x="397002" y="393827"/>
                  </a:lnTo>
                  <a:lnTo>
                    <a:pt x="402005" y="377825"/>
                  </a:lnTo>
                  <a:lnTo>
                    <a:pt x="419735" y="321183"/>
                  </a:lnTo>
                  <a:lnTo>
                    <a:pt x="420878" y="317373"/>
                  </a:lnTo>
                  <a:lnTo>
                    <a:pt x="421513" y="314325"/>
                  </a:lnTo>
                  <a:lnTo>
                    <a:pt x="421767" y="311912"/>
                  </a:lnTo>
                  <a:lnTo>
                    <a:pt x="422148" y="311912"/>
                  </a:lnTo>
                  <a:lnTo>
                    <a:pt x="422402" y="315468"/>
                  </a:lnTo>
                  <a:lnTo>
                    <a:pt x="422910" y="318516"/>
                  </a:lnTo>
                  <a:lnTo>
                    <a:pt x="423799" y="321310"/>
                  </a:lnTo>
                  <a:lnTo>
                    <a:pt x="444627" y="393827"/>
                  </a:lnTo>
                  <a:lnTo>
                    <a:pt x="461391" y="393827"/>
                  </a:lnTo>
                  <a:lnTo>
                    <a:pt x="466115" y="378079"/>
                  </a:lnTo>
                  <a:lnTo>
                    <a:pt x="491871" y="292481"/>
                  </a:lnTo>
                  <a:close/>
                </a:path>
                <a:path w="824229" h="396239">
                  <a:moveTo>
                    <a:pt x="583057" y="327914"/>
                  </a:moveTo>
                  <a:lnTo>
                    <a:pt x="580809" y="311416"/>
                  </a:lnTo>
                  <a:lnTo>
                    <a:pt x="576465" y="303784"/>
                  </a:lnTo>
                  <a:lnTo>
                    <a:pt x="574103" y="299631"/>
                  </a:lnTo>
                  <a:lnTo>
                    <a:pt x="562902" y="292557"/>
                  </a:lnTo>
                  <a:lnTo>
                    <a:pt x="547243" y="290195"/>
                  </a:lnTo>
                  <a:lnTo>
                    <a:pt x="537806" y="290791"/>
                  </a:lnTo>
                  <a:lnTo>
                    <a:pt x="528929" y="292582"/>
                  </a:lnTo>
                  <a:lnTo>
                    <a:pt x="520611" y="295554"/>
                  </a:lnTo>
                  <a:lnTo>
                    <a:pt x="512826" y="299720"/>
                  </a:lnTo>
                  <a:lnTo>
                    <a:pt x="512826" y="316230"/>
                  </a:lnTo>
                  <a:lnTo>
                    <a:pt x="520395" y="310807"/>
                  </a:lnTo>
                  <a:lnTo>
                    <a:pt x="528421" y="306920"/>
                  </a:lnTo>
                  <a:lnTo>
                    <a:pt x="536917" y="304571"/>
                  </a:lnTo>
                  <a:lnTo>
                    <a:pt x="545846" y="303784"/>
                  </a:lnTo>
                  <a:lnTo>
                    <a:pt x="555002" y="305409"/>
                  </a:lnTo>
                  <a:lnTo>
                    <a:pt x="561555" y="310273"/>
                  </a:lnTo>
                  <a:lnTo>
                    <a:pt x="565480" y="318363"/>
                  </a:lnTo>
                  <a:lnTo>
                    <a:pt x="566801" y="329692"/>
                  </a:lnTo>
                  <a:lnTo>
                    <a:pt x="566801" y="342646"/>
                  </a:lnTo>
                  <a:lnTo>
                    <a:pt x="566801" y="361315"/>
                  </a:lnTo>
                  <a:lnTo>
                    <a:pt x="564134" y="368554"/>
                  </a:lnTo>
                  <a:lnTo>
                    <a:pt x="553720" y="379730"/>
                  </a:lnTo>
                  <a:lnTo>
                    <a:pt x="546989" y="382651"/>
                  </a:lnTo>
                  <a:lnTo>
                    <a:pt x="533146" y="382651"/>
                  </a:lnTo>
                  <a:lnTo>
                    <a:pt x="528447" y="381000"/>
                  </a:lnTo>
                  <a:lnTo>
                    <a:pt x="524891" y="377952"/>
                  </a:lnTo>
                  <a:lnTo>
                    <a:pt x="521335" y="374777"/>
                  </a:lnTo>
                  <a:lnTo>
                    <a:pt x="519557" y="370713"/>
                  </a:lnTo>
                  <a:lnTo>
                    <a:pt x="519557" y="359029"/>
                  </a:lnTo>
                  <a:lnTo>
                    <a:pt x="566801" y="342646"/>
                  </a:lnTo>
                  <a:lnTo>
                    <a:pt x="566801" y="329692"/>
                  </a:lnTo>
                  <a:lnTo>
                    <a:pt x="521779" y="337731"/>
                  </a:lnTo>
                  <a:lnTo>
                    <a:pt x="502920" y="366903"/>
                  </a:lnTo>
                  <a:lnTo>
                    <a:pt x="502920" y="375793"/>
                  </a:lnTo>
                  <a:lnTo>
                    <a:pt x="505841" y="382905"/>
                  </a:lnTo>
                  <a:lnTo>
                    <a:pt x="517271" y="393573"/>
                  </a:lnTo>
                  <a:lnTo>
                    <a:pt x="525145" y="396240"/>
                  </a:lnTo>
                  <a:lnTo>
                    <a:pt x="535178" y="396240"/>
                  </a:lnTo>
                  <a:lnTo>
                    <a:pt x="544842" y="395109"/>
                  </a:lnTo>
                  <a:lnTo>
                    <a:pt x="553275" y="391693"/>
                  </a:lnTo>
                  <a:lnTo>
                    <a:pt x="560463" y="386016"/>
                  </a:lnTo>
                  <a:lnTo>
                    <a:pt x="562978" y="382651"/>
                  </a:lnTo>
                  <a:lnTo>
                    <a:pt x="566420" y="378079"/>
                  </a:lnTo>
                  <a:lnTo>
                    <a:pt x="566801" y="378079"/>
                  </a:lnTo>
                  <a:lnTo>
                    <a:pt x="566801" y="393827"/>
                  </a:lnTo>
                  <a:lnTo>
                    <a:pt x="583057" y="393827"/>
                  </a:lnTo>
                  <a:lnTo>
                    <a:pt x="583057" y="378079"/>
                  </a:lnTo>
                  <a:lnTo>
                    <a:pt x="583057" y="342646"/>
                  </a:lnTo>
                  <a:lnTo>
                    <a:pt x="583057" y="327914"/>
                  </a:lnTo>
                  <a:close/>
                </a:path>
                <a:path w="824229" h="396239">
                  <a:moveTo>
                    <a:pt x="598424" y="48641"/>
                  </a:moveTo>
                  <a:lnTo>
                    <a:pt x="582295" y="48641"/>
                  </a:lnTo>
                  <a:lnTo>
                    <a:pt x="582295" y="62738"/>
                  </a:lnTo>
                  <a:lnTo>
                    <a:pt x="582295" y="81280"/>
                  </a:lnTo>
                  <a:lnTo>
                    <a:pt x="582295" y="104267"/>
                  </a:lnTo>
                  <a:lnTo>
                    <a:pt x="581748" y="111467"/>
                  </a:lnTo>
                  <a:lnTo>
                    <a:pt x="560578" y="138811"/>
                  </a:lnTo>
                  <a:lnTo>
                    <a:pt x="542544" y="138811"/>
                  </a:lnTo>
                  <a:lnTo>
                    <a:pt x="521716" y="101600"/>
                  </a:lnTo>
                  <a:lnTo>
                    <a:pt x="522236" y="92265"/>
                  </a:lnTo>
                  <a:lnTo>
                    <a:pt x="546595" y="60642"/>
                  </a:lnTo>
                  <a:lnTo>
                    <a:pt x="553720" y="59944"/>
                  </a:lnTo>
                  <a:lnTo>
                    <a:pt x="561848" y="59944"/>
                  </a:lnTo>
                  <a:lnTo>
                    <a:pt x="568706" y="62865"/>
                  </a:lnTo>
                  <a:lnTo>
                    <a:pt x="574040" y="68580"/>
                  </a:lnTo>
                  <a:lnTo>
                    <a:pt x="579501" y="74295"/>
                  </a:lnTo>
                  <a:lnTo>
                    <a:pt x="582295" y="81280"/>
                  </a:lnTo>
                  <a:lnTo>
                    <a:pt x="582295" y="62738"/>
                  </a:lnTo>
                  <a:lnTo>
                    <a:pt x="581914" y="62738"/>
                  </a:lnTo>
                  <a:lnTo>
                    <a:pt x="579716" y="59944"/>
                  </a:lnTo>
                  <a:lnTo>
                    <a:pt x="576287" y="55575"/>
                  </a:lnTo>
                  <a:lnTo>
                    <a:pt x="569341" y="50457"/>
                  </a:lnTo>
                  <a:lnTo>
                    <a:pt x="561047" y="47383"/>
                  </a:lnTo>
                  <a:lnTo>
                    <a:pt x="551434" y="46355"/>
                  </a:lnTo>
                  <a:lnTo>
                    <a:pt x="541235" y="47320"/>
                  </a:lnTo>
                  <a:lnTo>
                    <a:pt x="508152" y="79489"/>
                  </a:lnTo>
                  <a:lnTo>
                    <a:pt x="505142" y="101600"/>
                  </a:lnTo>
                  <a:lnTo>
                    <a:pt x="505180" y="104267"/>
                  </a:lnTo>
                  <a:lnTo>
                    <a:pt x="522820" y="144856"/>
                  </a:lnTo>
                  <a:lnTo>
                    <a:pt x="546989" y="152400"/>
                  </a:lnTo>
                  <a:lnTo>
                    <a:pt x="557885" y="151193"/>
                  </a:lnTo>
                  <a:lnTo>
                    <a:pt x="567347" y="147548"/>
                  </a:lnTo>
                  <a:lnTo>
                    <a:pt x="575360" y="141478"/>
                  </a:lnTo>
                  <a:lnTo>
                    <a:pt x="577405" y="138811"/>
                  </a:lnTo>
                  <a:lnTo>
                    <a:pt x="581914" y="132969"/>
                  </a:lnTo>
                  <a:lnTo>
                    <a:pt x="582295" y="132969"/>
                  </a:lnTo>
                  <a:lnTo>
                    <a:pt x="582193" y="144856"/>
                  </a:lnTo>
                  <a:lnTo>
                    <a:pt x="579932" y="161556"/>
                  </a:lnTo>
                  <a:lnTo>
                    <a:pt x="572897" y="173977"/>
                  </a:lnTo>
                  <a:lnTo>
                    <a:pt x="561174" y="181419"/>
                  </a:lnTo>
                  <a:lnTo>
                    <a:pt x="544830" y="183896"/>
                  </a:lnTo>
                  <a:lnTo>
                    <a:pt x="536994" y="183311"/>
                  </a:lnTo>
                  <a:lnTo>
                    <a:pt x="528929" y="181521"/>
                  </a:lnTo>
                  <a:lnTo>
                    <a:pt x="520661" y="178549"/>
                  </a:lnTo>
                  <a:lnTo>
                    <a:pt x="512191" y="174371"/>
                  </a:lnTo>
                  <a:lnTo>
                    <a:pt x="512191" y="190627"/>
                  </a:lnTo>
                  <a:lnTo>
                    <a:pt x="519518" y="193725"/>
                  </a:lnTo>
                  <a:lnTo>
                    <a:pt x="527443" y="195948"/>
                  </a:lnTo>
                  <a:lnTo>
                    <a:pt x="535952" y="197294"/>
                  </a:lnTo>
                  <a:lnTo>
                    <a:pt x="545084" y="197739"/>
                  </a:lnTo>
                  <a:lnTo>
                    <a:pt x="568413" y="194271"/>
                  </a:lnTo>
                  <a:lnTo>
                    <a:pt x="584962" y="183896"/>
                  </a:lnTo>
                  <a:lnTo>
                    <a:pt x="585089" y="183819"/>
                  </a:lnTo>
                  <a:lnTo>
                    <a:pt x="595083" y="166408"/>
                  </a:lnTo>
                  <a:lnTo>
                    <a:pt x="598424" y="141986"/>
                  </a:lnTo>
                  <a:lnTo>
                    <a:pt x="598424" y="132969"/>
                  </a:lnTo>
                  <a:lnTo>
                    <a:pt x="598424" y="62738"/>
                  </a:lnTo>
                  <a:lnTo>
                    <a:pt x="598424" y="48641"/>
                  </a:lnTo>
                  <a:close/>
                </a:path>
                <a:path w="824229" h="396239">
                  <a:moveTo>
                    <a:pt x="667004" y="292100"/>
                  </a:moveTo>
                  <a:lnTo>
                    <a:pt x="664718" y="291211"/>
                  </a:lnTo>
                  <a:lnTo>
                    <a:pt x="661416" y="290703"/>
                  </a:lnTo>
                  <a:lnTo>
                    <a:pt x="651383" y="290703"/>
                  </a:lnTo>
                  <a:lnTo>
                    <a:pt x="646049" y="292735"/>
                  </a:lnTo>
                  <a:lnTo>
                    <a:pt x="641350" y="296799"/>
                  </a:lnTo>
                  <a:lnTo>
                    <a:pt x="636524" y="300736"/>
                  </a:lnTo>
                  <a:lnTo>
                    <a:pt x="632968" y="306324"/>
                  </a:lnTo>
                  <a:lnTo>
                    <a:pt x="630682" y="313436"/>
                  </a:lnTo>
                  <a:lnTo>
                    <a:pt x="630301" y="313436"/>
                  </a:lnTo>
                  <a:lnTo>
                    <a:pt x="630301" y="292481"/>
                  </a:lnTo>
                  <a:lnTo>
                    <a:pt x="614045" y="292481"/>
                  </a:lnTo>
                  <a:lnTo>
                    <a:pt x="614045" y="393827"/>
                  </a:lnTo>
                  <a:lnTo>
                    <a:pt x="630301" y="393827"/>
                  </a:lnTo>
                  <a:lnTo>
                    <a:pt x="630301" y="342265"/>
                  </a:lnTo>
                  <a:lnTo>
                    <a:pt x="630745" y="334238"/>
                  </a:lnTo>
                  <a:lnTo>
                    <a:pt x="647700" y="305689"/>
                  </a:lnTo>
                  <a:lnTo>
                    <a:pt x="660019" y="305689"/>
                  </a:lnTo>
                  <a:lnTo>
                    <a:pt x="664083" y="306832"/>
                  </a:lnTo>
                  <a:lnTo>
                    <a:pt x="667004" y="308991"/>
                  </a:lnTo>
                  <a:lnTo>
                    <a:pt x="667004" y="305689"/>
                  </a:lnTo>
                  <a:lnTo>
                    <a:pt x="667004" y="292100"/>
                  </a:lnTo>
                  <a:close/>
                </a:path>
                <a:path w="824229" h="396239">
                  <a:moveTo>
                    <a:pt x="712343" y="94869"/>
                  </a:moveTo>
                  <a:lnTo>
                    <a:pt x="712000" y="89662"/>
                  </a:lnTo>
                  <a:lnTo>
                    <a:pt x="711644" y="84086"/>
                  </a:lnTo>
                  <a:lnTo>
                    <a:pt x="709587" y="74549"/>
                  </a:lnTo>
                  <a:lnTo>
                    <a:pt x="706170" y="66268"/>
                  </a:lnTo>
                  <a:lnTo>
                    <a:pt x="701929" y="59944"/>
                  </a:lnTo>
                  <a:lnTo>
                    <a:pt x="701421" y="59182"/>
                  </a:lnTo>
                  <a:lnTo>
                    <a:pt x="695706" y="53822"/>
                  </a:lnTo>
                  <a:lnTo>
                    <a:pt x="695706" y="89662"/>
                  </a:lnTo>
                  <a:lnTo>
                    <a:pt x="640969" y="89662"/>
                  </a:lnTo>
                  <a:lnTo>
                    <a:pt x="642239" y="80772"/>
                  </a:lnTo>
                  <a:lnTo>
                    <a:pt x="645541" y="73660"/>
                  </a:lnTo>
                  <a:lnTo>
                    <a:pt x="656209" y="62738"/>
                  </a:lnTo>
                  <a:lnTo>
                    <a:pt x="662686" y="59944"/>
                  </a:lnTo>
                  <a:lnTo>
                    <a:pt x="678307" y="59944"/>
                  </a:lnTo>
                  <a:lnTo>
                    <a:pt x="684403" y="62611"/>
                  </a:lnTo>
                  <a:lnTo>
                    <a:pt x="688848" y="67818"/>
                  </a:lnTo>
                  <a:lnTo>
                    <a:pt x="693420" y="73025"/>
                  </a:lnTo>
                  <a:lnTo>
                    <a:pt x="695579" y="80264"/>
                  </a:lnTo>
                  <a:lnTo>
                    <a:pt x="695706" y="89662"/>
                  </a:lnTo>
                  <a:lnTo>
                    <a:pt x="695706" y="53822"/>
                  </a:lnTo>
                  <a:lnTo>
                    <a:pt x="695413" y="53543"/>
                  </a:lnTo>
                  <a:lnTo>
                    <a:pt x="688289" y="49530"/>
                  </a:lnTo>
                  <a:lnTo>
                    <a:pt x="680034" y="47155"/>
                  </a:lnTo>
                  <a:lnTo>
                    <a:pt x="670687" y="46355"/>
                  </a:lnTo>
                  <a:lnTo>
                    <a:pt x="661098" y="47294"/>
                  </a:lnTo>
                  <a:lnTo>
                    <a:pt x="627278" y="78282"/>
                  </a:lnTo>
                  <a:lnTo>
                    <a:pt x="623951" y="99822"/>
                  </a:lnTo>
                  <a:lnTo>
                    <a:pt x="624713" y="111607"/>
                  </a:lnTo>
                  <a:lnTo>
                    <a:pt x="650748" y="148958"/>
                  </a:lnTo>
                  <a:lnTo>
                    <a:pt x="669925" y="152400"/>
                  </a:lnTo>
                  <a:lnTo>
                    <a:pt x="680402" y="151803"/>
                  </a:lnTo>
                  <a:lnTo>
                    <a:pt x="689762" y="150012"/>
                  </a:lnTo>
                  <a:lnTo>
                    <a:pt x="698030" y="146989"/>
                  </a:lnTo>
                  <a:lnTo>
                    <a:pt x="705231" y="142748"/>
                  </a:lnTo>
                  <a:lnTo>
                    <a:pt x="705231" y="138811"/>
                  </a:lnTo>
                  <a:lnTo>
                    <a:pt x="705231" y="127508"/>
                  </a:lnTo>
                  <a:lnTo>
                    <a:pt x="697890" y="132435"/>
                  </a:lnTo>
                  <a:lnTo>
                    <a:pt x="690206" y="135978"/>
                  </a:lnTo>
                  <a:lnTo>
                    <a:pt x="682180" y="138099"/>
                  </a:lnTo>
                  <a:lnTo>
                    <a:pt x="673862" y="138811"/>
                  </a:lnTo>
                  <a:lnTo>
                    <a:pt x="666635" y="138226"/>
                  </a:lnTo>
                  <a:lnTo>
                    <a:pt x="640715" y="103378"/>
                  </a:lnTo>
                  <a:lnTo>
                    <a:pt x="712343" y="103378"/>
                  </a:lnTo>
                  <a:lnTo>
                    <a:pt x="712343" y="94869"/>
                  </a:lnTo>
                  <a:close/>
                </a:path>
                <a:path w="824229" h="396239">
                  <a:moveTo>
                    <a:pt x="762635" y="338709"/>
                  </a:moveTo>
                  <a:lnTo>
                    <a:pt x="762292" y="333502"/>
                  </a:lnTo>
                  <a:lnTo>
                    <a:pt x="761936" y="327926"/>
                  </a:lnTo>
                  <a:lnTo>
                    <a:pt x="759879" y="318389"/>
                  </a:lnTo>
                  <a:lnTo>
                    <a:pt x="756462" y="310108"/>
                  </a:lnTo>
                  <a:lnTo>
                    <a:pt x="752221" y="303784"/>
                  </a:lnTo>
                  <a:lnTo>
                    <a:pt x="751713" y="303022"/>
                  </a:lnTo>
                  <a:lnTo>
                    <a:pt x="745998" y="297662"/>
                  </a:lnTo>
                  <a:lnTo>
                    <a:pt x="745998" y="333502"/>
                  </a:lnTo>
                  <a:lnTo>
                    <a:pt x="691261" y="333502"/>
                  </a:lnTo>
                  <a:lnTo>
                    <a:pt x="692531" y="324612"/>
                  </a:lnTo>
                  <a:lnTo>
                    <a:pt x="695833" y="317500"/>
                  </a:lnTo>
                  <a:lnTo>
                    <a:pt x="706501" y="306578"/>
                  </a:lnTo>
                  <a:lnTo>
                    <a:pt x="712978" y="303784"/>
                  </a:lnTo>
                  <a:lnTo>
                    <a:pt x="728599" y="303784"/>
                  </a:lnTo>
                  <a:lnTo>
                    <a:pt x="734695" y="306451"/>
                  </a:lnTo>
                  <a:lnTo>
                    <a:pt x="739140" y="311658"/>
                  </a:lnTo>
                  <a:lnTo>
                    <a:pt x="743712" y="316865"/>
                  </a:lnTo>
                  <a:lnTo>
                    <a:pt x="745871" y="324104"/>
                  </a:lnTo>
                  <a:lnTo>
                    <a:pt x="745998" y="333502"/>
                  </a:lnTo>
                  <a:lnTo>
                    <a:pt x="745998" y="297662"/>
                  </a:lnTo>
                  <a:lnTo>
                    <a:pt x="745705" y="297383"/>
                  </a:lnTo>
                  <a:lnTo>
                    <a:pt x="738581" y="293370"/>
                  </a:lnTo>
                  <a:lnTo>
                    <a:pt x="730326" y="290995"/>
                  </a:lnTo>
                  <a:lnTo>
                    <a:pt x="720979" y="290195"/>
                  </a:lnTo>
                  <a:lnTo>
                    <a:pt x="711390" y="291134"/>
                  </a:lnTo>
                  <a:lnTo>
                    <a:pt x="677570" y="322122"/>
                  </a:lnTo>
                  <a:lnTo>
                    <a:pt x="674243" y="343662"/>
                  </a:lnTo>
                  <a:lnTo>
                    <a:pt x="674992" y="355447"/>
                  </a:lnTo>
                  <a:lnTo>
                    <a:pt x="701040" y="392798"/>
                  </a:lnTo>
                  <a:lnTo>
                    <a:pt x="720217" y="396240"/>
                  </a:lnTo>
                  <a:lnTo>
                    <a:pt x="730694" y="395643"/>
                  </a:lnTo>
                  <a:lnTo>
                    <a:pt x="740054" y="393852"/>
                  </a:lnTo>
                  <a:lnTo>
                    <a:pt x="748322" y="390829"/>
                  </a:lnTo>
                  <a:lnTo>
                    <a:pt x="755523" y="386588"/>
                  </a:lnTo>
                  <a:lnTo>
                    <a:pt x="755523" y="382651"/>
                  </a:lnTo>
                  <a:lnTo>
                    <a:pt x="755523" y="371348"/>
                  </a:lnTo>
                  <a:lnTo>
                    <a:pt x="748182" y="376275"/>
                  </a:lnTo>
                  <a:lnTo>
                    <a:pt x="740498" y="379818"/>
                  </a:lnTo>
                  <a:lnTo>
                    <a:pt x="732472" y="381939"/>
                  </a:lnTo>
                  <a:lnTo>
                    <a:pt x="724154" y="382651"/>
                  </a:lnTo>
                  <a:lnTo>
                    <a:pt x="716927" y="382066"/>
                  </a:lnTo>
                  <a:lnTo>
                    <a:pt x="691007" y="347218"/>
                  </a:lnTo>
                  <a:lnTo>
                    <a:pt x="762635" y="347218"/>
                  </a:lnTo>
                  <a:lnTo>
                    <a:pt x="762635" y="338709"/>
                  </a:lnTo>
                  <a:close/>
                </a:path>
                <a:path w="824229" h="396239">
                  <a:moveTo>
                    <a:pt x="823976" y="0"/>
                  </a:moveTo>
                  <a:lnTo>
                    <a:pt x="807847" y="0"/>
                  </a:lnTo>
                  <a:lnTo>
                    <a:pt x="807847" y="62738"/>
                  </a:lnTo>
                  <a:lnTo>
                    <a:pt x="807847" y="81153"/>
                  </a:lnTo>
                  <a:lnTo>
                    <a:pt x="807847" y="104267"/>
                  </a:lnTo>
                  <a:lnTo>
                    <a:pt x="807300" y="111391"/>
                  </a:lnTo>
                  <a:lnTo>
                    <a:pt x="786384" y="138811"/>
                  </a:lnTo>
                  <a:lnTo>
                    <a:pt x="768096" y="138811"/>
                  </a:lnTo>
                  <a:lnTo>
                    <a:pt x="747268" y="100965"/>
                  </a:lnTo>
                  <a:lnTo>
                    <a:pt x="747788" y="91871"/>
                  </a:lnTo>
                  <a:lnTo>
                    <a:pt x="772096" y="60642"/>
                  </a:lnTo>
                  <a:lnTo>
                    <a:pt x="779145" y="59944"/>
                  </a:lnTo>
                  <a:lnTo>
                    <a:pt x="787400" y="59944"/>
                  </a:lnTo>
                  <a:lnTo>
                    <a:pt x="794258" y="62865"/>
                  </a:lnTo>
                  <a:lnTo>
                    <a:pt x="799719" y="68453"/>
                  </a:lnTo>
                  <a:lnTo>
                    <a:pt x="805053" y="74168"/>
                  </a:lnTo>
                  <a:lnTo>
                    <a:pt x="807847" y="81153"/>
                  </a:lnTo>
                  <a:lnTo>
                    <a:pt x="807847" y="62738"/>
                  </a:lnTo>
                  <a:lnTo>
                    <a:pt x="807466" y="62738"/>
                  </a:lnTo>
                  <a:lnTo>
                    <a:pt x="805319" y="59944"/>
                  </a:lnTo>
                  <a:lnTo>
                    <a:pt x="801979" y="55575"/>
                  </a:lnTo>
                  <a:lnTo>
                    <a:pt x="795083" y="50457"/>
                  </a:lnTo>
                  <a:lnTo>
                    <a:pt x="786739" y="47383"/>
                  </a:lnTo>
                  <a:lnTo>
                    <a:pt x="776986" y="46355"/>
                  </a:lnTo>
                  <a:lnTo>
                    <a:pt x="767003" y="47294"/>
                  </a:lnTo>
                  <a:lnTo>
                    <a:pt x="733780" y="79082"/>
                  </a:lnTo>
                  <a:lnTo>
                    <a:pt x="730631" y="101727"/>
                  </a:lnTo>
                  <a:lnTo>
                    <a:pt x="731342" y="112852"/>
                  </a:lnTo>
                  <a:lnTo>
                    <a:pt x="755396" y="148996"/>
                  </a:lnTo>
                  <a:lnTo>
                    <a:pt x="772541" y="152400"/>
                  </a:lnTo>
                  <a:lnTo>
                    <a:pt x="783564" y="151193"/>
                  </a:lnTo>
                  <a:lnTo>
                    <a:pt x="793051" y="147535"/>
                  </a:lnTo>
                  <a:lnTo>
                    <a:pt x="801001" y="141427"/>
                  </a:lnTo>
                  <a:lnTo>
                    <a:pt x="802970" y="138811"/>
                  </a:lnTo>
                  <a:lnTo>
                    <a:pt x="807466" y="132842"/>
                  </a:lnTo>
                  <a:lnTo>
                    <a:pt x="807847" y="132842"/>
                  </a:lnTo>
                  <a:lnTo>
                    <a:pt x="807847" y="149987"/>
                  </a:lnTo>
                  <a:lnTo>
                    <a:pt x="823976" y="149987"/>
                  </a:lnTo>
                  <a:lnTo>
                    <a:pt x="823976" y="132842"/>
                  </a:lnTo>
                  <a:lnTo>
                    <a:pt x="823976" y="62738"/>
                  </a:lnTo>
                  <a:lnTo>
                    <a:pt x="823976" y="0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52543" y="4834127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52543" y="4834127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58994" y="4919091"/>
              <a:ext cx="502284" cy="144780"/>
            </a:xfrm>
            <a:custGeom>
              <a:avLst/>
              <a:gdLst/>
              <a:ahLst/>
              <a:cxnLst/>
              <a:rect l="l" t="t" r="r" b="b"/>
              <a:pathLst>
                <a:path w="502285" h="144779">
                  <a:moveTo>
                    <a:pt x="0" y="89407"/>
                  </a:moveTo>
                  <a:lnTo>
                    <a:pt x="0" y="104139"/>
                  </a:lnTo>
                  <a:lnTo>
                    <a:pt x="1396" y="105155"/>
                  </a:lnTo>
                  <a:lnTo>
                    <a:pt x="25018" y="110235"/>
                  </a:lnTo>
                  <a:lnTo>
                    <a:pt x="31750" y="110235"/>
                  </a:lnTo>
                  <a:lnTo>
                    <a:pt x="58950" y="99059"/>
                  </a:lnTo>
                  <a:lnTo>
                    <a:pt x="26415" y="99059"/>
                  </a:lnTo>
                  <a:lnTo>
                    <a:pt x="24002" y="98805"/>
                  </a:lnTo>
                  <a:lnTo>
                    <a:pt x="1650" y="90931"/>
                  </a:lnTo>
                  <a:lnTo>
                    <a:pt x="0" y="89407"/>
                  </a:lnTo>
                  <a:close/>
                </a:path>
                <a:path w="502285" h="144779">
                  <a:moveTo>
                    <a:pt x="47625" y="0"/>
                  </a:moveTo>
                  <a:lnTo>
                    <a:pt x="32512" y="0"/>
                  </a:lnTo>
                  <a:lnTo>
                    <a:pt x="28066" y="634"/>
                  </a:lnTo>
                  <a:lnTo>
                    <a:pt x="23621" y="1650"/>
                  </a:lnTo>
                  <a:lnTo>
                    <a:pt x="19176" y="2793"/>
                  </a:lnTo>
                  <a:lnTo>
                    <a:pt x="15239" y="4571"/>
                  </a:lnTo>
                  <a:lnTo>
                    <a:pt x="11683" y="6984"/>
                  </a:lnTo>
                  <a:lnTo>
                    <a:pt x="8254" y="9270"/>
                  </a:lnTo>
                  <a:lnTo>
                    <a:pt x="5460" y="12191"/>
                  </a:lnTo>
                  <a:lnTo>
                    <a:pt x="3301" y="15874"/>
                  </a:lnTo>
                  <a:lnTo>
                    <a:pt x="1142" y="19430"/>
                  </a:lnTo>
                  <a:lnTo>
                    <a:pt x="126" y="23621"/>
                  </a:lnTo>
                  <a:lnTo>
                    <a:pt x="126" y="32511"/>
                  </a:lnTo>
                  <a:lnTo>
                    <a:pt x="30099" y="60705"/>
                  </a:lnTo>
                  <a:lnTo>
                    <a:pt x="33400" y="62483"/>
                  </a:lnTo>
                  <a:lnTo>
                    <a:pt x="36449" y="64007"/>
                  </a:lnTo>
                  <a:lnTo>
                    <a:pt x="39496" y="65658"/>
                  </a:lnTo>
                  <a:lnTo>
                    <a:pt x="42163" y="67309"/>
                  </a:lnTo>
                  <a:lnTo>
                    <a:pt x="44322" y="69087"/>
                  </a:lnTo>
                  <a:lnTo>
                    <a:pt x="46608" y="70865"/>
                  </a:lnTo>
                  <a:lnTo>
                    <a:pt x="48387" y="72770"/>
                  </a:lnTo>
                  <a:lnTo>
                    <a:pt x="50926" y="77088"/>
                  </a:lnTo>
                  <a:lnTo>
                    <a:pt x="51562" y="79628"/>
                  </a:lnTo>
                  <a:lnTo>
                    <a:pt x="51562" y="87756"/>
                  </a:lnTo>
                  <a:lnTo>
                    <a:pt x="49656" y="91947"/>
                  </a:lnTo>
                  <a:lnTo>
                    <a:pt x="45846" y="94741"/>
                  </a:lnTo>
                  <a:lnTo>
                    <a:pt x="42037" y="97662"/>
                  </a:lnTo>
                  <a:lnTo>
                    <a:pt x="36321" y="99059"/>
                  </a:lnTo>
                  <a:lnTo>
                    <a:pt x="58950" y="99059"/>
                  </a:lnTo>
                  <a:lnTo>
                    <a:pt x="59435" y="98551"/>
                  </a:lnTo>
                  <a:lnTo>
                    <a:pt x="61740" y="94614"/>
                  </a:lnTo>
                  <a:lnTo>
                    <a:pt x="63626" y="91312"/>
                  </a:lnTo>
                  <a:lnTo>
                    <a:pt x="64642" y="86867"/>
                  </a:lnTo>
                  <a:lnTo>
                    <a:pt x="64534" y="77088"/>
                  </a:lnTo>
                  <a:lnTo>
                    <a:pt x="36321" y="49656"/>
                  </a:lnTo>
                  <a:lnTo>
                    <a:pt x="32638" y="47878"/>
                  </a:lnTo>
                  <a:lnTo>
                    <a:pt x="29337" y="46227"/>
                  </a:lnTo>
                  <a:lnTo>
                    <a:pt x="14731" y="34416"/>
                  </a:lnTo>
                  <a:lnTo>
                    <a:pt x="13715" y="32511"/>
                  </a:lnTo>
                  <a:lnTo>
                    <a:pt x="13207" y="30098"/>
                  </a:lnTo>
                  <a:lnTo>
                    <a:pt x="13207" y="24510"/>
                  </a:lnTo>
                  <a:lnTo>
                    <a:pt x="13842" y="21970"/>
                  </a:lnTo>
                  <a:lnTo>
                    <a:pt x="15239" y="19938"/>
                  </a:lnTo>
                  <a:lnTo>
                    <a:pt x="16509" y="17906"/>
                  </a:lnTo>
                  <a:lnTo>
                    <a:pt x="18287" y="16255"/>
                  </a:lnTo>
                  <a:lnTo>
                    <a:pt x="22605" y="13715"/>
                  </a:lnTo>
                  <a:lnTo>
                    <a:pt x="25018" y="12699"/>
                  </a:lnTo>
                  <a:lnTo>
                    <a:pt x="27685" y="12191"/>
                  </a:lnTo>
                  <a:lnTo>
                    <a:pt x="30479" y="11556"/>
                  </a:lnTo>
                  <a:lnTo>
                    <a:pt x="33146" y="11302"/>
                  </a:lnTo>
                  <a:lnTo>
                    <a:pt x="60197" y="11302"/>
                  </a:lnTo>
                  <a:lnTo>
                    <a:pt x="60197" y="3809"/>
                  </a:lnTo>
                  <a:lnTo>
                    <a:pt x="55371" y="1269"/>
                  </a:lnTo>
                  <a:lnTo>
                    <a:pt x="47625" y="0"/>
                  </a:lnTo>
                  <a:close/>
                </a:path>
                <a:path w="502285" h="144779">
                  <a:moveTo>
                    <a:pt x="60197" y="11302"/>
                  </a:moveTo>
                  <a:lnTo>
                    <a:pt x="45719" y="11302"/>
                  </a:lnTo>
                  <a:lnTo>
                    <a:pt x="53847" y="13461"/>
                  </a:lnTo>
                  <a:lnTo>
                    <a:pt x="60197" y="17906"/>
                  </a:lnTo>
                  <a:lnTo>
                    <a:pt x="60197" y="11302"/>
                  </a:lnTo>
                  <a:close/>
                </a:path>
                <a:path w="502285" h="144779">
                  <a:moveTo>
                    <a:pt x="95630" y="42671"/>
                  </a:moveTo>
                  <a:lnTo>
                    <a:pt x="83438" y="42671"/>
                  </a:lnTo>
                  <a:lnTo>
                    <a:pt x="83438" y="87756"/>
                  </a:lnTo>
                  <a:lnTo>
                    <a:pt x="84699" y="97571"/>
                  </a:lnTo>
                  <a:lnTo>
                    <a:pt x="88471" y="104552"/>
                  </a:lnTo>
                  <a:lnTo>
                    <a:pt x="94743" y="108723"/>
                  </a:lnTo>
                  <a:lnTo>
                    <a:pt x="103504" y="110108"/>
                  </a:lnTo>
                  <a:lnTo>
                    <a:pt x="108203" y="110108"/>
                  </a:lnTo>
                  <a:lnTo>
                    <a:pt x="112013" y="109346"/>
                  </a:lnTo>
                  <a:lnTo>
                    <a:pt x="114807" y="107695"/>
                  </a:lnTo>
                  <a:lnTo>
                    <a:pt x="114807" y="99821"/>
                  </a:lnTo>
                  <a:lnTo>
                    <a:pt x="102869" y="99821"/>
                  </a:lnTo>
                  <a:lnTo>
                    <a:pt x="99949" y="98805"/>
                  </a:lnTo>
                  <a:lnTo>
                    <a:pt x="96519" y="94360"/>
                  </a:lnTo>
                  <a:lnTo>
                    <a:pt x="95630" y="90804"/>
                  </a:lnTo>
                  <a:lnTo>
                    <a:pt x="95630" y="42671"/>
                  </a:lnTo>
                  <a:close/>
                </a:path>
                <a:path w="502285" h="144779">
                  <a:moveTo>
                    <a:pt x="114807" y="97281"/>
                  </a:moveTo>
                  <a:lnTo>
                    <a:pt x="112649" y="99059"/>
                  </a:lnTo>
                  <a:lnTo>
                    <a:pt x="109981" y="99821"/>
                  </a:lnTo>
                  <a:lnTo>
                    <a:pt x="114807" y="99821"/>
                  </a:lnTo>
                  <a:lnTo>
                    <a:pt x="114807" y="97281"/>
                  </a:lnTo>
                  <a:close/>
                </a:path>
                <a:path w="502285" h="144779">
                  <a:moveTo>
                    <a:pt x="114807" y="32257"/>
                  </a:moveTo>
                  <a:lnTo>
                    <a:pt x="70357" y="32257"/>
                  </a:lnTo>
                  <a:lnTo>
                    <a:pt x="70357" y="42671"/>
                  </a:lnTo>
                  <a:lnTo>
                    <a:pt x="114807" y="42671"/>
                  </a:lnTo>
                  <a:lnTo>
                    <a:pt x="114807" y="32257"/>
                  </a:lnTo>
                  <a:close/>
                </a:path>
                <a:path w="502285" h="144779">
                  <a:moveTo>
                    <a:pt x="95630" y="9778"/>
                  </a:moveTo>
                  <a:lnTo>
                    <a:pt x="83438" y="13715"/>
                  </a:lnTo>
                  <a:lnTo>
                    <a:pt x="83438" y="32257"/>
                  </a:lnTo>
                  <a:lnTo>
                    <a:pt x="95630" y="32257"/>
                  </a:lnTo>
                  <a:lnTo>
                    <a:pt x="95630" y="9778"/>
                  </a:lnTo>
                  <a:close/>
                </a:path>
                <a:path w="502285" h="144779">
                  <a:moveTo>
                    <a:pt x="163449" y="30479"/>
                  </a:moveTo>
                  <a:lnTo>
                    <a:pt x="127238" y="54213"/>
                  </a:lnTo>
                  <a:lnTo>
                    <a:pt x="124587" y="71246"/>
                  </a:lnTo>
                  <a:lnTo>
                    <a:pt x="125208" y="79654"/>
                  </a:lnTo>
                  <a:lnTo>
                    <a:pt x="153622" y="109569"/>
                  </a:lnTo>
                  <a:lnTo>
                    <a:pt x="161670" y="110235"/>
                  </a:lnTo>
                  <a:lnTo>
                    <a:pt x="169888" y="109565"/>
                  </a:lnTo>
                  <a:lnTo>
                    <a:pt x="177212" y="107537"/>
                  </a:lnTo>
                  <a:lnTo>
                    <a:pt x="183655" y="104128"/>
                  </a:lnTo>
                  <a:lnTo>
                    <a:pt x="188347" y="100075"/>
                  </a:lnTo>
                  <a:lnTo>
                    <a:pt x="154812" y="100075"/>
                  </a:lnTo>
                  <a:lnTo>
                    <a:pt x="148589" y="97408"/>
                  </a:lnTo>
                  <a:lnTo>
                    <a:pt x="139445" y="86994"/>
                  </a:lnTo>
                  <a:lnTo>
                    <a:pt x="137076" y="80009"/>
                  </a:lnTo>
                  <a:lnTo>
                    <a:pt x="137190" y="60959"/>
                  </a:lnTo>
                  <a:lnTo>
                    <a:pt x="139318" y="54101"/>
                  </a:lnTo>
                  <a:lnTo>
                    <a:pt x="148462" y="43433"/>
                  </a:lnTo>
                  <a:lnTo>
                    <a:pt x="154685" y="40766"/>
                  </a:lnTo>
                  <a:lnTo>
                    <a:pt x="189702" y="40766"/>
                  </a:lnTo>
                  <a:lnTo>
                    <a:pt x="184755" y="36427"/>
                  </a:lnTo>
                  <a:lnTo>
                    <a:pt x="178577" y="33131"/>
                  </a:lnTo>
                  <a:lnTo>
                    <a:pt x="171471" y="31144"/>
                  </a:lnTo>
                  <a:lnTo>
                    <a:pt x="163449" y="30479"/>
                  </a:lnTo>
                  <a:close/>
                </a:path>
                <a:path w="502285" h="144779">
                  <a:moveTo>
                    <a:pt x="189702" y="40766"/>
                  </a:moveTo>
                  <a:lnTo>
                    <a:pt x="170433" y="40766"/>
                  </a:lnTo>
                  <a:lnTo>
                    <a:pt x="176529" y="43306"/>
                  </a:lnTo>
                  <a:lnTo>
                    <a:pt x="184912" y="53720"/>
                  </a:lnTo>
                  <a:lnTo>
                    <a:pt x="187070" y="60959"/>
                  </a:lnTo>
                  <a:lnTo>
                    <a:pt x="187070" y="80009"/>
                  </a:lnTo>
                  <a:lnTo>
                    <a:pt x="184912" y="87248"/>
                  </a:lnTo>
                  <a:lnTo>
                    <a:pt x="176529" y="97408"/>
                  </a:lnTo>
                  <a:lnTo>
                    <a:pt x="170433" y="100075"/>
                  </a:lnTo>
                  <a:lnTo>
                    <a:pt x="188347" y="100075"/>
                  </a:lnTo>
                  <a:lnTo>
                    <a:pt x="199643" y="70103"/>
                  </a:lnTo>
                  <a:lnTo>
                    <a:pt x="199046" y="61291"/>
                  </a:lnTo>
                  <a:lnTo>
                    <a:pt x="197246" y="53514"/>
                  </a:lnTo>
                  <a:lnTo>
                    <a:pt x="194232" y="46761"/>
                  </a:lnTo>
                  <a:lnTo>
                    <a:pt x="189991" y="41020"/>
                  </a:lnTo>
                  <a:lnTo>
                    <a:pt x="189702" y="40766"/>
                  </a:lnTo>
                  <a:close/>
                </a:path>
                <a:path w="502285" h="144779">
                  <a:moveTo>
                    <a:pt x="231901" y="32257"/>
                  </a:moveTo>
                  <a:lnTo>
                    <a:pt x="219709" y="32257"/>
                  </a:lnTo>
                  <a:lnTo>
                    <a:pt x="219709" y="108457"/>
                  </a:lnTo>
                  <a:lnTo>
                    <a:pt x="231901" y="108457"/>
                  </a:lnTo>
                  <a:lnTo>
                    <a:pt x="231901" y="61213"/>
                  </a:lnTo>
                  <a:lnTo>
                    <a:pt x="233679" y="54482"/>
                  </a:lnTo>
                  <a:lnTo>
                    <a:pt x="237108" y="49529"/>
                  </a:lnTo>
                  <a:lnTo>
                    <a:pt x="238231" y="48005"/>
                  </a:lnTo>
                  <a:lnTo>
                    <a:pt x="231901" y="48005"/>
                  </a:lnTo>
                  <a:lnTo>
                    <a:pt x="231901" y="32257"/>
                  </a:lnTo>
                  <a:close/>
                </a:path>
                <a:path w="502285" h="144779">
                  <a:moveTo>
                    <a:pt x="255269" y="30987"/>
                  </a:moveTo>
                  <a:lnTo>
                    <a:pt x="247776" y="30987"/>
                  </a:lnTo>
                  <a:lnTo>
                    <a:pt x="243712" y="32511"/>
                  </a:lnTo>
                  <a:lnTo>
                    <a:pt x="240156" y="35432"/>
                  </a:lnTo>
                  <a:lnTo>
                    <a:pt x="236600" y="38480"/>
                  </a:lnTo>
                  <a:lnTo>
                    <a:pt x="233933" y="42671"/>
                  </a:lnTo>
                  <a:lnTo>
                    <a:pt x="232155" y="48005"/>
                  </a:lnTo>
                  <a:lnTo>
                    <a:pt x="238231" y="48005"/>
                  </a:lnTo>
                  <a:lnTo>
                    <a:pt x="240664" y="44703"/>
                  </a:lnTo>
                  <a:lnTo>
                    <a:pt x="244982" y="42163"/>
                  </a:lnTo>
                  <a:lnTo>
                    <a:pt x="259460" y="42163"/>
                  </a:lnTo>
                  <a:lnTo>
                    <a:pt x="259460" y="32003"/>
                  </a:lnTo>
                  <a:lnTo>
                    <a:pt x="257809" y="31368"/>
                  </a:lnTo>
                  <a:lnTo>
                    <a:pt x="255269" y="30987"/>
                  </a:lnTo>
                  <a:close/>
                </a:path>
                <a:path w="502285" h="144779">
                  <a:moveTo>
                    <a:pt x="259460" y="42163"/>
                  </a:moveTo>
                  <a:lnTo>
                    <a:pt x="254253" y="42163"/>
                  </a:lnTo>
                  <a:lnTo>
                    <a:pt x="257301" y="43052"/>
                  </a:lnTo>
                  <a:lnTo>
                    <a:pt x="259460" y="44703"/>
                  </a:lnTo>
                  <a:lnTo>
                    <a:pt x="259460" y="42163"/>
                  </a:lnTo>
                  <a:close/>
                </a:path>
                <a:path w="502285" h="144779">
                  <a:moveTo>
                    <a:pt x="322710" y="40766"/>
                  </a:moveTo>
                  <a:lnTo>
                    <a:pt x="310133" y="40766"/>
                  </a:lnTo>
                  <a:lnTo>
                    <a:pt x="315340" y="47243"/>
                  </a:lnTo>
                  <a:lnTo>
                    <a:pt x="315340" y="60197"/>
                  </a:lnTo>
                  <a:lnTo>
                    <a:pt x="273684" y="71389"/>
                  </a:lnTo>
                  <a:lnTo>
                    <a:pt x="267334" y="88264"/>
                  </a:lnTo>
                  <a:lnTo>
                    <a:pt x="267334" y="94868"/>
                  </a:lnTo>
                  <a:lnTo>
                    <a:pt x="269493" y="100202"/>
                  </a:lnTo>
                  <a:lnTo>
                    <a:pt x="278129" y="108330"/>
                  </a:lnTo>
                  <a:lnTo>
                    <a:pt x="284099" y="110235"/>
                  </a:lnTo>
                  <a:lnTo>
                    <a:pt x="291718" y="110235"/>
                  </a:lnTo>
                  <a:lnTo>
                    <a:pt x="290067" y="100075"/>
                  </a:lnTo>
                  <a:lnTo>
                    <a:pt x="286512" y="98805"/>
                  </a:lnTo>
                  <a:lnTo>
                    <a:pt x="283844" y="96519"/>
                  </a:lnTo>
                  <a:lnTo>
                    <a:pt x="281177" y="94106"/>
                  </a:lnTo>
                  <a:lnTo>
                    <a:pt x="279907" y="91058"/>
                  </a:lnTo>
                  <a:lnTo>
                    <a:pt x="279907" y="82295"/>
                  </a:lnTo>
                  <a:lnTo>
                    <a:pt x="281304" y="78739"/>
                  </a:lnTo>
                  <a:lnTo>
                    <a:pt x="287146" y="74675"/>
                  </a:lnTo>
                  <a:lnTo>
                    <a:pt x="291338" y="73278"/>
                  </a:lnTo>
                  <a:lnTo>
                    <a:pt x="315340" y="69976"/>
                  </a:lnTo>
                  <a:lnTo>
                    <a:pt x="327659" y="69976"/>
                  </a:lnTo>
                  <a:lnTo>
                    <a:pt x="327659" y="58927"/>
                  </a:lnTo>
                  <a:lnTo>
                    <a:pt x="325971" y="46499"/>
                  </a:lnTo>
                  <a:lnTo>
                    <a:pt x="322710" y="40766"/>
                  </a:lnTo>
                  <a:close/>
                </a:path>
                <a:path w="502285" h="144779">
                  <a:moveTo>
                    <a:pt x="327659" y="96646"/>
                  </a:moveTo>
                  <a:lnTo>
                    <a:pt x="315340" y="96646"/>
                  </a:lnTo>
                  <a:lnTo>
                    <a:pt x="315340" y="108457"/>
                  </a:lnTo>
                  <a:lnTo>
                    <a:pt x="327659" y="108457"/>
                  </a:lnTo>
                  <a:lnTo>
                    <a:pt x="327659" y="96646"/>
                  </a:lnTo>
                  <a:close/>
                </a:path>
                <a:path w="502285" h="144779">
                  <a:moveTo>
                    <a:pt x="327659" y="69976"/>
                  </a:moveTo>
                  <a:lnTo>
                    <a:pt x="315340" y="69976"/>
                  </a:lnTo>
                  <a:lnTo>
                    <a:pt x="315340" y="84073"/>
                  </a:lnTo>
                  <a:lnTo>
                    <a:pt x="313435" y="89407"/>
                  </a:lnTo>
                  <a:lnTo>
                    <a:pt x="309499" y="93598"/>
                  </a:lnTo>
                  <a:lnTo>
                    <a:pt x="305562" y="97916"/>
                  </a:lnTo>
                  <a:lnTo>
                    <a:pt x="300481" y="100075"/>
                  </a:lnTo>
                  <a:lnTo>
                    <a:pt x="312509" y="100075"/>
                  </a:lnTo>
                  <a:lnTo>
                    <a:pt x="315087" y="96646"/>
                  </a:lnTo>
                  <a:lnTo>
                    <a:pt x="327659" y="96646"/>
                  </a:lnTo>
                  <a:lnTo>
                    <a:pt x="327659" y="69976"/>
                  </a:lnTo>
                  <a:close/>
                </a:path>
                <a:path w="502285" h="144779">
                  <a:moveTo>
                    <a:pt x="300735" y="30479"/>
                  </a:moveTo>
                  <a:lnTo>
                    <a:pt x="293616" y="30932"/>
                  </a:lnTo>
                  <a:lnTo>
                    <a:pt x="286924" y="32289"/>
                  </a:lnTo>
                  <a:lnTo>
                    <a:pt x="280662" y="34551"/>
                  </a:lnTo>
                  <a:lnTo>
                    <a:pt x="274827" y="37718"/>
                  </a:lnTo>
                  <a:lnTo>
                    <a:pt x="274827" y="50164"/>
                  </a:lnTo>
                  <a:lnTo>
                    <a:pt x="280539" y="46071"/>
                  </a:lnTo>
                  <a:lnTo>
                    <a:pt x="286607" y="43132"/>
                  </a:lnTo>
                  <a:lnTo>
                    <a:pt x="293008" y="41360"/>
                  </a:lnTo>
                  <a:lnTo>
                    <a:pt x="299719" y="40766"/>
                  </a:lnTo>
                  <a:lnTo>
                    <a:pt x="322710" y="40766"/>
                  </a:lnTo>
                  <a:lnTo>
                    <a:pt x="320913" y="37607"/>
                  </a:lnTo>
                  <a:lnTo>
                    <a:pt x="312497" y="32263"/>
                  </a:lnTo>
                  <a:lnTo>
                    <a:pt x="300735" y="30479"/>
                  </a:lnTo>
                  <a:close/>
                </a:path>
                <a:path w="502285" h="144779">
                  <a:moveTo>
                    <a:pt x="350900" y="126745"/>
                  </a:moveTo>
                  <a:lnTo>
                    <a:pt x="350900" y="139064"/>
                  </a:lnTo>
                  <a:lnTo>
                    <a:pt x="358013" y="142620"/>
                  </a:lnTo>
                  <a:lnTo>
                    <a:pt x="366267" y="144398"/>
                  </a:lnTo>
                  <a:lnTo>
                    <a:pt x="375665" y="144398"/>
                  </a:lnTo>
                  <a:lnTo>
                    <a:pt x="393241" y="141777"/>
                  </a:lnTo>
                  <a:lnTo>
                    <a:pt x="405654" y="133984"/>
                  </a:lnTo>
                  <a:lnTo>
                    <a:pt x="375538" y="133984"/>
                  </a:lnTo>
                  <a:lnTo>
                    <a:pt x="369581" y="133532"/>
                  </a:lnTo>
                  <a:lnTo>
                    <a:pt x="363505" y="132175"/>
                  </a:lnTo>
                  <a:lnTo>
                    <a:pt x="357286" y="129913"/>
                  </a:lnTo>
                  <a:lnTo>
                    <a:pt x="350900" y="126745"/>
                  </a:lnTo>
                  <a:close/>
                </a:path>
                <a:path w="502285" h="144779">
                  <a:moveTo>
                    <a:pt x="415797" y="95757"/>
                  </a:moveTo>
                  <a:lnTo>
                    <a:pt x="403605" y="95757"/>
                  </a:lnTo>
                  <a:lnTo>
                    <a:pt x="403605" y="104012"/>
                  </a:lnTo>
                  <a:lnTo>
                    <a:pt x="401845" y="117107"/>
                  </a:lnTo>
                  <a:lnTo>
                    <a:pt x="396573" y="126476"/>
                  </a:lnTo>
                  <a:lnTo>
                    <a:pt x="387800" y="132105"/>
                  </a:lnTo>
                  <a:lnTo>
                    <a:pt x="375538" y="133984"/>
                  </a:lnTo>
                  <a:lnTo>
                    <a:pt x="405654" y="133984"/>
                  </a:lnTo>
                  <a:lnTo>
                    <a:pt x="413295" y="120771"/>
                  </a:lnTo>
                  <a:lnTo>
                    <a:pt x="415797" y="102361"/>
                  </a:lnTo>
                  <a:lnTo>
                    <a:pt x="415797" y="95757"/>
                  </a:lnTo>
                  <a:close/>
                </a:path>
                <a:path w="502285" h="144779">
                  <a:moveTo>
                    <a:pt x="380491" y="30479"/>
                  </a:moveTo>
                  <a:lnTo>
                    <a:pt x="347932" y="55451"/>
                  </a:lnTo>
                  <a:lnTo>
                    <a:pt x="345566" y="72897"/>
                  </a:lnTo>
                  <a:lnTo>
                    <a:pt x="346112" y="80966"/>
                  </a:lnTo>
                  <a:lnTo>
                    <a:pt x="367664" y="110235"/>
                  </a:lnTo>
                  <a:lnTo>
                    <a:pt x="377063" y="110235"/>
                  </a:lnTo>
                  <a:lnTo>
                    <a:pt x="385278" y="109331"/>
                  </a:lnTo>
                  <a:lnTo>
                    <a:pt x="392398" y="106616"/>
                  </a:lnTo>
                  <a:lnTo>
                    <a:pt x="398422" y="102092"/>
                  </a:lnTo>
                  <a:lnTo>
                    <a:pt x="399991" y="100075"/>
                  </a:lnTo>
                  <a:lnTo>
                    <a:pt x="373760" y="100075"/>
                  </a:lnTo>
                  <a:lnTo>
                    <a:pt x="368300" y="97535"/>
                  </a:lnTo>
                  <a:lnTo>
                    <a:pt x="364235" y="92328"/>
                  </a:lnTo>
                  <a:lnTo>
                    <a:pt x="360171" y="87248"/>
                  </a:lnTo>
                  <a:lnTo>
                    <a:pt x="358013" y="80517"/>
                  </a:lnTo>
                  <a:lnTo>
                    <a:pt x="358013" y="62102"/>
                  </a:lnTo>
                  <a:lnTo>
                    <a:pt x="360171" y="54482"/>
                  </a:lnTo>
                  <a:lnTo>
                    <a:pt x="364489" y="49021"/>
                  </a:lnTo>
                  <a:lnTo>
                    <a:pt x="368680" y="43560"/>
                  </a:lnTo>
                  <a:lnTo>
                    <a:pt x="374650" y="40766"/>
                  </a:lnTo>
                  <a:lnTo>
                    <a:pt x="401675" y="40766"/>
                  </a:lnTo>
                  <a:lnTo>
                    <a:pt x="399137" y="37498"/>
                  </a:lnTo>
                  <a:lnTo>
                    <a:pt x="393922" y="33607"/>
                  </a:lnTo>
                  <a:lnTo>
                    <a:pt x="387707" y="31263"/>
                  </a:lnTo>
                  <a:lnTo>
                    <a:pt x="380491" y="30479"/>
                  </a:lnTo>
                  <a:close/>
                </a:path>
                <a:path w="502285" h="144779">
                  <a:moveTo>
                    <a:pt x="401675" y="40766"/>
                  </a:moveTo>
                  <a:lnTo>
                    <a:pt x="388238" y="40766"/>
                  </a:lnTo>
                  <a:lnTo>
                    <a:pt x="393318" y="42925"/>
                  </a:lnTo>
                  <a:lnTo>
                    <a:pt x="397509" y="47243"/>
                  </a:lnTo>
                  <a:lnTo>
                    <a:pt x="401574" y="51561"/>
                  </a:lnTo>
                  <a:lnTo>
                    <a:pt x="403605" y="56768"/>
                  </a:lnTo>
                  <a:lnTo>
                    <a:pt x="403605" y="81660"/>
                  </a:lnTo>
                  <a:lnTo>
                    <a:pt x="401446" y="87883"/>
                  </a:lnTo>
                  <a:lnTo>
                    <a:pt x="397128" y="92709"/>
                  </a:lnTo>
                  <a:lnTo>
                    <a:pt x="392938" y="97535"/>
                  </a:lnTo>
                  <a:lnTo>
                    <a:pt x="387350" y="100075"/>
                  </a:lnTo>
                  <a:lnTo>
                    <a:pt x="399991" y="100075"/>
                  </a:lnTo>
                  <a:lnTo>
                    <a:pt x="403351" y="95757"/>
                  </a:lnTo>
                  <a:lnTo>
                    <a:pt x="415797" y="95757"/>
                  </a:lnTo>
                  <a:lnTo>
                    <a:pt x="415797" y="42925"/>
                  </a:lnTo>
                  <a:lnTo>
                    <a:pt x="403351" y="42925"/>
                  </a:lnTo>
                  <a:lnTo>
                    <a:pt x="401675" y="40766"/>
                  </a:lnTo>
                  <a:close/>
                </a:path>
                <a:path w="502285" h="144779">
                  <a:moveTo>
                    <a:pt x="415797" y="32257"/>
                  </a:moveTo>
                  <a:lnTo>
                    <a:pt x="403605" y="32257"/>
                  </a:lnTo>
                  <a:lnTo>
                    <a:pt x="403605" y="42925"/>
                  </a:lnTo>
                  <a:lnTo>
                    <a:pt x="415797" y="42925"/>
                  </a:lnTo>
                  <a:lnTo>
                    <a:pt x="415797" y="32257"/>
                  </a:lnTo>
                  <a:close/>
                </a:path>
                <a:path w="502285" h="144779">
                  <a:moveTo>
                    <a:pt x="480567" y="30479"/>
                  </a:moveTo>
                  <a:lnTo>
                    <a:pt x="470662" y="30479"/>
                  </a:lnTo>
                  <a:lnTo>
                    <a:pt x="463446" y="31190"/>
                  </a:lnTo>
                  <a:lnTo>
                    <a:pt x="436104" y="62212"/>
                  </a:lnTo>
                  <a:lnTo>
                    <a:pt x="435482" y="70738"/>
                  </a:lnTo>
                  <a:lnTo>
                    <a:pt x="436056" y="79571"/>
                  </a:lnTo>
                  <a:lnTo>
                    <a:pt x="462434" y="109593"/>
                  </a:lnTo>
                  <a:lnTo>
                    <a:pt x="470026" y="110235"/>
                  </a:lnTo>
                  <a:lnTo>
                    <a:pt x="477908" y="109783"/>
                  </a:lnTo>
                  <a:lnTo>
                    <a:pt x="484981" y="108426"/>
                  </a:lnTo>
                  <a:lnTo>
                    <a:pt x="491243" y="106164"/>
                  </a:lnTo>
                  <a:lnTo>
                    <a:pt x="496696" y="102996"/>
                  </a:lnTo>
                  <a:lnTo>
                    <a:pt x="496696" y="100075"/>
                  </a:lnTo>
                  <a:lnTo>
                    <a:pt x="465327" y="100075"/>
                  </a:lnTo>
                  <a:lnTo>
                    <a:pt x="459358" y="97662"/>
                  </a:lnTo>
                  <a:lnTo>
                    <a:pt x="455040" y="93090"/>
                  </a:lnTo>
                  <a:lnTo>
                    <a:pt x="450595" y="88518"/>
                  </a:lnTo>
                  <a:lnTo>
                    <a:pt x="448309" y="81914"/>
                  </a:lnTo>
                  <a:lnTo>
                    <a:pt x="448182" y="73405"/>
                  </a:lnTo>
                  <a:lnTo>
                    <a:pt x="501903" y="73405"/>
                  </a:lnTo>
                  <a:lnTo>
                    <a:pt x="501903" y="67055"/>
                  </a:lnTo>
                  <a:lnTo>
                    <a:pt x="501660" y="63118"/>
                  </a:lnTo>
                  <a:lnTo>
                    <a:pt x="448309" y="63118"/>
                  </a:lnTo>
                  <a:lnTo>
                    <a:pt x="449199" y="56514"/>
                  </a:lnTo>
                  <a:lnTo>
                    <a:pt x="451738" y="51053"/>
                  </a:lnTo>
                  <a:lnTo>
                    <a:pt x="459739" y="42798"/>
                  </a:lnTo>
                  <a:lnTo>
                    <a:pt x="464692" y="40766"/>
                  </a:lnTo>
                  <a:lnTo>
                    <a:pt x="494201" y="40766"/>
                  </a:lnTo>
                  <a:lnTo>
                    <a:pt x="493775" y="40131"/>
                  </a:lnTo>
                  <a:lnTo>
                    <a:pt x="488314" y="33781"/>
                  </a:lnTo>
                  <a:lnTo>
                    <a:pt x="480567" y="30479"/>
                  </a:lnTo>
                  <a:close/>
                </a:path>
                <a:path w="502285" h="144779">
                  <a:moveTo>
                    <a:pt x="496696" y="91566"/>
                  </a:moveTo>
                  <a:lnTo>
                    <a:pt x="489457" y="97154"/>
                  </a:lnTo>
                  <a:lnTo>
                    <a:pt x="481583" y="100075"/>
                  </a:lnTo>
                  <a:lnTo>
                    <a:pt x="496696" y="100075"/>
                  </a:lnTo>
                  <a:lnTo>
                    <a:pt x="496696" y="91566"/>
                  </a:lnTo>
                  <a:close/>
                </a:path>
                <a:path w="502285" h="144779">
                  <a:moveTo>
                    <a:pt x="494201" y="40766"/>
                  </a:moveTo>
                  <a:lnTo>
                    <a:pt x="476376" y="40766"/>
                  </a:lnTo>
                  <a:lnTo>
                    <a:pt x="480949" y="42798"/>
                  </a:lnTo>
                  <a:lnTo>
                    <a:pt x="484377" y="46608"/>
                  </a:lnTo>
                  <a:lnTo>
                    <a:pt x="487679" y="50545"/>
                  </a:lnTo>
                  <a:lnTo>
                    <a:pt x="489330" y="56006"/>
                  </a:lnTo>
                  <a:lnTo>
                    <a:pt x="489457" y="63118"/>
                  </a:lnTo>
                  <a:lnTo>
                    <a:pt x="501660" y="63118"/>
                  </a:lnTo>
                  <a:lnTo>
                    <a:pt x="501401" y="58937"/>
                  </a:lnTo>
                  <a:lnTo>
                    <a:pt x="499887" y="51736"/>
                  </a:lnTo>
                  <a:lnTo>
                    <a:pt x="497349" y="45464"/>
                  </a:lnTo>
                  <a:lnTo>
                    <a:pt x="494201" y="4076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52543" y="4511040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111404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4044" y="271272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52543" y="4511040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0" y="271272"/>
                  </a:moveTo>
                  <a:lnTo>
                    <a:pt x="1114044" y="271272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143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72583" y="4596383"/>
              <a:ext cx="474980" cy="110489"/>
            </a:xfrm>
            <a:custGeom>
              <a:avLst/>
              <a:gdLst/>
              <a:ahLst/>
              <a:cxnLst/>
              <a:rect l="l" t="t" r="r" b="b"/>
              <a:pathLst>
                <a:path w="474979" h="110489">
                  <a:moveTo>
                    <a:pt x="0" y="89535"/>
                  </a:moveTo>
                  <a:lnTo>
                    <a:pt x="0" y="104267"/>
                  </a:lnTo>
                  <a:lnTo>
                    <a:pt x="1396" y="105156"/>
                  </a:lnTo>
                  <a:lnTo>
                    <a:pt x="20574" y="109855"/>
                  </a:lnTo>
                  <a:lnTo>
                    <a:pt x="22987" y="110236"/>
                  </a:lnTo>
                  <a:lnTo>
                    <a:pt x="25018" y="110363"/>
                  </a:lnTo>
                  <a:lnTo>
                    <a:pt x="31876" y="110363"/>
                  </a:lnTo>
                  <a:lnTo>
                    <a:pt x="59097" y="99060"/>
                  </a:lnTo>
                  <a:lnTo>
                    <a:pt x="26415" y="99060"/>
                  </a:lnTo>
                  <a:lnTo>
                    <a:pt x="24002" y="98806"/>
                  </a:lnTo>
                  <a:lnTo>
                    <a:pt x="21462" y="98425"/>
                  </a:lnTo>
                  <a:lnTo>
                    <a:pt x="18795" y="97917"/>
                  </a:lnTo>
                  <a:lnTo>
                    <a:pt x="16128" y="97282"/>
                  </a:lnTo>
                  <a:lnTo>
                    <a:pt x="13588" y="96520"/>
                  </a:lnTo>
                  <a:lnTo>
                    <a:pt x="10921" y="95758"/>
                  </a:lnTo>
                  <a:lnTo>
                    <a:pt x="8508" y="94742"/>
                  </a:lnTo>
                  <a:lnTo>
                    <a:pt x="6095" y="93472"/>
                  </a:lnTo>
                  <a:lnTo>
                    <a:pt x="3810" y="92329"/>
                  </a:lnTo>
                  <a:lnTo>
                    <a:pt x="1777" y="90932"/>
                  </a:lnTo>
                  <a:lnTo>
                    <a:pt x="0" y="89535"/>
                  </a:lnTo>
                  <a:close/>
                </a:path>
                <a:path w="474979" h="110489">
                  <a:moveTo>
                    <a:pt x="47751" y="0"/>
                  </a:moveTo>
                  <a:lnTo>
                    <a:pt x="32638" y="0"/>
                  </a:lnTo>
                  <a:lnTo>
                    <a:pt x="28066" y="635"/>
                  </a:lnTo>
                  <a:lnTo>
                    <a:pt x="19176" y="2921"/>
                  </a:lnTo>
                  <a:lnTo>
                    <a:pt x="15239" y="4572"/>
                  </a:lnTo>
                  <a:lnTo>
                    <a:pt x="11811" y="6985"/>
                  </a:lnTo>
                  <a:lnTo>
                    <a:pt x="8381" y="9271"/>
                  </a:lnTo>
                  <a:lnTo>
                    <a:pt x="5587" y="12319"/>
                  </a:lnTo>
                  <a:lnTo>
                    <a:pt x="1269" y="19431"/>
                  </a:lnTo>
                  <a:lnTo>
                    <a:pt x="253" y="23622"/>
                  </a:lnTo>
                  <a:lnTo>
                    <a:pt x="253" y="32512"/>
                  </a:lnTo>
                  <a:lnTo>
                    <a:pt x="888" y="35941"/>
                  </a:lnTo>
                  <a:lnTo>
                    <a:pt x="2286" y="38989"/>
                  </a:lnTo>
                  <a:lnTo>
                    <a:pt x="3555" y="41910"/>
                  </a:lnTo>
                  <a:lnTo>
                    <a:pt x="5461" y="44577"/>
                  </a:lnTo>
                  <a:lnTo>
                    <a:pt x="10287" y="49149"/>
                  </a:lnTo>
                  <a:lnTo>
                    <a:pt x="13080" y="51308"/>
                  </a:lnTo>
                  <a:lnTo>
                    <a:pt x="16255" y="53213"/>
                  </a:lnTo>
                  <a:lnTo>
                    <a:pt x="19557" y="55245"/>
                  </a:lnTo>
                  <a:lnTo>
                    <a:pt x="22987" y="57150"/>
                  </a:lnTo>
                  <a:lnTo>
                    <a:pt x="26669" y="58928"/>
                  </a:lnTo>
                  <a:lnTo>
                    <a:pt x="30225" y="60706"/>
                  </a:lnTo>
                  <a:lnTo>
                    <a:pt x="36575" y="64135"/>
                  </a:lnTo>
                  <a:lnTo>
                    <a:pt x="39624" y="65659"/>
                  </a:lnTo>
                  <a:lnTo>
                    <a:pt x="42290" y="67437"/>
                  </a:lnTo>
                  <a:lnTo>
                    <a:pt x="51562" y="79629"/>
                  </a:lnTo>
                  <a:lnTo>
                    <a:pt x="51562" y="87884"/>
                  </a:lnTo>
                  <a:lnTo>
                    <a:pt x="49783" y="91948"/>
                  </a:lnTo>
                  <a:lnTo>
                    <a:pt x="45974" y="94869"/>
                  </a:lnTo>
                  <a:lnTo>
                    <a:pt x="42163" y="97663"/>
                  </a:lnTo>
                  <a:lnTo>
                    <a:pt x="36449" y="99060"/>
                  </a:lnTo>
                  <a:lnTo>
                    <a:pt x="59097" y="99060"/>
                  </a:lnTo>
                  <a:lnTo>
                    <a:pt x="59562" y="98552"/>
                  </a:lnTo>
                  <a:lnTo>
                    <a:pt x="61735" y="94742"/>
                  </a:lnTo>
                  <a:lnTo>
                    <a:pt x="63626" y="91313"/>
                  </a:lnTo>
                  <a:lnTo>
                    <a:pt x="64769" y="86868"/>
                  </a:lnTo>
                  <a:lnTo>
                    <a:pt x="64657" y="77089"/>
                  </a:lnTo>
                  <a:lnTo>
                    <a:pt x="56261" y="62611"/>
                  </a:lnTo>
                  <a:lnTo>
                    <a:pt x="53720" y="60071"/>
                  </a:lnTo>
                  <a:lnTo>
                    <a:pt x="50673" y="57785"/>
                  </a:lnTo>
                  <a:lnTo>
                    <a:pt x="47243" y="55753"/>
                  </a:lnTo>
                  <a:lnTo>
                    <a:pt x="43941" y="53594"/>
                  </a:lnTo>
                  <a:lnTo>
                    <a:pt x="40258" y="51689"/>
                  </a:lnTo>
                  <a:lnTo>
                    <a:pt x="36449" y="49784"/>
                  </a:lnTo>
                  <a:lnTo>
                    <a:pt x="32765" y="47879"/>
                  </a:lnTo>
                  <a:lnTo>
                    <a:pt x="13335" y="30099"/>
                  </a:lnTo>
                  <a:lnTo>
                    <a:pt x="13335" y="24511"/>
                  </a:lnTo>
                  <a:lnTo>
                    <a:pt x="13969" y="21971"/>
                  </a:lnTo>
                  <a:lnTo>
                    <a:pt x="15366" y="19939"/>
                  </a:lnTo>
                  <a:lnTo>
                    <a:pt x="16637" y="17907"/>
                  </a:lnTo>
                  <a:lnTo>
                    <a:pt x="18414" y="16256"/>
                  </a:lnTo>
                  <a:lnTo>
                    <a:pt x="20574" y="14986"/>
                  </a:lnTo>
                  <a:lnTo>
                    <a:pt x="22605" y="13716"/>
                  </a:lnTo>
                  <a:lnTo>
                    <a:pt x="25018" y="12827"/>
                  </a:lnTo>
                  <a:lnTo>
                    <a:pt x="27812" y="12192"/>
                  </a:lnTo>
                  <a:lnTo>
                    <a:pt x="30479" y="11684"/>
                  </a:lnTo>
                  <a:lnTo>
                    <a:pt x="33274" y="11303"/>
                  </a:lnTo>
                  <a:lnTo>
                    <a:pt x="60198" y="11303"/>
                  </a:lnTo>
                  <a:lnTo>
                    <a:pt x="60198" y="3810"/>
                  </a:lnTo>
                  <a:lnTo>
                    <a:pt x="55499" y="1270"/>
                  </a:lnTo>
                  <a:lnTo>
                    <a:pt x="47751" y="0"/>
                  </a:lnTo>
                  <a:close/>
                </a:path>
                <a:path w="474979" h="110489">
                  <a:moveTo>
                    <a:pt x="60198" y="11303"/>
                  </a:moveTo>
                  <a:lnTo>
                    <a:pt x="45846" y="11303"/>
                  </a:lnTo>
                  <a:lnTo>
                    <a:pt x="53975" y="13589"/>
                  </a:lnTo>
                  <a:lnTo>
                    <a:pt x="60198" y="17907"/>
                  </a:lnTo>
                  <a:lnTo>
                    <a:pt x="60198" y="11303"/>
                  </a:lnTo>
                  <a:close/>
                </a:path>
                <a:path w="474979" h="110489">
                  <a:moveTo>
                    <a:pt x="124078" y="30607"/>
                  </a:moveTo>
                  <a:lnTo>
                    <a:pt x="114045" y="30607"/>
                  </a:lnTo>
                  <a:lnTo>
                    <a:pt x="106904" y="31299"/>
                  </a:lnTo>
                  <a:lnTo>
                    <a:pt x="79615" y="62285"/>
                  </a:lnTo>
                  <a:lnTo>
                    <a:pt x="78993" y="70739"/>
                  </a:lnTo>
                  <a:lnTo>
                    <a:pt x="79565" y="79625"/>
                  </a:lnTo>
                  <a:lnTo>
                    <a:pt x="105890" y="109700"/>
                  </a:lnTo>
                  <a:lnTo>
                    <a:pt x="113537" y="110363"/>
                  </a:lnTo>
                  <a:lnTo>
                    <a:pt x="121417" y="109908"/>
                  </a:lnTo>
                  <a:lnTo>
                    <a:pt x="128476" y="108537"/>
                  </a:lnTo>
                  <a:lnTo>
                    <a:pt x="134701" y="106237"/>
                  </a:lnTo>
                  <a:lnTo>
                    <a:pt x="140080" y="102997"/>
                  </a:lnTo>
                  <a:lnTo>
                    <a:pt x="140080" y="100076"/>
                  </a:lnTo>
                  <a:lnTo>
                    <a:pt x="108838" y="100076"/>
                  </a:lnTo>
                  <a:lnTo>
                    <a:pt x="102869" y="97790"/>
                  </a:lnTo>
                  <a:lnTo>
                    <a:pt x="94106" y="88519"/>
                  </a:lnTo>
                  <a:lnTo>
                    <a:pt x="91820" y="81915"/>
                  </a:lnTo>
                  <a:lnTo>
                    <a:pt x="91566" y="73533"/>
                  </a:lnTo>
                  <a:lnTo>
                    <a:pt x="145414" y="73533"/>
                  </a:lnTo>
                  <a:lnTo>
                    <a:pt x="145414" y="67056"/>
                  </a:lnTo>
                  <a:lnTo>
                    <a:pt x="145170" y="63119"/>
                  </a:lnTo>
                  <a:lnTo>
                    <a:pt x="91820" y="63119"/>
                  </a:lnTo>
                  <a:lnTo>
                    <a:pt x="92710" y="56515"/>
                  </a:lnTo>
                  <a:lnTo>
                    <a:pt x="95123" y="51181"/>
                  </a:lnTo>
                  <a:lnTo>
                    <a:pt x="99187" y="46990"/>
                  </a:lnTo>
                  <a:lnTo>
                    <a:pt x="103250" y="42926"/>
                  </a:lnTo>
                  <a:lnTo>
                    <a:pt x="108076" y="40767"/>
                  </a:lnTo>
                  <a:lnTo>
                    <a:pt x="137628" y="40767"/>
                  </a:lnTo>
                  <a:lnTo>
                    <a:pt x="137287" y="40259"/>
                  </a:lnTo>
                  <a:lnTo>
                    <a:pt x="131825" y="33782"/>
                  </a:lnTo>
                  <a:lnTo>
                    <a:pt x="124078" y="30607"/>
                  </a:lnTo>
                  <a:close/>
                </a:path>
                <a:path w="474979" h="110489">
                  <a:moveTo>
                    <a:pt x="140080" y="91567"/>
                  </a:moveTo>
                  <a:lnTo>
                    <a:pt x="132968" y="97282"/>
                  </a:lnTo>
                  <a:lnTo>
                    <a:pt x="125094" y="100076"/>
                  </a:lnTo>
                  <a:lnTo>
                    <a:pt x="140080" y="100076"/>
                  </a:lnTo>
                  <a:lnTo>
                    <a:pt x="140080" y="91567"/>
                  </a:lnTo>
                  <a:close/>
                </a:path>
                <a:path w="474979" h="110489">
                  <a:moveTo>
                    <a:pt x="137628" y="40767"/>
                  </a:moveTo>
                  <a:lnTo>
                    <a:pt x="119761" y="40767"/>
                  </a:lnTo>
                  <a:lnTo>
                    <a:pt x="124460" y="42799"/>
                  </a:lnTo>
                  <a:lnTo>
                    <a:pt x="127762" y="46736"/>
                  </a:lnTo>
                  <a:lnTo>
                    <a:pt x="131190" y="50673"/>
                  </a:lnTo>
                  <a:lnTo>
                    <a:pt x="132841" y="56134"/>
                  </a:lnTo>
                  <a:lnTo>
                    <a:pt x="132968" y="63119"/>
                  </a:lnTo>
                  <a:lnTo>
                    <a:pt x="145170" y="63119"/>
                  </a:lnTo>
                  <a:lnTo>
                    <a:pt x="144912" y="58957"/>
                  </a:lnTo>
                  <a:lnTo>
                    <a:pt x="143398" y="51800"/>
                  </a:lnTo>
                  <a:lnTo>
                    <a:pt x="140860" y="45571"/>
                  </a:lnTo>
                  <a:lnTo>
                    <a:pt x="137628" y="40767"/>
                  </a:lnTo>
                  <a:close/>
                </a:path>
                <a:path w="474979" h="110489">
                  <a:moveTo>
                    <a:pt x="175640" y="32385"/>
                  </a:moveTo>
                  <a:lnTo>
                    <a:pt x="163449" y="32385"/>
                  </a:lnTo>
                  <a:lnTo>
                    <a:pt x="163449" y="108585"/>
                  </a:lnTo>
                  <a:lnTo>
                    <a:pt x="175640" y="108585"/>
                  </a:lnTo>
                  <a:lnTo>
                    <a:pt x="175640" y="61214"/>
                  </a:lnTo>
                  <a:lnTo>
                    <a:pt x="177418" y="54483"/>
                  </a:lnTo>
                  <a:lnTo>
                    <a:pt x="182033" y="48006"/>
                  </a:lnTo>
                  <a:lnTo>
                    <a:pt x="175640" y="48006"/>
                  </a:lnTo>
                  <a:lnTo>
                    <a:pt x="175640" y="32385"/>
                  </a:lnTo>
                  <a:close/>
                </a:path>
                <a:path w="474979" h="110489">
                  <a:moveTo>
                    <a:pt x="199008" y="30988"/>
                  </a:moveTo>
                  <a:lnTo>
                    <a:pt x="191388" y="30988"/>
                  </a:lnTo>
                  <a:lnTo>
                    <a:pt x="187451" y="32512"/>
                  </a:lnTo>
                  <a:lnTo>
                    <a:pt x="183895" y="35560"/>
                  </a:lnTo>
                  <a:lnTo>
                    <a:pt x="180339" y="38481"/>
                  </a:lnTo>
                  <a:lnTo>
                    <a:pt x="177673" y="42672"/>
                  </a:lnTo>
                  <a:lnTo>
                    <a:pt x="175894" y="48006"/>
                  </a:lnTo>
                  <a:lnTo>
                    <a:pt x="182033" y="48006"/>
                  </a:lnTo>
                  <a:lnTo>
                    <a:pt x="184403" y="44704"/>
                  </a:lnTo>
                  <a:lnTo>
                    <a:pt x="188721" y="42291"/>
                  </a:lnTo>
                  <a:lnTo>
                    <a:pt x="203200" y="42291"/>
                  </a:lnTo>
                  <a:lnTo>
                    <a:pt x="203200" y="32004"/>
                  </a:lnTo>
                  <a:lnTo>
                    <a:pt x="201421" y="31369"/>
                  </a:lnTo>
                  <a:lnTo>
                    <a:pt x="199008" y="30988"/>
                  </a:lnTo>
                  <a:close/>
                </a:path>
                <a:path w="474979" h="110489">
                  <a:moveTo>
                    <a:pt x="203200" y="42291"/>
                  </a:moveTo>
                  <a:lnTo>
                    <a:pt x="197992" y="42291"/>
                  </a:lnTo>
                  <a:lnTo>
                    <a:pt x="201040" y="43053"/>
                  </a:lnTo>
                  <a:lnTo>
                    <a:pt x="203200" y="44704"/>
                  </a:lnTo>
                  <a:lnTo>
                    <a:pt x="203200" y="42291"/>
                  </a:lnTo>
                  <a:close/>
                </a:path>
                <a:path w="474979" h="110489">
                  <a:moveTo>
                    <a:pt x="224916" y="32385"/>
                  </a:moveTo>
                  <a:lnTo>
                    <a:pt x="211581" y="32385"/>
                  </a:lnTo>
                  <a:lnTo>
                    <a:pt x="240411" y="108585"/>
                  </a:lnTo>
                  <a:lnTo>
                    <a:pt x="252349" y="108585"/>
                  </a:lnTo>
                  <a:lnTo>
                    <a:pt x="256446" y="98298"/>
                  </a:lnTo>
                  <a:lnTo>
                    <a:pt x="247014" y="98298"/>
                  </a:lnTo>
                  <a:lnTo>
                    <a:pt x="246633" y="95377"/>
                  </a:lnTo>
                  <a:lnTo>
                    <a:pt x="245744" y="91821"/>
                  </a:lnTo>
                  <a:lnTo>
                    <a:pt x="244348" y="87757"/>
                  </a:lnTo>
                  <a:lnTo>
                    <a:pt x="224916" y="32385"/>
                  </a:lnTo>
                  <a:close/>
                </a:path>
                <a:path w="474979" h="110489">
                  <a:moveTo>
                    <a:pt x="282701" y="32385"/>
                  </a:moveTo>
                  <a:lnTo>
                    <a:pt x="269875" y="32385"/>
                  </a:lnTo>
                  <a:lnTo>
                    <a:pt x="249681" y="88011"/>
                  </a:lnTo>
                  <a:lnTo>
                    <a:pt x="248538" y="91059"/>
                  </a:lnTo>
                  <a:lnTo>
                    <a:pt x="247776" y="94488"/>
                  </a:lnTo>
                  <a:lnTo>
                    <a:pt x="247268" y="98298"/>
                  </a:lnTo>
                  <a:lnTo>
                    <a:pt x="256446" y="98298"/>
                  </a:lnTo>
                  <a:lnTo>
                    <a:pt x="282701" y="32385"/>
                  </a:lnTo>
                  <a:close/>
                </a:path>
                <a:path w="474979" h="110489">
                  <a:moveTo>
                    <a:pt x="334390" y="30607"/>
                  </a:moveTo>
                  <a:lnTo>
                    <a:pt x="324357" y="30607"/>
                  </a:lnTo>
                  <a:lnTo>
                    <a:pt x="317216" y="31299"/>
                  </a:lnTo>
                  <a:lnTo>
                    <a:pt x="289927" y="62285"/>
                  </a:lnTo>
                  <a:lnTo>
                    <a:pt x="289305" y="70739"/>
                  </a:lnTo>
                  <a:lnTo>
                    <a:pt x="289877" y="79625"/>
                  </a:lnTo>
                  <a:lnTo>
                    <a:pt x="316202" y="109700"/>
                  </a:lnTo>
                  <a:lnTo>
                    <a:pt x="323850" y="110363"/>
                  </a:lnTo>
                  <a:lnTo>
                    <a:pt x="331729" y="109908"/>
                  </a:lnTo>
                  <a:lnTo>
                    <a:pt x="338788" y="108537"/>
                  </a:lnTo>
                  <a:lnTo>
                    <a:pt x="345013" y="106237"/>
                  </a:lnTo>
                  <a:lnTo>
                    <a:pt x="350392" y="102997"/>
                  </a:lnTo>
                  <a:lnTo>
                    <a:pt x="350392" y="100076"/>
                  </a:lnTo>
                  <a:lnTo>
                    <a:pt x="319150" y="100076"/>
                  </a:lnTo>
                  <a:lnTo>
                    <a:pt x="313181" y="97790"/>
                  </a:lnTo>
                  <a:lnTo>
                    <a:pt x="304418" y="88519"/>
                  </a:lnTo>
                  <a:lnTo>
                    <a:pt x="302132" y="81915"/>
                  </a:lnTo>
                  <a:lnTo>
                    <a:pt x="301878" y="73533"/>
                  </a:lnTo>
                  <a:lnTo>
                    <a:pt x="355726" y="73533"/>
                  </a:lnTo>
                  <a:lnTo>
                    <a:pt x="355726" y="67056"/>
                  </a:lnTo>
                  <a:lnTo>
                    <a:pt x="355482" y="63119"/>
                  </a:lnTo>
                  <a:lnTo>
                    <a:pt x="302132" y="63119"/>
                  </a:lnTo>
                  <a:lnTo>
                    <a:pt x="303021" y="56515"/>
                  </a:lnTo>
                  <a:lnTo>
                    <a:pt x="305435" y="51181"/>
                  </a:lnTo>
                  <a:lnTo>
                    <a:pt x="309499" y="46990"/>
                  </a:lnTo>
                  <a:lnTo>
                    <a:pt x="313563" y="42926"/>
                  </a:lnTo>
                  <a:lnTo>
                    <a:pt x="318388" y="40767"/>
                  </a:lnTo>
                  <a:lnTo>
                    <a:pt x="347940" y="40767"/>
                  </a:lnTo>
                  <a:lnTo>
                    <a:pt x="347599" y="40259"/>
                  </a:lnTo>
                  <a:lnTo>
                    <a:pt x="342138" y="33782"/>
                  </a:lnTo>
                  <a:lnTo>
                    <a:pt x="334390" y="30607"/>
                  </a:lnTo>
                  <a:close/>
                </a:path>
                <a:path w="474979" h="110489">
                  <a:moveTo>
                    <a:pt x="350392" y="91567"/>
                  </a:moveTo>
                  <a:lnTo>
                    <a:pt x="343280" y="97282"/>
                  </a:lnTo>
                  <a:lnTo>
                    <a:pt x="335406" y="100076"/>
                  </a:lnTo>
                  <a:lnTo>
                    <a:pt x="350392" y="100076"/>
                  </a:lnTo>
                  <a:lnTo>
                    <a:pt x="350392" y="91567"/>
                  </a:lnTo>
                  <a:close/>
                </a:path>
                <a:path w="474979" h="110489">
                  <a:moveTo>
                    <a:pt x="347940" y="40767"/>
                  </a:moveTo>
                  <a:lnTo>
                    <a:pt x="330073" y="40767"/>
                  </a:lnTo>
                  <a:lnTo>
                    <a:pt x="334771" y="42799"/>
                  </a:lnTo>
                  <a:lnTo>
                    <a:pt x="338074" y="46736"/>
                  </a:lnTo>
                  <a:lnTo>
                    <a:pt x="341502" y="50673"/>
                  </a:lnTo>
                  <a:lnTo>
                    <a:pt x="343153" y="56134"/>
                  </a:lnTo>
                  <a:lnTo>
                    <a:pt x="343280" y="63119"/>
                  </a:lnTo>
                  <a:lnTo>
                    <a:pt x="355482" y="63119"/>
                  </a:lnTo>
                  <a:lnTo>
                    <a:pt x="355224" y="58957"/>
                  </a:lnTo>
                  <a:lnTo>
                    <a:pt x="353710" y="51800"/>
                  </a:lnTo>
                  <a:lnTo>
                    <a:pt x="351172" y="45571"/>
                  </a:lnTo>
                  <a:lnTo>
                    <a:pt x="347940" y="40767"/>
                  </a:lnTo>
                  <a:close/>
                </a:path>
                <a:path w="474979" h="110489">
                  <a:moveTo>
                    <a:pt x="385952" y="32385"/>
                  </a:moveTo>
                  <a:lnTo>
                    <a:pt x="373761" y="32385"/>
                  </a:lnTo>
                  <a:lnTo>
                    <a:pt x="373761" y="108585"/>
                  </a:lnTo>
                  <a:lnTo>
                    <a:pt x="385952" y="108585"/>
                  </a:lnTo>
                  <a:lnTo>
                    <a:pt x="385952" y="61214"/>
                  </a:lnTo>
                  <a:lnTo>
                    <a:pt x="387730" y="54483"/>
                  </a:lnTo>
                  <a:lnTo>
                    <a:pt x="392345" y="48006"/>
                  </a:lnTo>
                  <a:lnTo>
                    <a:pt x="385952" y="48006"/>
                  </a:lnTo>
                  <a:lnTo>
                    <a:pt x="385952" y="32385"/>
                  </a:lnTo>
                  <a:close/>
                </a:path>
                <a:path w="474979" h="110489">
                  <a:moveTo>
                    <a:pt x="409320" y="30988"/>
                  </a:moveTo>
                  <a:lnTo>
                    <a:pt x="401700" y="30988"/>
                  </a:lnTo>
                  <a:lnTo>
                    <a:pt x="397763" y="32512"/>
                  </a:lnTo>
                  <a:lnTo>
                    <a:pt x="394207" y="35560"/>
                  </a:lnTo>
                  <a:lnTo>
                    <a:pt x="390651" y="38481"/>
                  </a:lnTo>
                  <a:lnTo>
                    <a:pt x="387985" y="42672"/>
                  </a:lnTo>
                  <a:lnTo>
                    <a:pt x="386206" y="48006"/>
                  </a:lnTo>
                  <a:lnTo>
                    <a:pt x="392345" y="48006"/>
                  </a:lnTo>
                  <a:lnTo>
                    <a:pt x="394715" y="44704"/>
                  </a:lnTo>
                  <a:lnTo>
                    <a:pt x="399033" y="42291"/>
                  </a:lnTo>
                  <a:lnTo>
                    <a:pt x="413512" y="42291"/>
                  </a:lnTo>
                  <a:lnTo>
                    <a:pt x="413512" y="32004"/>
                  </a:lnTo>
                  <a:lnTo>
                    <a:pt x="411733" y="31369"/>
                  </a:lnTo>
                  <a:lnTo>
                    <a:pt x="409320" y="30988"/>
                  </a:lnTo>
                  <a:close/>
                </a:path>
                <a:path w="474979" h="110489">
                  <a:moveTo>
                    <a:pt x="413512" y="42291"/>
                  </a:moveTo>
                  <a:lnTo>
                    <a:pt x="408304" y="42291"/>
                  </a:lnTo>
                  <a:lnTo>
                    <a:pt x="411352" y="43053"/>
                  </a:lnTo>
                  <a:lnTo>
                    <a:pt x="413512" y="44704"/>
                  </a:lnTo>
                  <a:lnTo>
                    <a:pt x="413512" y="42291"/>
                  </a:lnTo>
                  <a:close/>
                </a:path>
                <a:path w="474979" h="110489">
                  <a:moveTo>
                    <a:pt x="423925" y="92710"/>
                  </a:moveTo>
                  <a:lnTo>
                    <a:pt x="423925" y="105791"/>
                  </a:lnTo>
                  <a:lnTo>
                    <a:pt x="429767" y="108839"/>
                  </a:lnTo>
                  <a:lnTo>
                    <a:pt x="436499" y="110363"/>
                  </a:lnTo>
                  <a:lnTo>
                    <a:pt x="448310" y="110363"/>
                  </a:lnTo>
                  <a:lnTo>
                    <a:pt x="470783" y="100076"/>
                  </a:lnTo>
                  <a:lnTo>
                    <a:pt x="437895" y="100076"/>
                  </a:lnTo>
                  <a:lnTo>
                    <a:pt x="430656" y="97663"/>
                  </a:lnTo>
                  <a:lnTo>
                    <a:pt x="423925" y="92710"/>
                  </a:lnTo>
                  <a:close/>
                </a:path>
                <a:path w="474979" h="110489">
                  <a:moveTo>
                    <a:pt x="459866" y="30607"/>
                  </a:moveTo>
                  <a:lnTo>
                    <a:pt x="449579" y="30607"/>
                  </a:lnTo>
                  <a:lnTo>
                    <a:pt x="446024" y="30988"/>
                  </a:lnTo>
                  <a:lnTo>
                    <a:pt x="442467" y="32004"/>
                  </a:lnTo>
                  <a:lnTo>
                    <a:pt x="439038" y="32893"/>
                  </a:lnTo>
                  <a:lnTo>
                    <a:pt x="435863" y="34290"/>
                  </a:lnTo>
                  <a:lnTo>
                    <a:pt x="433196" y="36195"/>
                  </a:lnTo>
                  <a:lnTo>
                    <a:pt x="430402" y="37973"/>
                  </a:lnTo>
                  <a:lnTo>
                    <a:pt x="424179" y="55499"/>
                  </a:lnTo>
                  <a:lnTo>
                    <a:pt x="424561" y="58039"/>
                  </a:lnTo>
                  <a:lnTo>
                    <a:pt x="425450" y="60198"/>
                  </a:lnTo>
                  <a:lnTo>
                    <a:pt x="426338" y="62484"/>
                  </a:lnTo>
                  <a:lnTo>
                    <a:pt x="447039" y="75692"/>
                  </a:lnTo>
                  <a:lnTo>
                    <a:pt x="449325" y="76581"/>
                  </a:lnTo>
                  <a:lnTo>
                    <a:pt x="451357" y="77470"/>
                  </a:lnTo>
                  <a:lnTo>
                    <a:pt x="453516" y="78359"/>
                  </a:lnTo>
                  <a:lnTo>
                    <a:pt x="455294" y="79375"/>
                  </a:lnTo>
                  <a:lnTo>
                    <a:pt x="462025" y="87249"/>
                  </a:lnTo>
                  <a:lnTo>
                    <a:pt x="462025" y="96520"/>
                  </a:lnTo>
                  <a:lnTo>
                    <a:pt x="456691" y="100076"/>
                  </a:lnTo>
                  <a:lnTo>
                    <a:pt x="470783" y="100076"/>
                  </a:lnTo>
                  <a:lnTo>
                    <a:pt x="472058" y="97917"/>
                  </a:lnTo>
                  <a:lnTo>
                    <a:pt x="473710" y="95250"/>
                  </a:lnTo>
                  <a:lnTo>
                    <a:pt x="474471" y="91948"/>
                  </a:lnTo>
                  <a:lnTo>
                    <a:pt x="474471" y="85090"/>
                  </a:lnTo>
                  <a:lnTo>
                    <a:pt x="473963" y="82423"/>
                  </a:lnTo>
                  <a:lnTo>
                    <a:pt x="472948" y="80137"/>
                  </a:lnTo>
                  <a:lnTo>
                    <a:pt x="471931" y="77978"/>
                  </a:lnTo>
                  <a:lnTo>
                    <a:pt x="470535" y="75946"/>
                  </a:lnTo>
                  <a:lnTo>
                    <a:pt x="468629" y="74295"/>
                  </a:lnTo>
                  <a:lnTo>
                    <a:pt x="466725" y="72517"/>
                  </a:lnTo>
                  <a:lnTo>
                    <a:pt x="452754" y="65659"/>
                  </a:lnTo>
                  <a:lnTo>
                    <a:pt x="447928" y="63754"/>
                  </a:lnTo>
                  <a:lnTo>
                    <a:pt x="445896" y="62865"/>
                  </a:lnTo>
                  <a:lnTo>
                    <a:pt x="443991" y="62103"/>
                  </a:lnTo>
                  <a:lnTo>
                    <a:pt x="442213" y="61087"/>
                  </a:lnTo>
                  <a:lnTo>
                    <a:pt x="440816" y="60071"/>
                  </a:lnTo>
                  <a:lnTo>
                    <a:pt x="439546" y="59055"/>
                  </a:lnTo>
                  <a:lnTo>
                    <a:pt x="438403" y="57912"/>
                  </a:lnTo>
                  <a:lnTo>
                    <a:pt x="437768" y="56515"/>
                  </a:lnTo>
                  <a:lnTo>
                    <a:pt x="437006" y="55245"/>
                  </a:lnTo>
                  <a:lnTo>
                    <a:pt x="436625" y="53467"/>
                  </a:lnTo>
                  <a:lnTo>
                    <a:pt x="436625" y="49911"/>
                  </a:lnTo>
                  <a:lnTo>
                    <a:pt x="437006" y="48514"/>
                  </a:lnTo>
                  <a:lnTo>
                    <a:pt x="437768" y="47244"/>
                  </a:lnTo>
                  <a:lnTo>
                    <a:pt x="438403" y="45847"/>
                  </a:lnTo>
                  <a:lnTo>
                    <a:pt x="439419" y="44704"/>
                  </a:lnTo>
                  <a:lnTo>
                    <a:pt x="440816" y="43815"/>
                  </a:lnTo>
                  <a:lnTo>
                    <a:pt x="442087" y="42799"/>
                  </a:lnTo>
                  <a:lnTo>
                    <a:pt x="443611" y="42164"/>
                  </a:lnTo>
                  <a:lnTo>
                    <a:pt x="445515" y="41656"/>
                  </a:lnTo>
                  <a:lnTo>
                    <a:pt x="447293" y="41021"/>
                  </a:lnTo>
                  <a:lnTo>
                    <a:pt x="449325" y="40767"/>
                  </a:lnTo>
                  <a:lnTo>
                    <a:pt x="471042" y="40767"/>
                  </a:lnTo>
                  <a:lnTo>
                    <a:pt x="471042" y="34036"/>
                  </a:lnTo>
                  <a:lnTo>
                    <a:pt x="465836" y="31750"/>
                  </a:lnTo>
                  <a:lnTo>
                    <a:pt x="459866" y="30607"/>
                  </a:lnTo>
                  <a:close/>
                </a:path>
                <a:path w="474979" h="110489">
                  <a:moveTo>
                    <a:pt x="471042" y="40767"/>
                  </a:moveTo>
                  <a:lnTo>
                    <a:pt x="458977" y="40767"/>
                  </a:lnTo>
                  <a:lnTo>
                    <a:pt x="465454" y="42672"/>
                  </a:lnTo>
                  <a:lnTo>
                    <a:pt x="471042" y="46355"/>
                  </a:lnTo>
                  <a:lnTo>
                    <a:pt x="471042" y="4076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52543" y="5157216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52543" y="5157216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28311" y="5237480"/>
              <a:ext cx="761365" cy="148590"/>
            </a:xfrm>
            <a:custGeom>
              <a:avLst/>
              <a:gdLst/>
              <a:ahLst/>
              <a:cxnLst/>
              <a:rect l="l" t="t" r="r" b="b"/>
              <a:pathLst>
                <a:path w="761364" h="148589">
                  <a:moveTo>
                    <a:pt x="16128" y="6096"/>
                  </a:moveTo>
                  <a:lnTo>
                    <a:pt x="0" y="6096"/>
                  </a:lnTo>
                  <a:lnTo>
                    <a:pt x="0" y="112776"/>
                  </a:lnTo>
                  <a:lnTo>
                    <a:pt x="12446" y="112776"/>
                  </a:lnTo>
                  <a:lnTo>
                    <a:pt x="12318" y="23241"/>
                  </a:lnTo>
                  <a:lnTo>
                    <a:pt x="11811" y="21082"/>
                  </a:lnTo>
                  <a:lnTo>
                    <a:pt x="25702" y="21082"/>
                  </a:lnTo>
                  <a:lnTo>
                    <a:pt x="16128" y="6096"/>
                  </a:lnTo>
                  <a:close/>
                </a:path>
                <a:path w="761364" h="148589">
                  <a:moveTo>
                    <a:pt x="25702" y="21082"/>
                  </a:moveTo>
                  <a:lnTo>
                    <a:pt x="12318" y="21082"/>
                  </a:lnTo>
                  <a:lnTo>
                    <a:pt x="13208" y="23368"/>
                  </a:lnTo>
                  <a:lnTo>
                    <a:pt x="14350" y="25527"/>
                  </a:lnTo>
                  <a:lnTo>
                    <a:pt x="70612" y="112776"/>
                  </a:lnTo>
                  <a:lnTo>
                    <a:pt x="85978" y="112776"/>
                  </a:lnTo>
                  <a:lnTo>
                    <a:pt x="85978" y="96901"/>
                  </a:lnTo>
                  <a:lnTo>
                    <a:pt x="73913" y="96901"/>
                  </a:lnTo>
                  <a:lnTo>
                    <a:pt x="73278" y="95631"/>
                  </a:lnTo>
                  <a:lnTo>
                    <a:pt x="71882" y="93218"/>
                  </a:lnTo>
                  <a:lnTo>
                    <a:pt x="69596" y="89789"/>
                  </a:lnTo>
                  <a:lnTo>
                    <a:pt x="25702" y="21082"/>
                  </a:lnTo>
                  <a:close/>
                </a:path>
                <a:path w="761364" h="148589">
                  <a:moveTo>
                    <a:pt x="85978" y="6096"/>
                  </a:moveTo>
                  <a:lnTo>
                    <a:pt x="73533" y="6096"/>
                  </a:lnTo>
                  <a:lnTo>
                    <a:pt x="73588" y="89789"/>
                  </a:lnTo>
                  <a:lnTo>
                    <a:pt x="73787" y="93853"/>
                  </a:lnTo>
                  <a:lnTo>
                    <a:pt x="74167" y="96901"/>
                  </a:lnTo>
                  <a:lnTo>
                    <a:pt x="85978" y="96901"/>
                  </a:lnTo>
                  <a:lnTo>
                    <a:pt x="85978" y="6096"/>
                  </a:lnTo>
                  <a:close/>
                </a:path>
                <a:path w="761364" h="148589">
                  <a:moveTo>
                    <a:pt x="152526" y="34798"/>
                  </a:moveTo>
                  <a:lnTo>
                    <a:pt x="142493" y="34798"/>
                  </a:lnTo>
                  <a:lnTo>
                    <a:pt x="135352" y="35490"/>
                  </a:lnTo>
                  <a:lnTo>
                    <a:pt x="108063" y="66476"/>
                  </a:lnTo>
                  <a:lnTo>
                    <a:pt x="107441" y="74930"/>
                  </a:lnTo>
                  <a:lnTo>
                    <a:pt x="108013" y="83833"/>
                  </a:lnTo>
                  <a:lnTo>
                    <a:pt x="134338" y="113909"/>
                  </a:lnTo>
                  <a:lnTo>
                    <a:pt x="141986" y="114554"/>
                  </a:lnTo>
                  <a:lnTo>
                    <a:pt x="149865" y="114101"/>
                  </a:lnTo>
                  <a:lnTo>
                    <a:pt x="156924" y="112744"/>
                  </a:lnTo>
                  <a:lnTo>
                    <a:pt x="163149" y="110482"/>
                  </a:lnTo>
                  <a:lnTo>
                    <a:pt x="168528" y="107315"/>
                  </a:lnTo>
                  <a:lnTo>
                    <a:pt x="168528" y="104267"/>
                  </a:lnTo>
                  <a:lnTo>
                    <a:pt x="137287" y="104267"/>
                  </a:lnTo>
                  <a:lnTo>
                    <a:pt x="131317" y="101981"/>
                  </a:lnTo>
                  <a:lnTo>
                    <a:pt x="126873" y="97409"/>
                  </a:lnTo>
                  <a:lnTo>
                    <a:pt x="122554" y="92710"/>
                  </a:lnTo>
                  <a:lnTo>
                    <a:pt x="120268" y="86233"/>
                  </a:lnTo>
                  <a:lnTo>
                    <a:pt x="120014" y="77724"/>
                  </a:lnTo>
                  <a:lnTo>
                    <a:pt x="173862" y="77724"/>
                  </a:lnTo>
                  <a:lnTo>
                    <a:pt x="173862" y="71374"/>
                  </a:lnTo>
                  <a:lnTo>
                    <a:pt x="173621" y="67437"/>
                  </a:lnTo>
                  <a:lnTo>
                    <a:pt x="120268" y="67437"/>
                  </a:lnTo>
                  <a:lnTo>
                    <a:pt x="121158" y="60706"/>
                  </a:lnTo>
                  <a:lnTo>
                    <a:pt x="123571" y="55372"/>
                  </a:lnTo>
                  <a:lnTo>
                    <a:pt x="127635" y="51181"/>
                  </a:lnTo>
                  <a:lnTo>
                    <a:pt x="131699" y="47117"/>
                  </a:lnTo>
                  <a:lnTo>
                    <a:pt x="136525" y="45085"/>
                  </a:lnTo>
                  <a:lnTo>
                    <a:pt x="166162" y="45085"/>
                  </a:lnTo>
                  <a:lnTo>
                    <a:pt x="165735" y="44450"/>
                  </a:lnTo>
                  <a:lnTo>
                    <a:pt x="160274" y="37973"/>
                  </a:lnTo>
                  <a:lnTo>
                    <a:pt x="152526" y="34798"/>
                  </a:lnTo>
                  <a:close/>
                </a:path>
                <a:path w="761364" h="148589">
                  <a:moveTo>
                    <a:pt x="168528" y="95758"/>
                  </a:moveTo>
                  <a:lnTo>
                    <a:pt x="161416" y="101473"/>
                  </a:lnTo>
                  <a:lnTo>
                    <a:pt x="153542" y="104267"/>
                  </a:lnTo>
                  <a:lnTo>
                    <a:pt x="168528" y="104267"/>
                  </a:lnTo>
                  <a:lnTo>
                    <a:pt x="168528" y="95758"/>
                  </a:lnTo>
                  <a:close/>
                </a:path>
                <a:path w="761364" h="148589">
                  <a:moveTo>
                    <a:pt x="166162" y="45085"/>
                  </a:moveTo>
                  <a:lnTo>
                    <a:pt x="148209" y="45085"/>
                  </a:lnTo>
                  <a:lnTo>
                    <a:pt x="152908" y="46990"/>
                  </a:lnTo>
                  <a:lnTo>
                    <a:pt x="156210" y="50927"/>
                  </a:lnTo>
                  <a:lnTo>
                    <a:pt x="159638" y="54864"/>
                  </a:lnTo>
                  <a:lnTo>
                    <a:pt x="161289" y="60325"/>
                  </a:lnTo>
                  <a:lnTo>
                    <a:pt x="161416" y="67437"/>
                  </a:lnTo>
                  <a:lnTo>
                    <a:pt x="173621" y="67437"/>
                  </a:lnTo>
                  <a:lnTo>
                    <a:pt x="173360" y="63202"/>
                  </a:lnTo>
                  <a:lnTo>
                    <a:pt x="171846" y="56007"/>
                  </a:lnTo>
                  <a:lnTo>
                    <a:pt x="169308" y="49764"/>
                  </a:lnTo>
                  <a:lnTo>
                    <a:pt x="166162" y="45085"/>
                  </a:lnTo>
                  <a:close/>
                </a:path>
                <a:path w="761364" h="148589">
                  <a:moveTo>
                    <a:pt x="208025" y="46990"/>
                  </a:moveTo>
                  <a:lnTo>
                    <a:pt x="195834" y="46990"/>
                  </a:lnTo>
                  <a:lnTo>
                    <a:pt x="195834" y="92075"/>
                  </a:lnTo>
                  <a:lnTo>
                    <a:pt x="197074" y="101836"/>
                  </a:lnTo>
                  <a:lnTo>
                    <a:pt x="200802" y="108823"/>
                  </a:lnTo>
                  <a:lnTo>
                    <a:pt x="207031" y="113024"/>
                  </a:lnTo>
                  <a:lnTo>
                    <a:pt x="215773" y="114427"/>
                  </a:lnTo>
                  <a:lnTo>
                    <a:pt x="220599" y="114427"/>
                  </a:lnTo>
                  <a:lnTo>
                    <a:pt x="224282" y="113665"/>
                  </a:lnTo>
                  <a:lnTo>
                    <a:pt x="227202" y="112014"/>
                  </a:lnTo>
                  <a:lnTo>
                    <a:pt x="227202" y="104140"/>
                  </a:lnTo>
                  <a:lnTo>
                    <a:pt x="215264" y="104140"/>
                  </a:lnTo>
                  <a:lnTo>
                    <a:pt x="212343" y="102997"/>
                  </a:lnTo>
                  <a:lnTo>
                    <a:pt x="210565" y="100838"/>
                  </a:lnTo>
                  <a:lnTo>
                    <a:pt x="208914" y="98679"/>
                  </a:lnTo>
                  <a:lnTo>
                    <a:pt x="208025" y="94996"/>
                  </a:lnTo>
                  <a:lnTo>
                    <a:pt x="208025" y="46990"/>
                  </a:lnTo>
                  <a:close/>
                </a:path>
                <a:path w="761364" h="148589">
                  <a:moveTo>
                    <a:pt x="227202" y="101600"/>
                  </a:moveTo>
                  <a:lnTo>
                    <a:pt x="225043" y="103251"/>
                  </a:lnTo>
                  <a:lnTo>
                    <a:pt x="222376" y="104140"/>
                  </a:lnTo>
                  <a:lnTo>
                    <a:pt x="227202" y="104140"/>
                  </a:lnTo>
                  <a:lnTo>
                    <a:pt x="227202" y="101600"/>
                  </a:lnTo>
                  <a:close/>
                </a:path>
                <a:path w="761364" h="148589">
                  <a:moveTo>
                    <a:pt x="227202" y="36576"/>
                  </a:moveTo>
                  <a:lnTo>
                    <a:pt x="182752" y="36576"/>
                  </a:lnTo>
                  <a:lnTo>
                    <a:pt x="182752" y="46990"/>
                  </a:lnTo>
                  <a:lnTo>
                    <a:pt x="227202" y="46990"/>
                  </a:lnTo>
                  <a:lnTo>
                    <a:pt x="227202" y="36576"/>
                  </a:lnTo>
                  <a:close/>
                </a:path>
                <a:path w="761364" h="148589">
                  <a:moveTo>
                    <a:pt x="208025" y="13970"/>
                  </a:moveTo>
                  <a:lnTo>
                    <a:pt x="195834" y="17907"/>
                  </a:lnTo>
                  <a:lnTo>
                    <a:pt x="195834" y="36576"/>
                  </a:lnTo>
                  <a:lnTo>
                    <a:pt x="208025" y="36576"/>
                  </a:lnTo>
                  <a:lnTo>
                    <a:pt x="208025" y="13970"/>
                  </a:lnTo>
                  <a:close/>
                </a:path>
                <a:path w="761364" h="148589">
                  <a:moveTo>
                    <a:pt x="245872" y="36576"/>
                  </a:moveTo>
                  <a:lnTo>
                    <a:pt x="233172" y="36576"/>
                  </a:lnTo>
                  <a:lnTo>
                    <a:pt x="256159" y="112776"/>
                  </a:lnTo>
                  <a:lnTo>
                    <a:pt x="268350" y="112776"/>
                  </a:lnTo>
                  <a:lnTo>
                    <a:pt x="272102" y="100711"/>
                  </a:lnTo>
                  <a:lnTo>
                    <a:pt x="262763" y="100711"/>
                  </a:lnTo>
                  <a:lnTo>
                    <a:pt x="262509" y="97917"/>
                  </a:lnTo>
                  <a:lnTo>
                    <a:pt x="262127" y="95631"/>
                  </a:lnTo>
                  <a:lnTo>
                    <a:pt x="261711" y="93726"/>
                  </a:lnTo>
                  <a:lnTo>
                    <a:pt x="245872" y="36576"/>
                  </a:lnTo>
                  <a:close/>
                </a:path>
                <a:path w="761364" h="148589">
                  <a:moveTo>
                    <a:pt x="297376" y="51181"/>
                  </a:moveTo>
                  <a:lnTo>
                    <a:pt x="287274" y="51181"/>
                  </a:lnTo>
                  <a:lnTo>
                    <a:pt x="287527" y="53848"/>
                  </a:lnTo>
                  <a:lnTo>
                    <a:pt x="287909" y="56134"/>
                  </a:lnTo>
                  <a:lnTo>
                    <a:pt x="288543" y="58166"/>
                  </a:lnTo>
                  <a:lnTo>
                    <a:pt x="304164" y="112776"/>
                  </a:lnTo>
                  <a:lnTo>
                    <a:pt x="316864" y="112776"/>
                  </a:lnTo>
                  <a:lnTo>
                    <a:pt x="320446" y="100838"/>
                  </a:lnTo>
                  <a:lnTo>
                    <a:pt x="310261" y="100838"/>
                  </a:lnTo>
                  <a:lnTo>
                    <a:pt x="309964" y="97917"/>
                  </a:lnTo>
                  <a:lnTo>
                    <a:pt x="309625" y="95885"/>
                  </a:lnTo>
                  <a:lnTo>
                    <a:pt x="309048" y="93726"/>
                  </a:lnTo>
                  <a:lnTo>
                    <a:pt x="297376" y="51181"/>
                  </a:lnTo>
                  <a:close/>
                </a:path>
                <a:path w="761364" h="148589">
                  <a:moveTo>
                    <a:pt x="339725" y="36576"/>
                  </a:moveTo>
                  <a:lnTo>
                    <a:pt x="327660" y="36576"/>
                  </a:lnTo>
                  <a:lnTo>
                    <a:pt x="312165" y="93980"/>
                  </a:lnTo>
                  <a:lnTo>
                    <a:pt x="311403" y="96647"/>
                  </a:lnTo>
                  <a:lnTo>
                    <a:pt x="311023" y="98933"/>
                  </a:lnTo>
                  <a:lnTo>
                    <a:pt x="310896" y="100838"/>
                  </a:lnTo>
                  <a:lnTo>
                    <a:pt x="320446" y="100838"/>
                  </a:lnTo>
                  <a:lnTo>
                    <a:pt x="339725" y="36576"/>
                  </a:lnTo>
                  <a:close/>
                </a:path>
                <a:path w="761364" h="148589">
                  <a:moveTo>
                    <a:pt x="293370" y="36576"/>
                  </a:moveTo>
                  <a:lnTo>
                    <a:pt x="282193" y="36576"/>
                  </a:lnTo>
                  <a:lnTo>
                    <a:pt x="263905" y="96266"/>
                  </a:lnTo>
                  <a:lnTo>
                    <a:pt x="263588" y="98171"/>
                  </a:lnTo>
                  <a:lnTo>
                    <a:pt x="263480" y="98933"/>
                  </a:lnTo>
                  <a:lnTo>
                    <a:pt x="263271" y="100711"/>
                  </a:lnTo>
                  <a:lnTo>
                    <a:pt x="272102" y="100711"/>
                  </a:lnTo>
                  <a:lnTo>
                    <a:pt x="285368" y="58039"/>
                  </a:lnTo>
                  <a:lnTo>
                    <a:pt x="286385" y="55245"/>
                  </a:lnTo>
                  <a:lnTo>
                    <a:pt x="286892" y="52959"/>
                  </a:lnTo>
                  <a:lnTo>
                    <a:pt x="287020" y="51181"/>
                  </a:lnTo>
                  <a:lnTo>
                    <a:pt x="297376" y="51181"/>
                  </a:lnTo>
                  <a:lnTo>
                    <a:pt x="293370" y="36576"/>
                  </a:lnTo>
                  <a:close/>
                </a:path>
                <a:path w="761364" h="148589">
                  <a:moveTo>
                    <a:pt x="387096" y="34798"/>
                  </a:moveTo>
                  <a:lnTo>
                    <a:pt x="350821" y="58483"/>
                  </a:lnTo>
                  <a:lnTo>
                    <a:pt x="348234" y="75565"/>
                  </a:lnTo>
                  <a:lnTo>
                    <a:pt x="348786" y="83040"/>
                  </a:lnTo>
                  <a:lnTo>
                    <a:pt x="377269" y="113887"/>
                  </a:lnTo>
                  <a:lnTo>
                    <a:pt x="385317" y="114554"/>
                  </a:lnTo>
                  <a:lnTo>
                    <a:pt x="393535" y="113865"/>
                  </a:lnTo>
                  <a:lnTo>
                    <a:pt x="400859" y="111807"/>
                  </a:lnTo>
                  <a:lnTo>
                    <a:pt x="407302" y="108392"/>
                  </a:lnTo>
                  <a:lnTo>
                    <a:pt x="412133" y="104267"/>
                  </a:lnTo>
                  <a:lnTo>
                    <a:pt x="378460" y="104267"/>
                  </a:lnTo>
                  <a:lnTo>
                    <a:pt x="372237" y="101727"/>
                  </a:lnTo>
                  <a:lnTo>
                    <a:pt x="367664" y="96520"/>
                  </a:lnTo>
                  <a:lnTo>
                    <a:pt x="362965" y="91313"/>
                  </a:lnTo>
                  <a:lnTo>
                    <a:pt x="360679" y="84201"/>
                  </a:lnTo>
                  <a:lnTo>
                    <a:pt x="360734" y="65609"/>
                  </a:lnTo>
                  <a:lnTo>
                    <a:pt x="362965" y="58420"/>
                  </a:lnTo>
                  <a:lnTo>
                    <a:pt x="372110" y="47752"/>
                  </a:lnTo>
                  <a:lnTo>
                    <a:pt x="378333" y="45085"/>
                  </a:lnTo>
                  <a:lnTo>
                    <a:pt x="413352" y="45085"/>
                  </a:lnTo>
                  <a:lnTo>
                    <a:pt x="408402" y="40691"/>
                  </a:lnTo>
                  <a:lnTo>
                    <a:pt x="402224" y="37401"/>
                  </a:lnTo>
                  <a:lnTo>
                    <a:pt x="395118" y="35444"/>
                  </a:lnTo>
                  <a:lnTo>
                    <a:pt x="387096" y="34798"/>
                  </a:lnTo>
                  <a:close/>
                </a:path>
                <a:path w="761364" h="148589">
                  <a:moveTo>
                    <a:pt x="413352" y="45085"/>
                  </a:moveTo>
                  <a:lnTo>
                    <a:pt x="394080" y="45085"/>
                  </a:lnTo>
                  <a:lnTo>
                    <a:pt x="400050" y="47625"/>
                  </a:lnTo>
                  <a:lnTo>
                    <a:pt x="408559" y="57912"/>
                  </a:lnTo>
                  <a:lnTo>
                    <a:pt x="410717" y="65278"/>
                  </a:lnTo>
                  <a:lnTo>
                    <a:pt x="410717" y="84201"/>
                  </a:lnTo>
                  <a:lnTo>
                    <a:pt x="408559" y="91567"/>
                  </a:lnTo>
                  <a:lnTo>
                    <a:pt x="404367" y="96647"/>
                  </a:lnTo>
                  <a:lnTo>
                    <a:pt x="400050" y="101727"/>
                  </a:lnTo>
                  <a:lnTo>
                    <a:pt x="394080" y="104267"/>
                  </a:lnTo>
                  <a:lnTo>
                    <a:pt x="412133" y="104267"/>
                  </a:lnTo>
                  <a:lnTo>
                    <a:pt x="423163" y="74422"/>
                  </a:lnTo>
                  <a:lnTo>
                    <a:pt x="422568" y="65609"/>
                  </a:lnTo>
                  <a:lnTo>
                    <a:pt x="420782" y="57832"/>
                  </a:lnTo>
                  <a:lnTo>
                    <a:pt x="417806" y="51079"/>
                  </a:lnTo>
                  <a:lnTo>
                    <a:pt x="413638" y="45339"/>
                  </a:lnTo>
                  <a:lnTo>
                    <a:pt x="413352" y="45085"/>
                  </a:lnTo>
                  <a:close/>
                </a:path>
                <a:path w="761364" h="148589">
                  <a:moveTo>
                    <a:pt x="455549" y="36576"/>
                  </a:moveTo>
                  <a:lnTo>
                    <a:pt x="443357" y="36576"/>
                  </a:lnTo>
                  <a:lnTo>
                    <a:pt x="443357" y="112776"/>
                  </a:lnTo>
                  <a:lnTo>
                    <a:pt x="455549" y="112776"/>
                  </a:lnTo>
                  <a:lnTo>
                    <a:pt x="455549" y="65405"/>
                  </a:lnTo>
                  <a:lnTo>
                    <a:pt x="457326" y="58801"/>
                  </a:lnTo>
                  <a:lnTo>
                    <a:pt x="460755" y="53848"/>
                  </a:lnTo>
                  <a:lnTo>
                    <a:pt x="461850" y="52324"/>
                  </a:lnTo>
                  <a:lnTo>
                    <a:pt x="455549" y="52324"/>
                  </a:lnTo>
                  <a:lnTo>
                    <a:pt x="455549" y="36576"/>
                  </a:lnTo>
                  <a:close/>
                </a:path>
                <a:path w="761364" h="148589">
                  <a:moveTo>
                    <a:pt x="478916" y="35179"/>
                  </a:moveTo>
                  <a:lnTo>
                    <a:pt x="471297" y="35179"/>
                  </a:lnTo>
                  <a:lnTo>
                    <a:pt x="467360" y="36703"/>
                  </a:lnTo>
                  <a:lnTo>
                    <a:pt x="460248" y="42799"/>
                  </a:lnTo>
                  <a:lnTo>
                    <a:pt x="457580" y="46863"/>
                  </a:lnTo>
                  <a:lnTo>
                    <a:pt x="455802" y="52324"/>
                  </a:lnTo>
                  <a:lnTo>
                    <a:pt x="461850" y="52324"/>
                  </a:lnTo>
                  <a:lnTo>
                    <a:pt x="464312" y="48895"/>
                  </a:lnTo>
                  <a:lnTo>
                    <a:pt x="468629" y="46482"/>
                  </a:lnTo>
                  <a:lnTo>
                    <a:pt x="483108" y="46482"/>
                  </a:lnTo>
                  <a:lnTo>
                    <a:pt x="483108" y="36322"/>
                  </a:lnTo>
                  <a:lnTo>
                    <a:pt x="481329" y="35560"/>
                  </a:lnTo>
                  <a:lnTo>
                    <a:pt x="478916" y="35179"/>
                  </a:lnTo>
                  <a:close/>
                </a:path>
                <a:path w="761364" h="148589">
                  <a:moveTo>
                    <a:pt x="483108" y="46482"/>
                  </a:moveTo>
                  <a:lnTo>
                    <a:pt x="477900" y="46482"/>
                  </a:lnTo>
                  <a:lnTo>
                    <a:pt x="480949" y="47244"/>
                  </a:lnTo>
                  <a:lnTo>
                    <a:pt x="483108" y="48895"/>
                  </a:lnTo>
                  <a:lnTo>
                    <a:pt x="483108" y="46482"/>
                  </a:lnTo>
                  <a:close/>
                </a:path>
                <a:path w="761364" h="148589">
                  <a:moveTo>
                    <a:pt x="508888" y="0"/>
                  </a:moveTo>
                  <a:lnTo>
                    <a:pt x="496697" y="0"/>
                  </a:lnTo>
                  <a:lnTo>
                    <a:pt x="496697" y="112776"/>
                  </a:lnTo>
                  <a:lnTo>
                    <a:pt x="508888" y="112776"/>
                  </a:lnTo>
                  <a:lnTo>
                    <a:pt x="508888" y="76200"/>
                  </a:lnTo>
                  <a:lnTo>
                    <a:pt x="524660" y="76200"/>
                  </a:lnTo>
                  <a:lnTo>
                    <a:pt x="521842" y="73279"/>
                  </a:lnTo>
                  <a:lnTo>
                    <a:pt x="523553" y="71501"/>
                  </a:lnTo>
                  <a:lnTo>
                    <a:pt x="508888" y="71501"/>
                  </a:lnTo>
                  <a:lnTo>
                    <a:pt x="508888" y="0"/>
                  </a:lnTo>
                  <a:close/>
                </a:path>
                <a:path w="761364" h="148589">
                  <a:moveTo>
                    <a:pt x="524660" y="76200"/>
                  </a:moveTo>
                  <a:lnTo>
                    <a:pt x="509142" y="76200"/>
                  </a:lnTo>
                  <a:lnTo>
                    <a:pt x="542798" y="112776"/>
                  </a:lnTo>
                  <a:lnTo>
                    <a:pt x="559942" y="112776"/>
                  </a:lnTo>
                  <a:lnTo>
                    <a:pt x="524660" y="76200"/>
                  </a:lnTo>
                  <a:close/>
                </a:path>
                <a:path w="761364" h="148589">
                  <a:moveTo>
                    <a:pt x="557149" y="36576"/>
                  </a:moveTo>
                  <a:lnTo>
                    <a:pt x="541147" y="36576"/>
                  </a:lnTo>
                  <a:lnTo>
                    <a:pt x="509142" y="71501"/>
                  </a:lnTo>
                  <a:lnTo>
                    <a:pt x="523553" y="71501"/>
                  </a:lnTo>
                  <a:lnTo>
                    <a:pt x="557149" y="36576"/>
                  </a:lnTo>
                  <a:close/>
                </a:path>
                <a:path w="761364" h="148589">
                  <a:moveTo>
                    <a:pt x="581405" y="1397"/>
                  </a:moveTo>
                  <a:lnTo>
                    <a:pt x="576961" y="1397"/>
                  </a:lnTo>
                  <a:lnTo>
                    <a:pt x="575055" y="2159"/>
                  </a:lnTo>
                  <a:lnTo>
                    <a:pt x="572008" y="5207"/>
                  </a:lnTo>
                  <a:lnTo>
                    <a:pt x="571246" y="7112"/>
                  </a:lnTo>
                  <a:lnTo>
                    <a:pt x="571246" y="11557"/>
                  </a:lnTo>
                  <a:lnTo>
                    <a:pt x="572008" y="13462"/>
                  </a:lnTo>
                  <a:lnTo>
                    <a:pt x="575055" y="16510"/>
                  </a:lnTo>
                  <a:lnTo>
                    <a:pt x="576961" y="17272"/>
                  </a:lnTo>
                  <a:lnTo>
                    <a:pt x="581405" y="17272"/>
                  </a:lnTo>
                  <a:lnTo>
                    <a:pt x="583311" y="16510"/>
                  </a:lnTo>
                  <a:lnTo>
                    <a:pt x="584835" y="14859"/>
                  </a:lnTo>
                  <a:lnTo>
                    <a:pt x="586359" y="13335"/>
                  </a:lnTo>
                  <a:lnTo>
                    <a:pt x="587121" y="11557"/>
                  </a:lnTo>
                  <a:lnTo>
                    <a:pt x="587121" y="7112"/>
                  </a:lnTo>
                  <a:lnTo>
                    <a:pt x="586359" y="5207"/>
                  </a:lnTo>
                  <a:lnTo>
                    <a:pt x="583311" y="2159"/>
                  </a:lnTo>
                  <a:lnTo>
                    <a:pt x="581405" y="1397"/>
                  </a:lnTo>
                  <a:close/>
                </a:path>
                <a:path w="761364" h="148589">
                  <a:moveTo>
                    <a:pt x="585088" y="36576"/>
                  </a:moveTo>
                  <a:lnTo>
                    <a:pt x="572897" y="36576"/>
                  </a:lnTo>
                  <a:lnTo>
                    <a:pt x="572897" y="112776"/>
                  </a:lnTo>
                  <a:lnTo>
                    <a:pt x="585088" y="112776"/>
                  </a:lnTo>
                  <a:lnTo>
                    <a:pt x="585088" y="36576"/>
                  </a:lnTo>
                  <a:close/>
                </a:path>
                <a:path w="761364" h="148589">
                  <a:moveTo>
                    <a:pt x="621664" y="36576"/>
                  </a:moveTo>
                  <a:lnTo>
                    <a:pt x="609473" y="36576"/>
                  </a:lnTo>
                  <a:lnTo>
                    <a:pt x="609473" y="112776"/>
                  </a:lnTo>
                  <a:lnTo>
                    <a:pt x="621664" y="112776"/>
                  </a:lnTo>
                  <a:lnTo>
                    <a:pt x="621664" y="62357"/>
                  </a:lnTo>
                  <a:lnTo>
                    <a:pt x="623697" y="56515"/>
                  </a:lnTo>
                  <a:lnTo>
                    <a:pt x="629930" y="49276"/>
                  </a:lnTo>
                  <a:lnTo>
                    <a:pt x="621664" y="49276"/>
                  </a:lnTo>
                  <a:lnTo>
                    <a:pt x="621664" y="36576"/>
                  </a:lnTo>
                  <a:close/>
                </a:path>
                <a:path w="761364" h="148589">
                  <a:moveTo>
                    <a:pt x="667922" y="45085"/>
                  </a:moveTo>
                  <a:lnTo>
                    <a:pt x="642747" y="45085"/>
                  </a:lnTo>
                  <a:lnTo>
                    <a:pt x="650507" y="46589"/>
                  </a:lnTo>
                  <a:lnTo>
                    <a:pt x="656066" y="51117"/>
                  </a:lnTo>
                  <a:lnTo>
                    <a:pt x="659409" y="58693"/>
                  </a:lnTo>
                  <a:lnTo>
                    <a:pt x="660526" y="69342"/>
                  </a:lnTo>
                  <a:lnTo>
                    <a:pt x="660526" y="112776"/>
                  </a:lnTo>
                  <a:lnTo>
                    <a:pt x="672718" y="112776"/>
                  </a:lnTo>
                  <a:lnTo>
                    <a:pt x="672718" y="56007"/>
                  </a:lnTo>
                  <a:lnTo>
                    <a:pt x="670433" y="48260"/>
                  </a:lnTo>
                  <a:lnTo>
                    <a:pt x="667922" y="45085"/>
                  </a:lnTo>
                  <a:close/>
                </a:path>
                <a:path w="761364" h="148589">
                  <a:moveTo>
                    <a:pt x="655320" y="34798"/>
                  </a:moveTo>
                  <a:lnTo>
                    <a:pt x="646938" y="34798"/>
                  </a:lnTo>
                  <a:lnTo>
                    <a:pt x="639242" y="35702"/>
                  </a:lnTo>
                  <a:lnTo>
                    <a:pt x="632523" y="38417"/>
                  </a:lnTo>
                  <a:lnTo>
                    <a:pt x="626756" y="42941"/>
                  </a:lnTo>
                  <a:lnTo>
                    <a:pt x="621918" y="49276"/>
                  </a:lnTo>
                  <a:lnTo>
                    <a:pt x="629930" y="49276"/>
                  </a:lnTo>
                  <a:lnTo>
                    <a:pt x="631571" y="47371"/>
                  </a:lnTo>
                  <a:lnTo>
                    <a:pt x="636651" y="45085"/>
                  </a:lnTo>
                  <a:lnTo>
                    <a:pt x="667922" y="45085"/>
                  </a:lnTo>
                  <a:lnTo>
                    <a:pt x="666114" y="42799"/>
                  </a:lnTo>
                  <a:lnTo>
                    <a:pt x="661670" y="37465"/>
                  </a:lnTo>
                  <a:lnTo>
                    <a:pt x="655320" y="34798"/>
                  </a:lnTo>
                  <a:close/>
                </a:path>
                <a:path w="761364" h="148589">
                  <a:moveTo>
                    <a:pt x="696467" y="131064"/>
                  </a:moveTo>
                  <a:lnTo>
                    <a:pt x="696467" y="143256"/>
                  </a:lnTo>
                  <a:lnTo>
                    <a:pt x="703452" y="146812"/>
                  </a:lnTo>
                  <a:lnTo>
                    <a:pt x="711708" y="148590"/>
                  </a:lnTo>
                  <a:lnTo>
                    <a:pt x="721105" y="148590"/>
                  </a:lnTo>
                  <a:lnTo>
                    <a:pt x="738701" y="145970"/>
                  </a:lnTo>
                  <a:lnTo>
                    <a:pt x="751182" y="138176"/>
                  </a:lnTo>
                  <a:lnTo>
                    <a:pt x="720978" y="138176"/>
                  </a:lnTo>
                  <a:lnTo>
                    <a:pt x="715095" y="137743"/>
                  </a:lnTo>
                  <a:lnTo>
                    <a:pt x="709056" y="136429"/>
                  </a:lnTo>
                  <a:lnTo>
                    <a:pt x="702851" y="134211"/>
                  </a:lnTo>
                  <a:lnTo>
                    <a:pt x="696467" y="131064"/>
                  </a:lnTo>
                  <a:close/>
                </a:path>
                <a:path w="761364" h="148589">
                  <a:moveTo>
                    <a:pt x="761364" y="99949"/>
                  </a:moveTo>
                  <a:lnTo>
                    <a:pt x="749173" y="99949"/>
                  </a:lnTo>
                  <a:lnTo>
                    <a:pt x="749173" y="108331"/>
                  </a:lnTo>
                  <a:lnTo>
                    <a:pt x="747410" y="121406"/>
                  </a:lnTo>
                  <a:lnTo>
                    <a:pt x="742124" y="130730"/>
                  </a:lnTo>
                  <a:lnTo>
                    <a:pt x="733313" y="136316"/>
                  </a:lnTo>
                  <a:lnTo>
                    <a:pt x="720978" y="138176"/>
                  </a:lnTo>
                  <a:lnTo>
                    <a:pt x="751182" y="138176"/>
                  </a:lnTo>
                  <a:lnTo>
                    <a:pt x="758842" y="125015"/>
                  </a:lnTo>
                  <a:lnTo>
                    <a:pt x="761364" y="106680"/>
                  </a:lnTo>
                  <a:lnTo>
                    <a:pt x="761364" y="99949"/>
                  </a:lnTo>
                  <a:close/>
                </a:path>
                <a:path w="761364" h="148589">
                  <a:moveTo>
                    <a:pt x="726059" y="34798"/>
                  </a:moveTo>
                  <a:lnTo>
                    <a:pt x="693435" y="59658"/>
                  </a:lnTo>
                  <a:lnTo>
                    <a:pt x="691134" y="77089"/>
                  </a:lnTo>
                  <a:lnTo>
                    <a:pt x="691679" y="85230"/>
                  </a:lnTo>
                  <a:lnTo>
                    <a:pt x="713232" y="114554"/>
                  </a:lnTo>
                  <a:lnTo>
                    <a:pt x="722629" y="114554"/>
                  </a:lnTo>
                  <a:lnTo>
                    <a:pt x="730843" y="113647"/>
                  </a:lnTo>
                  <a:lnTo>
                    <a:pt x="737949" y="110918"/>
                  </a:lnTo>
                  <a:lnTo>
                    <a:pt x="743936" y="106356"/>
                  </a:lnTo>
                  <a:lnTo>
                    <a:pt x="745519" y="104267"/>
                  </a:lnTo>
                  <a:lnTo>
                    <a:pt x="719201" y="104267"/>
                  </a:lnTo>
                  <a:lnTo>
                    <a:pt x="713866" y="101727"/>
                  </a:lnTo>
                  <a:lnTo>
                    <a:pt x="709802" y="96647"/>
                  </a:lnTo>
                  <a:lnTo>
                    <a:pt x="705612" y="91567"/>
                  </a:lnTo>
                  <a:lnTo>
                    <a:pt x="703699" y="85230"/>
                  </a:lnTo>
                  <a:lnTo>
                    <a:pt x="703579" y="66421"/>
                  </a:lnTo>
                  <a:lnTo>
                    <a:pt x="705738" y="58801"/>
                  </a:lnTo>
                  <a:lnTo>
                    <a:pt x="710057" y="53340"/>
                  </a:lnTo>
                  <a:lnTo>
                    <a:pt x="714248" y="47752"/>
                  </a:lnTo>
                  <a:lnTo>
                    <a:pt x="720216" y="45085"/>
                  </a:lnTo>
                  <a:lnTo>
                    <a:pt x="747208" y="45085"/>
                  </a:lnTo>
                  <a:lnTo>
                    <a:pt x="744579" y="41709"/>
                  </a:lnTo>
                  <a:lnTo>
                    <a:pt x="739378" y="37861"/>
                  </a:lnTo>
                  <a:lnTo>
                    <a:pt x="733200" y="35561"/>
                  </a:lnTo>
                  <a:lnTo>
                    <a:pt x="726059" y="34798"/>
                  </a:lnTo>
                  <a:close/>
                </a:path>
                <a:path w="761364" h="148589">
                  <a:moveTo>
                    <a:pt x="747208" y="45085"/>
                  </a:moveTo>
                  <a:lnTo>
                    <a:pt x="733805" y="45085"/>
                  </a:lnTo>
                  <a:lnTo>
                    <a:pt x="738886" y="47244"/>
                  </a:lnTo>
                  <a:lnTo>
                    <a:pt x="742950" y="51562"/>
                  </a:lnTo>
                  <a:lnTo>
                    <a:pt x="747140" y="55880"/>
                  </a:lnTo>
                  <a:lnTo>
                    <a:pt x="749173" y="61087"/>
                  </a:lnTo>
                  <a:lnTo>
                    <a:pt x="749173" y="85852"/>
                  </a:lnTo>
                  <a:lnTo>
                    <a:pt x="747013" y="92075"/>
                  </a:lnTo>
                  <a:lnTo>
                    <a:pt x="742696" y="97028"/>
                  </a:lnTo>
                  <a:lnTo>
                    <a:pt x="738377" y="101854"/>
                  </a:lnTo>
                  <a:lnTo>
                    <a:pt x="732789" y="104267"/>
                  </a:lnTo>
                  <a:lnTo>
                    <a:pt x="745519" y="104267"/>
                  </a:lnTo>
                  <a:lnTo>
                    <a:pt x="748791" y="99949"/>
                  </a:lnTo>
                  <a:lnTo>
                    <a:pt x="761364" y="99949"/>
                  </a:lnTo>
                  <a:lnTo>
                    <a:pt x="761364" y="47117"/>
                  </a:lnTo>
                  <a:lnTo>
                    <a:pt x="748791" y="47117"/>
                  </a:lnTo>
                  <a:lnTo>
                    <a:pt x="747208" y="45085"/>
                  </a:lnTo>
                  <a:close/>
                </a:path>
                <a:path w="761364" h="148589">
                  <a:moveTo>
                    <a:pt x="761364" y="36576"/>
                  </a:moveTo>
                  <a:lnTo>
                    <a:pt x="749173" y="36576"/>
                  </a:lnTo>
                  <a:lnTo>
                    <a:pt x="749173" y="47117"/>
                  </a:lnTo>
                  <a:lnTo>
                    <a:pt x="761364" y="47117"/>
                  </a:lnTo>
                  <a:lnTo>
                    <a:pt x="761364" y="36576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52543" y="3866388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52543" y="3866388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88027" y="3951097"/>
              <a:ext cx="240411" cy="1262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52543" y="3543300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52543" y="3543300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28311" y="3624072"/>
              <a:ext cx="768350" cy="114935"/>
            </a:xfrm>
            <a:custGeom>
              <a:avLst/>
              <a:gdLst/>
              <a:ahLst/>
              <a:cxnLst/>
              <a:rect l="l" t="t" r="r" b="b"/>
              <a:pathLst>
                <a:path w="768350" h="114935">
                  <a:moveTo>
                    <a:pt x="16510" y="6095"/>
                  </a:moveTo>
                  <a:lnTo>
                    <a:pt x="0" y="6095"/>
                  </a:lnTo>
                  <a:lnTo>
                    <a:pt x="0" y="112902"/>
                  </a:lnTo>
                  <a:lnTo>
                    <a:pt x="12064" y="112902"/>
                  </a:lnTo>
                  <a:lnTo>
                    <a:pt x="11954" y="28701"/>
                  </a:lnTo>
                  <a:lnTo>
                    <a:pt x="11811" y="24764"/>
                  </a:lnTo>
                  <a:lnTo>
                    <a:pt x="11429" y="20573"/>
                  </a:lnTo>
                  <a:lnTo>
                    <a:pt x="22884" y="20573"/>
                  </a:lnTo>
                  <a:lnTo>
                    <a:pt x="16510" y="6095"/>
                  </a:lnTo>
                  <a:close/>
                </a:path>
                <a:path w="768350" h="114935">
                  <a:moveTo>
                    <a:pt x="22884" y="20573"/>
                  </a:moveTo>
                  <a:lnTo>
                    <a:pt x="11684" y="20573"/>
                  </a:lnTo>
                  <a:lnTo>
                    <a:pt x="12826" y="25400"/>
                  </a:lnTo>
                  <a:lnTo>
                    <a:pt x="13842" y="29082"/>
                  </a:lnTo>
                  <a:lnTo>
                    <a:pt x="15099" y="31750"/>
                  </a:lnTo>
                  <a:lnTo>
                    <a:pt x="51308" y="112902"/>
                  </a:lnTo>
                  <a:lnTo>
                    <a:pt x="57403" y="112902"/>
                  </a:lnTo>
                  <a:lnTo>
                    <a:pt x="66093" y="93344"/>
                  </a:lnTo>
                  <a:lnTo>
                    <a:pt x="54101" y="93344"/>
                  </a:lnTo>
                  <a:lnTo>
                    <a:pt x="53466" y="90550"/>
                  </a:lnTo>
                  <a:lnTo>
                    <a:pt x="51815" y="86232"/>
                  </a:lnTo>
                  <a:lnTo>
                    <a:pt x="49164" y="80263"/>
                  </a:lnTo>
                  <a:lnTo>
                    <a:pt x="22884" y="20573"/>
                  </a:lnTo>
                  <a:close/>
                </a:path>
                <a:path w="768350" h="114935">
                  <a:moveTo>
                    <a:pt x="108838" y="20573"/>
                  </a:moveTo>
                  <a:lnTo>
                    <a:pt x="97409" y="20573"/>
                  </a:lnTo>
                  <a:lnTo>
                    <a:pt x="96647" y="28701"/>
                  </a:lnTo>
                  <a:lnTo>
                    <a:pt x="96392" y="35559"/>
                  </a:lnTo>
                  <a:lnTo>
                    <a:pt x="96392" y="112902"/>
                  </a:lnTo>
                  <a:lnTo>
                    <a:pt x="108838" y="112902"/>
                  </a:lnTo>
                  <a:lnTo>
                    <a:pt x="108838" y="20573"/>
                  </a:lnTo>
                  <a:close/>
                </a:path>
                <a:path w="768350" h="114935">
                  <a:moveTo>
                    <a:pt x="108838" y="6095"/>
                  </a:moveTo>
                  <a:lnTo>
                    <a:pt x="93217" y="6095"/>
                  </a:lnTo>
                  <a:lnTo>
                    <a:pt x="59579" y="80517"/>
                  </a:lnTo>
                  <a:lnTo>
                    <a:pt x="58420" y="83184"/>
                  </a:lnTo>
                  <a:lnTo>
                    <a:pt x="56768" y="87502"/>
                  </a:lnTo>
                  <a:lnTo>
                    <a:pt x="54610" y="93344"/>
                  </a:lnTo>
                  <a:lnTo>
                    <a:pt x="66093" y="93344"/>
                  </a:lnTo>
                  <a:lnTo>
                    <a:pt x="93852" y="30860"/>
                  </a:lnTo>
                  <a:lnTo>
                    <a:pt x="94868" y="28828"/>
                  </a:lnTo>
                  <a:lnTo>
                    <a:pt x="95885" y="25272"/>
                  </a:lnTo>
                  <a:lnTo>
                    <a:pt x="97154" y="20573"/>
                  </a:lnTo>
                  <a:lnTo>
                    <a:pt x="108838" y="20573"/>
                  </a:lnTo>
                  <a:lnTo>
                    <a:pt x="108838" y="6095"/>
                  </a:lnTo>
                  <a:close/>
                </a:path>
                <a:path w="768350" h="114935">
                  <a:moveTo>
                    <a:pt x="144017" y="1523"/>
                  </a:moveTo>
                  <a:lnTo>
                    <a:pt x="139573" y="1523"/>
                  </a:lnTo>
                  <a:lnTo>
                    <a:pt x="137667" y="2158"/>
                  </a:lnTo>
                  <a:lnTo>
                    <a:pt x="134620" y="5206"/>
                  </a:lnTo>
                  <a:lnTo>
                    <a:pt x="133858" y="7111"/>
                  </a:lnTo>
                  <a:lnTo>
                    <a:pt x="133858" y="11683"/>
                  </a:lnTo>
                  <a:lnTo>
                    <a:pt x="134620" y="13588"/>
                  </a:lnTo>
                  <a:lnTo>
                    <a:pt x="136143" y="15112"/>
                  </a:lnTo>
                  <a:lnTo>
                    <a:pt x="137667" y="16509"/>
                  </a:lnTo>
                  <a:lnTo>
                    <a:pt x="139573" y="17271"/>
                  </a:lnTo>
                  <a:lnTo>
                    <a:pt x="144017" y="17271"/>
                  </a:lnTo>
                  <a:lnTo>
                    <a:pt x="145923" y="16509"/>
                  </a:lnTo>
                  <a:lnTo>
                    <a:pt x="148971" y="13461"/>
                  </a:lnTo>
                  <a:lnTo>
                    <a:pt x="149800" y="11683"/>
                  </a:lnTo>
                  <a:lnTo>
                    <a:pt x="149860" y="7111"/>
                  </a:lnTo>
                  <a:lnTo>
                    <a:pt x="148971" y="5206"/>
                  </a:lnTo>
                  <a:lnTo>
                    <a:pt x="145923" y="2158"/>
                  </a:lnTo>
                  <a:lnTo>
                    <a:pt x="144017" y="1523"/>
                  </a:lnTo>
                  <a:close/>
                </a:path>
                <a:path w="768350" h="114935">
                  <a:moveTo>
                    <a:pt x="147700" y="36702"/>
                  </a:moveTo>
                  <a:lnTo>
                    <a:pt x="135509" y="36702"/>
                  </a:lnTo>
                  <a:lnTo>
                    <a:pt x="135509" y="112902"/>
                  </a:lnTo>
                  <a:lnTo>
                    <a:pt x="147700" y="112902"/>
                  </a:lnTo>
                  <a:lnTo>
                    <a:pt x="147700" y="36702"/>
                  </a:lnTo>
                  <a:close/>
                </a:path>
                <a:path w="768350" h="114935">
                  <a:moveTo>
                    <a:pt x="201802" y="34925"/>
                  </a:moveTo>
                  <a:lnTo>
                    <a:pt x="169259" y="59499"/>
                  </a:lnTo>
                  <a:lnTo>
                    <a:pt x="166877" y="76580"/>
                  </a:lnTo>
                  <a:lnTo>
                    <a:pt x="167423" y="84891"/>
                  </a:lnTo>
                  <a:lnTo>
                    <a:pt x="188849" y="114680"/>
                  </a:lnTo>
                  <a:lnTo>
                    <a:pt x="198374" y="114680"/>
                  </a:lnTo>
                  <a:lnTo>
                    <a:pt x="206660" y="113754"/>
                  </a:lnTo>
                  <a:lnTo>
                    <a:pt x="213804" y="110982"/>
                  </a:lnTo>
                  <a:lnTo>
                    <a:pt x="219805" y="106376"/>
                  </a:lnTo>
                  <a:lnTo>
                    <a:pt x="221303" y="104393"/>
                  </a:lnTo>
                  <a:lnTo>
                    <a:pt x="195072" y="104393"/>
                  </a:lnTo>
                  <a:lnTo>
                    <a:pt x="189611" y="101853"/>
                  </a:lnTo>
                  <a:lnTo>
                    <a:pt x="181483" y="91693"/>
                  </a:lnTo>
                  <a:lnTo>
                    <a:pt x="179380" y="84891"/>
                  </a:lnTo>
                  <a:lnTo>
                    <a:pt x="179324" y="66293"/>
                  </a:lnTo>
                  <a:lnTo>
                    <a:pt x="181483" y="58800"/>
                  </a:lnTo>
                  <a:lnTo>
                    <a:pt x="185800" y="53339"/>
                  </a:lnTo>
                  <a:lnTo>
                    <a:pt x="189991" y="47878"/>
                  </a:lnTo>
                  <a:lnTo>
                    <a:pt x="195961" y="45084"/>
                  </a:lnTo>
                  <a:lnTo>
                    <a:pt x="223008" y="45084"/>
                  </a:lnTo>
                  <a:lnTo>
                    <a:pt x="220519" y="41836"/>
                  </a:lnTo>
                  <a:lnTo>
                    <a:pt x="215328" y="37988"/>
                  </a:lnTo>
                  <a:lnTo>
                    <a:pt x="209089" y="35688"/>
                  </a:lnTo>
                  <a:lnTo>
                    <a:pt x="201802" y="34925"/>
                  </a:lnTo>
                  <a:close/>
                </a:path>
                <a:path w="768350" h="114935">
                  <a:moveTo>
                    <a:pt x="237109" y="99948"/>
                  </a:moveTo>
                  <a:lnTo>
                    <a:pt x="224916" y="99948"/>
                  </a:lnTo>
                  <a:lnTo>
                    <a:pt x="224916" y="112902"/>
                  </a:lnTo>
                  <a:lnTo>
                    <a:pt x="237109" y="112902"/>
                  </a:lnTo>
                  <a:lnTo>
                    <a:pt x="237109" y="99948"/>
                  </a:lnTo>
                  <a:close/>
                </a:path>
                <a:path w="768350" h="114935">
                  <a:moveTo>
                    <a:pt x="223008" y="45084"/>
                  </a:moveTo>
                  <a:lnTo>
                    <a:pt x="209550" y="45084"/>
                  </a:lnTo>
                  <a:lnTo>
                    <a:pt x="214757" y="47243"/>
                  </a:lnTo>
                  <a:lnTo>
                    <a:pt x="218821" y="51561"/>
                  </a:lnTo>
                  <a:lnTo>
                    <a:pt x="222885" y="55752"/>
                  </a:lnTo>
                  <a:lnTo>
                    <a:pt x="224916" y="60959"/>
                  </a:lnTo>
                  <a:lnTo>
                    <a:pt x="224916" y="85851"/>
                  </a:lnTo>
                  <a:lnTo>
                    <a:pt x="222758" y="92075"/>
                  </a:lnTo>
                  <a:lnTo>
                    <a:pt x="214375" y="101980"/>
                  </a:lnTo>
                  <a:lnTo>
                    <a:pt x="208787" y="104393"/>
                  </a:lnTo>
                  <a:lnTo>
                    <a:pt x="221303" y="104393"/>
                  </a:lnTo>
                  <a:lnTo>
                    <a:pt x="224662" y="99948"/>
                  </a:lnTo>
                  <a:lnTo>
                    <a:pt x="237109" y="99948"/>
                  </a:lnTo>
                  <a:lnTo>
                    <a:pt x="237109" y="47243"/>
                  </a:lnTo>
                  <a:lnTo>
                    <a:pt x="224662" y="47243"/>
                  </a:lnTo>
                  <a:lnTo>
                    <a:pt x="223008" y="45084"/>
                  </a:lnTo>
                  <a:close/>
                </a:path>
                <a:path w="768350" h="114935">
                  <a:moveTo>
                    <a:pt x="237109" y="0"/>
                  </a:moveTo>
                  <a:lnTo>
                    <a:pt x="224916" y="0"/>
                  </a:lnTo>
                  <a:lnTo>
                    <a:pt x="224916" y="47243"/>
                  </a:lnTo>
                  <a:lnTo>
                    <a:pt x="237109" y="47243"/>
                  </a:lnTo>
                  <a:lnTo>
                    <a:pt x="237109" y="0"/>
                  </a:lnTo>
                  <a:close/>
                </a:path>
                <a:path w="768350" h="114935">
                  <a:moveTo>
                    <a:pt x="291718" y="34925"/>
                  </a:moveTo>
                  <a:lnTo>
                    <a:pt x="259175" y="59499"/>
                  </a:lnTo>
                  <a:lnTo>
                    <a:pt x="256793" y="76580"/>
                  </a:lnTo>
                  <a:lnTo>
                    <a:pt x="257339" y="84891"/>
                  </a:lnTo>
                  <a:lnTo>
                    <a:pt x="278764" y="114680"/>
                  </a:lnTo>
                  <a:lnTo>
                    <a:pt x="288289" y="114680"/>
                  </a:lnTo>
                  <a:lnTo>
                    <a:pt x="296576" y="113754"/>
                  </a:lnTo>
                  <a:lnTo>
                    <a:pt x="303720" y="110982"/>
                  </a:lnTo>
                  <a:lnTo>
                    <a:pt x="309721" y="106376"/>
                  </a:lnTo>
                  <a:lnTo>
                    <a:pt x="311219" y="104393"/>
                  </a:lnTo>
                  <a:lnTo>
                    <a:pt x="284988" y="104393"/>
                  </a:lnTo>
                  <a:lnTo>
                    <a:pt x="279526" y="101853"/>
                  </a:lnTo>
                  <a:lnTo>
                    <a:pt x="271399" y="91693"/>
                  </a:lnTo>
                  <a:lnTo>
                    <a:pt x="269296" y="84891"/>
                  </a:lnTo>
                  <a:lnTo>
                    <a:pt x="269239" y="66293"/>
                  </a:lnTo>
                  <a:lnTo>
                    <a:pt x="271399" y="58800"/>
                  </a:lnTo>
                  <a:lnTo>
                    <a:pt x="275716" y="53339"/>
                  </a:lnTo>
                  <a:lnTo>
                    <a:pt x="279908" y="47878"/>
                  </a:lnTo>
                  <a:lnTo>
                    <a:pt x="285876" y="45084"/>
                  </a:lnTo>
                  <a:lnTo>
                    <a:pt x="312924" y="45084"/>
                  </a:lnTo>
                  <a:lnTo>
                    <a:pt x="310435" y="41836"/>
                  </a:lnTo>
                  <a:lnTo>
                    <a:pt x="305244" y="37988"/>
                  </a:lnTo>
                  <a:lnTo>
                    <a:pt x="299005" y="35688"/>
                  </a:lnTo>
                  <a:lnTo>
                    <a:pt x="291718" y="34925"/>
                  </a:lnTo>
                  <a:close/>
                </a:path>
                <a:path w="768350" h="114935">
                  <a:moveTo>
                    <a:pt x="327025" y="99948"/>
                  </a:moveTo>
                  <a:lnTo>
                    <a:pt x="314833" y="99948"/>
                  </a:lnTo>
                  <a:lnTo>
                    <a:pt x="314833" y="112902"/>
                  </a:lnTo>
                  <a:lnTo>
                    <a:pt x="327025" y="112902"/>
                  </a:lnTo>
                  <a:lnTo>
                    <a:pt x="327025" y="99948"/>
                  </a:lnTo>
                  <a:close/>
                </a:path>
                <a:path w="768350" h="114935">
                  <a:moveTo>
                    <a:pt x="312924" y="45084"/>
                  </a:moveTo>
                  <a:lnTo>
                    <a:pt x="299465" y="45084"/>
                  </a:lnTo>
                  <a:lnTo>
                    <a:pt x="304673" y="47243"/>
                  </a:lnTo>
                  <a:lnTo>
                    <a:pt x="308737" y="51561"/>
                  </a:lnTo>
                  <a:lnTo>
                    <a:pt x="312800" y="55752"/>
                  </a:lnTo>
                  <a:lnTo>
                    <a:pt x="314833" y="60959"/>
                  </a:lnTo>
                  <a:lnTo>
                    <a:pt x="314833" y="85851"/>
                  </a:lnTo>
                  <a:lnTo>
                    <a:pt x="312674" y="92075"/>
                  </a:lnTo>
                  <a:lnTo>
                    <a:pt x="304291" y="101980"/>
                  </a:lnTo>
                  <a:lnTo>
                    <a:pt x="298703" y="104393"/>
                  </a:lnTo>
                  <a:lnTo>
                    <a:pt x="311219" y="104393"/>
                  </a:lnTo>
                  <a:lnTo>
                    <a:pt x="314578" y="99948"/>
                  </a:lnTo>
                  <a:lnTo>
                    <a:pt x="327025" y="99948"/>
                  </a:lnTo>
                  <a:lnTo>
                    <a:pt x="327025" y="47243"/>
                  </a:lnTo>
                  <a:lnTo>
                    <a:pt x="314578" y="47243"/>
                  </a:lnTo>
                  <a:lnTo>
                    <a:pt x="312924" y="45084"/>
                  </a:lnTo>
                  <a:close/>
                </a:path>
                <a:path w="768350" h="114935">
                  <a:moveTo>
                    <a:pt x="327025" y="0"/>
                  </a:moveTo>
                  <a:lnTo>
                    <a:pt x="314833" y="0"/>
                  </a:lnTo>
                  <a:lnTo>
                    <a:pt x="314833" y="47243"/>
                  </a:lnTo>
                  <a:lnTo>
                    <a:pt x="327025" y="47243"/>
                  </a:lnTo>
                  <a:lnTo>
                    <a:pt x="327025" y="0"/>
                  </a:lnTo>
                  <a:close/>
                </a:path>
                <a:path w="768350" h="114935">
                  <a:moveTo>
                    <a:pt x="364109" y="0"/>
                  </a:moveTo>
                  <a:lnTo>
                    <a:pt x="351916" y="0"/>
                  </a:lnTo>
                  <a:lnTo>
                    <a:pt x="351916" y="112902"/>
                  </a:lnTo>
                  <a:lnTo>
                    <a:pt x="364109" y="112902"/>
                  </a:lnTo>
                  <a:lnTo>
                    <a:pt x="364109" y="0"/>
                  </a:lnTo>
                  <a:close/>
                </a:path>
                <a:path w="768350" h="114935">
                  <a:moveTo>
                    <a:pt x="428371" y="34925"/>
                  </a:moveTo>
                  <a:lnTo>
                    <a:pt x="418464" y="34925"/>
                  </a:lnTo>
                  <a:lnTo>
                    <a:pt x="411249" y="35617"/>
                  </a:lnTo>
                  <a:lnTo>
                    <a:pt x="383907" y="66603"/>
                  </a:lnTo>
                  <a:lnTo>
                    <a:pt x="383286" y="75056"/>
                  </a:lnTo>
                  <a:lnTo>
                    <a:pt x="383859" y="83943"/>
                  </a:lnTo>
                  <a:lnTo>
                    <a:pt x="410237" y="114018"/>
                  </a:lnTo>
                  <a:lnTo>
                    <a:pt x="417829" y="114680"/>
                  </a:lnTo>
                  <a:lnTo>
                    <a:pt x="425711" y="114226"/>
                  </a:lnTo>
                  <a:lnTo>
                    <a:pt x="432784" y="112855"/>
                  </a:lnTo>
                  <a:lnTo>
                    <a:pt x="439046" y="110555"/>
                  </a:lnTo>
                  <a:lnTo>
                    <a:pt x="444500" y="107314"/>
                  </a:lnTo>
                  <a:lnTo>
                    <a:pt x="444500" y="104393"/>
                  </a:lnTo>
                  <a:lnTo>
                    <a:pt x="413130" y="104393"/>
                  </a:lnTo>
                  <a:lnTo>
                    <a:pt x="407162" y="102107"/>
                  </a:lnTo>
                  <a:lnTo>
                    <a:pt x="402843" y="97408"/>
                  </a:lnTo>
                  <a:lnTo>
                    <a:pt x="398399" y="92836"/>
                  </a:lnTo>
                  <a:lnTo>
                    <a:pt x="396113" y="86232"/>
                  </a:lnTo>
                  <a:lnTo>
                    <a:pt x="395986" y="77850"/>
                  </a:lnTo>
                  <a:lnTo>
                    <a:pt x="449707" y="77850"/>
                  </a:lnTo>
                  <a:lnTo>
                    <a:pt x="449707" y="71373"/>
                  </a:lnTo>
                  <a:lnTo>
                    <a:pt x="449462" y="67436"/>
                  </a:lnTo>
                  <a:lnTo>
                    <a:pt x="396113" y="67436"/>
                  </a:lnTo>
                  <a:lnTo>
                    <a:pt x="397001" y="60832"/>
                  </a:lnTo>
                  <a:lnTo>
                    <a:pt x="399541" y="55498"/>
                  </a:lnTo>
                  <a:lnTo>
                    <a:pt x="403478" y="51307"/>
                  </a:lnTo>
                  <a:lnTo>
                    <a:pt x="407542" y="47243"/>
                  </a:lnTo>
                  <a:lnTo>
                    <a:pt x="412496" y="45084"/>
                  </a:lnTo>
                  <a:lnTo>
                    <a:pt x="441920" y="45084"/>
                  </a:lnTo>
                  <a:lnTo>
                    <a:pt x="441578" y="44576"/>
                  </a:lnTo>
                  <a:lnTo>
                    <a:pt x="436117" y="38100"/>
                  </a:lnTo>
                  <a:lnTo>
                    <a:pt x="428371" y="34925"/>
                  </a:lnTo>
                  <a:close/>
                </a:path>
                <a:path w="768350" h="114935">
                  <a:moveTo>
                    <a:pt x="444500" y="95884"/>
                  </a:moveTo>
                  <a:lnTo>
                    <a:pt x="437261" y="101600"/>
                  </a:lnTo>
                  <a:lnTo>
                    <a:pt x="429387" y="104393"/>
                  </a:lnTo>
                  <a:lnTo>
                    <a:pt x="444500" y="104393"/>
                  </a:lnTo>
                  <a:lnTo>
                    <a:pt x="444500" y="95884"/>
                  </a:lnTo>
                  <a:close/>
                </a:path>
                <a:path w="768350" h="114935">
                  <a:moveTo>
                    <a:pt x="441920" y="45084"/>
                  </a:moveTo>
                  <a:lnTo>
                    <a:pt x="424179" y="45084"/>
                  </a:lnTo>
                  <a:lnTo>
                    <a:pt x="428751" y="47116"/>
                  </a:lnTo>
                  <a:lnTo>
                    <a:pt x="432180" y="51053"/>
                  </a:lnTo>
                  <a:lnTo>
                    <a:pt x="435483" y="54990"/>
                  </a:lnTo>
                  <a:lnTo>
                    <a:pt x="437134" y="60451"/>
                  </a:lnTo>
                  <a:lnTo>
                    <a:pt x="437261" y="67436"/>
                  </a:lnTo>
                  <a:lnTo>
                    <a:pt x="449462" y="67436"/>
                  </a:lnTo>
                  <a:lnTo>
                    <a:pt x="449204" y="63275"/>
                  </a:lnTo>
                  <a:lnTo>
                    <a:pt x="447690" y="56118"/>
                  </a:lnTo>
                  <a:lnTo>
                    <a:pt x="445152" y="49889"/>
                  </a:lnTo>
                  <a:lnTo>
                    <a:pt x="441920" y="45084"/>
                  </a:lnTo>
                  <a:close/>
                </a:path>
                <a:path w="768350" h="114935">
                  <a:moveTo>
                    <a:pt x="470026" y="36702"/>
                  </a:moveTo>
                  <a:lnTo>
                    <a:pt x="457200" y="36702"/>
                  </a:lnTo>
                  <a:lnTo>
                    <a:pt x="480187" y="112902"/>
                  </a:lnTo>
                  <a:lnTo>
                    <a:pt x="492505" y="112902"/>
                  </a:lnTo>
                  <a:lnTo>
                    <a:pt x="496257" y="100837"/>
                  </a:lnTo>
                  <a:lnTo>
                    <a:pt x="486790" y="100837"/>
                  </a:lnTo>
                  <a:lnTo>
                    <a:pt x="486537" y="97916"/>
                  </a:lnTo>
                  <a:lnTo>
                    <a:pt x="486283" y="95630"/>
                  </a:lnTo>
                  <a:lnTo>
                    <a:pt x="485740" y="93852"/>
                  </a:lnTo>
                  <a:lnTo>
                    <a:pt x="470026" y="36702"/>
                  </a:lnTo>
                  <a:close/>
                </a:path>
                <a:path w="768350" h="114935">
                  <a:moveTo>
                    <a:pt x="521401" y="51180"/>
                  </a:moveTo>
                  <a:lnTo>
                    <a:pt x="511301" y="51180"/>
                  </a:lnTo>
                  <a:lnTo>
                    <a:pt x="511555" y="53847"/>
                  </a:lnTo>
                  <a:lnTo>
                    <a:pt x="511937" y="56260"/>
                  </a:lnTo>
                  <a:lnTo>
                    <a:pt x="512572" y="58292"/>
                  </a:lnTo>
                  <a:lnTo>
                    <a:pt x="528192" y="112902"/>
                  </a:lnTo>
                  <a:lnTo>
                    <a:pt x="540892" y="112902"/>
                  </a:lnTo>
                  <a:lnTo>
                    <a:pt x="544474" y="100964"/>
                  </a:lnTo>
                  <a:lnTo>
                    <a:pt x="534288" y="100964"/>
                  </a:lnTo>
                  <a:lnTo>
                    <a:pt x="534006" y="97916"/>
                  </a:lnTo>
                  <a:lnTo>
                    <a:pt x="533780" y="95884"/>
                  </a:lnTo>
                  <a:lnTo>
                    <a:pt x="533202" y="93852"/>
                  </a:lnTo>
                  <a:lnTo>
                    <a:pt x="521401" y="51180"/>
                  </a:lnTo>
                  <a:close/>
                </a:path>
                <a:path w="768350" h="114935">
                  <a:moveTo>
                    <a:pt x="563752" y="36702"/>
                  </a:moveTo>
                  <a:lnTo>
                    <a:pt x="551688" y="36702"/>
                  </a:lnTo>
                  <a:lnTo>
                    <a:pt x="536193" y="94106"/>
                  </a:lnTo>
                  <a:lnTo>
                    <a:pt x="535432" y="96773"/>
                  </a:lnTo>
                  <a:lnTo>
                    <a:pt x="535051" y="99059"/>
                  </a:lnTo>
                  <a:lnTo>
                    <a:pt x="534924" y="100964"/>
                  </a:lnTo>
                  <a:lnTo>
                    <a:pt x="544474" y="100964"/>
                  </a:lnTo>
                  <a:lnTo>
                    <a:pt x="563752" y="36702"/>
                  </a:lnTo>
                  <a:close/>
                </a:path>
                <a:path w="768350" h="114935">
                  <a:moveTo>
                    <a:pt x="517398" y="36702"/>
                  </a:moveTo>
                  <a:lnTo>
                    <a:pt x="506349" y="36702"/>
                  </a:lnTo>
                  <a:lnTo>
                    <a:pt x="487934" y="96265"/>
                  </a:lnTo>
                  <a:lnTo>
                    <a:pt x="487552" y="98678"/>
                  </a:lnTo>
                  <a:lnTo>
                    <a:pt x="487425" y="100837"/>
                  </a:lnTo>
                  <a:lnTo>
                    <a:pt x="496257" y="100837"/>
                  </a:lnTo>
                  <a:lnTo>
                    <a:pt x="509524" y="58165"/>
                  </a:lnTo>
                  <a:lnTo>
                    <a:pt x="510413" y="55371"/>
                  </a:lnTo>
                  <a:lnTo>
                    <a:pt x="510921" y="53085"/>
                  </a:lnTo>
                  <a:lnTo>
                    <a:pt x="511048" y="51180"/>
                  </a:lnTo>
                  <a:lnTo>
                    <a:pt x="521401" y="51180"/>
                  </a:lnTo>
                  <a:lnTo>
                    <a:pt x="517398" y="36702"/>
                  </a:lnTo>
                  <a:close/>
                </a:path>
                <a:path w="768350" h="114935">
                  <a:moveTo>
                    <a:pt x="627101" y="45084"/>
                  </a:moveTo>
                  <a:lnTo>
                    <a:pt x="614552" y="45084"/>
                  </a:lnTo>
                  <a:lnTo>
                    <a:pt x="619760" y="51561"/>
                  </a:lnTo>
                  <a:lnTo>
                    <a:pt x="619760" y="64515"/>
                  </a:lnTo>
                  <a:lnTo>
                    <a:pt x="578103" y="75723"/>
                  </a:lnTo>
                  <a:lnTo>
                    <a:pt x="571753" y="92582"/>
                  </a:lnTo>
                  <a:lnTo>
                    <a:pt x="571753" y="99313"/>
                  </a:lnTo>
                  <a:lnTo>
                    <a:pt x="573913" y="104647"/>
                  </a:lnTo>
                  <a:lnTo>
                    <a:pt x="578230" y="108584"/>
                  </a:lnTo>
                  <a:lnTo>
                    <a:pt x="582549" y="112648"/>
                  </a:lnTo>
                  <a:lnTo>
                    <a:pt x="588517" y="114680"/>
                  </a:lnTo>
                  <a:lnTo>
                    <a:pt x="596138" y="114680"/>
                  </a:lnTo>
                  <a:lnTo>
                    <a:pt x="603378" y="113823"/>
                  </a:lnTo>
                  <a:lnTo>
                    <a:pt x="609679" y="111251"/>
                  </a:lnTo>
                  <a:lnTo>
                    <a:pt x="615051" y="106965"/>
                  </a:lnTo>
                  <a:lnTo>
                    <a:pt x="616960" y="104393"/>
                  </a:lnTo>
                  <a:lnTo>
                    <a:pt x="594487" y="104393"/>
                  </a:lnTo>
                  <a:lnTo>
                    <a:pt x="590930" y="103250"/>
                  </a:lnTo>
                  <a:lnTo>
                    <a:pt x="585597" y="98425"/>
                  </a:lnTo>
                  <a:lnTo>
                    <a:pt x="584326" y="95503"/>
                  </a:lnTo>
                  <a:lnTo>
                    <a:pt x="584326" y="86613"/>
                  </a:lnTo>
                  <a:lnTo>
                    <a:pt x="585724" y="83057"/>
                  </a:lnTo>
                  <a:lnTo>
                    <a:pt x="591565" y="78993"/>
                  </a:lnTo>
                  <a:lnTo>
                    <a:pt x="595757" y="77596"/>
                  </a:lnTo>
                  <a:lnTo>
                    <a:pt x="619760" y="74294"/>
                  </a:lnTo>
                  <a:lnTo>
                    <a:pt x="632078" y="74294"/>
                  </a:lnTo>
                  <a:lnTo>
                    <a:pt x="632078" y="63245"/>
                  </a:lnTo>
                  <a:lnTo>
                    <a:pt x="630390" y="50837"/>
                  </a:lnTo>
                  <a:lnTo>
                    <a:pt x="627101" y="45084"/>
                  </a:lnTo>
                  <a:close/>
                </a:path>
                <a:path w="768350" h="114935">
                  <a:moveTo>
                    <a:pt x="632078" y="100964"/>
                  </a:moveTo>
                  <a:lnTo>
                    <a:pt x="619760" y="100964"/>
                  </a:lnTo>
                  <a:lnTo>
                    <a:pt x="619760" y="112902"/>
                  </a:lnTo>
                  <a:lnTo>
                    <a:pt x="632078" y="112902"/>
                  </a:lnTo>
                  <a:lnTo>
                    <a:pt x="632078" y="100964"/>
                  </a:lnTo>
                  <a:close/>
                </a:path>
                <a:path w="768350" h="114935">
                  <a:moveTo>
                    <a:pt x="632078" y="74294"/>
                  </a:moveTo>
                  <a:lnTo>
                    <a:pt x="619760" y="74294"/>
                  </a:lnTo>
                  <a:lnTo>
                    <a:pt x="619760" y="88391"/>
                  </a:lnTo>
                  <a:lnTo>
                    <a:pt x="617854" y="93725"/>
                  </a:lnTo>
                  <a:lnTo>
                    <a:pt x="613917" y="98043"/>
                  </a:lnTo>
                  <a:lnTo>
                    <a:pt x="609980" y="102234"/>
                  </a:lnTo>
                  <a:lnTo>
                    <a:pt x="604901" y="104393"/>
                  </a:lnTo>
                  <a:lnTo>
                    <a:pt x="616960" y="104393"/>
                  </a:lnTo>
                  <a:lnTo>
                    <a:pt x="619505" y="100964"/>
                  </a:lnTo>
                  <a:lnTo>
                    <a:pt x="632078" y="100964"/>
                  </a:lnTo>
                  <a:lnTo>
                    <a:pt x="632078" y="74294"/>
                  </a:lnTo>
                  <a:close/>
                </a:path>
                <a:path w="768350" h="114935">
                  <a:moveTo>
                    <a:pt x="605154" y="34925"/>
                  </a:moveTo>
                  <a:lnTo>
                    <a:pt x="579247" y="54482"/>
                  </a:lnTo>
                  <a:lnTo>
                    <a:pt x="584958" y="50389"/>
                  </a:lnTo>
                  <a:lnTo>
                    <a:pt x="591026" y="47450"/>
                  </a:lnTo>
                  <a:lnTo>
                    <a:pt x="597427" y="45678"/>
                  </a:lnTo>
                  <a:lnTo>
                    <a:pt x="604138" y="45084"/>
                  </a:lnTo>
                  <a:lnTo>
                    <a:pt x="627101" y="45084"/>
                  </a:lnTo>
                  <a:lnTo>
                    <a:pt x="625332" y="41989"/>
                  </a:lnTo>
                  <a:lnTo>
                    <a:pt x="616916" y="36689"/>
                  </a:lnTo>
                  <a:lnTo>
                    <a:pt x="605154" y="34925"/>
                  </a:lnTo>
                  <a:close/>
                </a:path>
                <a:path w="768350" h="114935">
                  <a:moveTo>
                    <a:pt x="667385" y="36702"/>
                  </a:moveTo>
                  <a:lnTo>
                    <a:pt x="655192" y="36702"/>
                  </a:lnTo>
                  <a:lnTo>
                    <a:pt x="655192" y="112902"/>
                  </a:lnTo>
                  <a:lnTo>
                    <a:pt x="667385" y="112902"/>
                  </a:lnTo>
                  <a:lnTo>
                    <a:pt x="667385" y="65531"/>
                  </a:lnTo>
                  <a:lnTo>
                    <a:pt x="669163" y="58800"/>
                  </a:lnTo>
                  <a:lnTo>
                    <a:pt x="673777" y="52323"/>
                  </a:lnTo>
                  <a:lnTo>
                    <a:pt x="667385" y="52323"/>
                  </a:lnTo>
                  <a:lnTo>
                    <a:pt x="667385" y="36702"/>
                  </a:lnTo>
                  <a:close/>
                </a:path>
                <a:path w="768350" h="114935">
                  <a:moveTo>
                    <a:pt x="690752" y="35305"/>
                  </a:moveTo>
                  <a:lnTo>
                    <a:pt x="683260" y="35305"/>
                  </a:lnTo>
                  <a:lnTo>
                    <a:pt x="679196" y="36829"/>
                  </a:lnTo>
                  <a:lnTo>
                    <a:pt x="675639" y="39877"/>
                  </a:lnTo>
                  <a:lnTo>
                    <a:pt x="672084" y="42798"/>
                  </a:lnTo>
                  <a:lnTo>
                    <a:pt x="669416" y="46989"/>
                  </a:lnTo>
                  <a:lnTo>
                    <a:pt x="667638" y="52323"/>
                  </a:lnTo>
                  <a:lnTo>
                    <a:pt x="673777" y="52323"/>
                  </a:lnTo>
                  <a:lnTo>
                    <a:pt x="676148" y="49021"/>
                  </a:lnTo>
                  <a:lnTo>
                    <a:pt x="680465" y="46608"/>
                  </a:lnTo>
                  <a:lnTo>
                    <a:pt x="694943" y="46608"/>
                  </a:lnTo>
                  <a:lnTo>
                    <a:pt x="694943" y="36321"/>
                  </a:lnTo>
                  <a:lnTo>
                    <a:pt x="693292" y="35686"/>
                  </a:lnTo>
                  <a:lnTo>
                    <a:pt x="690752" y="35305"/>
                  </a:lnTo>
                  <a:close/>
                </a:path>
                <a:path w="768350" h="114935">
                  <a:moveTo>
                    <a:pt x="694943" y="46608"/>
                  </a:moveTo>
                  <a:lnTo>
                    <a:pt x="689737" y="46608"/>
                  </a:lnTo>
                  <a:lnTo>
                    <a:pt x="692785" y="47370"/>
                  </a:lnTo>
                  <a:lnTo>
                    <a:pt x="694943" y="49021"/>
                  </a:lnTo>
                  <a:lnTo>
                    <a:pt x="694943" y="46608"/>
                  </a:lnTo>
                  <a:close/>
                </a:path>
                <a:path w="768350" h="114935">
                  <a:moveTo>
                    <a:pt x="746887" y="34925"/>
                  </a:moveTo>
                  <a:lnTo>
                    <a:pt x="736980" y="34925"/>
                  </a:lnTo>
                  <a:lnTo>
                    <a:pt x="729765" y="35617"/>
                  </a:lnTo>
                  <a:lnTo>
                    <a:pt x="702423" y="66603"/>
                  </a:lnTo>
                  <a:lnTo>
                    <a:pt x="701801" y="75056"/>
                  </a:lnTo>
                  <a:lnTo>
                    <a:pt x="702375" y="83943"/>
                  </a:lnTo>
                  <a:lnTo>
                    <a:pt x="728753" y="114018"/>
                  </a:lnTo>
                  <a:lnTo>
                    <a:pt x="736346" y="114680"/>
                  </a:lnTo>
                  <a:lnTo>
                    <a:pt x="744227" y="114226"/>
                  </a:lnTo>
                  <a:lnTo>
                    <a:pt x="751300" y="112855"/>
                  </a:lnTo>
                  <a:lnTo>
                    <a:pt x="757562" y="110555"/>
                  </a:lnTo>
                  <a:lnTo>
                    <a:pt x="763015" y="107314"/>
                  </a:lnTo>
                  <a:lnTo>
                    <a:pt x="763015" y="104393"/>
                  </a:lnTo>
                  <a:lnTo>
                    <a:pt x="731647" y="104393"/>
                  </a:lnTo>
                  <a:lnTo>
                    <a:pt x="725677" y="102107"/>
                  </a:lnTo>
                  <a:lnTo>
                    <a:pt x="721360" y="97408"/>
                  </a:lnTo>
                  <a:lnTo>
                    <a:pt x="716914" y="92836"/>
                  </a:lnTo>
                  <a:lnTo>
                    <a:pt x="714628" y="86232"/>
                  </a:lnTo>
                  <a:lnTo>
                    <a:pt x="714501" y="77850"/>
                  </a:lnTo>
                  <a:lnTo>
                    <a:pt x="768223" y="77850"/>
                  </a:lnTo>
                  <a:lnTo>
                    <a:pt x="768223" y="71373"/>
                  </a:lnTo>
                  <a:lnTo>
                    <a:pt x="767978" y="67436"/>
                  </a:lnTo>
                  <a:lnTo>
                    <a:pt x="714628" y="67436"/>
                  </a:lnTo>
                  <a:lnTo>
                    <a:pt x="715517" y="60832"/>
                  </a:lnTo>
                  <a:lnTo>
                    <a:pt x="718058" y="55498"/>
                  </a:lnTo>
                  <a:lnTo>
                    <a:pt x="721995" y="51307"/>
                  </a:lnTo>
                  <a:lnTo>
                    <a:pt x="726059" y="47243"/>
                  </a:lnTo>
                  <a:lnTo>
                    <a:pt x="731012" y="45084"/>
                  </a:lnTo>
                  <a:lnTo>
                    <a:pt x="760436" y="45084"/>
                  </a:lnTo>
                  <a:lnTo>
                    <a:pt x="760095" y="44576"/>
                  </a:lnTo>
                  <a:lnTo>
                    <a:pt x="754634" y="38100"/>
                  </a:lnTo>
                  <a:lnTo>
                    <a:pt x="746887" y="34925"/>
                  </a:lnTo>
                  <a:close/>
                </a:path>
                <a:path w="768350" h="114935">
                  <a:moveTo>
                    <a:pt x="763015" y="95884"/>
                  </a:moveTo>
                  <a:lnTo>
                    <a:pt x="755776" y="101600"/>
                  </a:lnTo>
                  <a:lnTo>
                    <a:pt x="747902" y="104393"/>
                  </a:lnTo>
                  <a:lnTo>
                    <a:pt x="763015" y="104393"/>
                  </a:lnTo>
                  <a:lnTo>
                    <a:pt x="763015" y="95884"/>
                  </a:lnTo>
                  <a:close/>
                </a:path>
                <a:path w="768350" h="114935">
                  <a:moveTo>
                    <a:pt x="760436" y="45084"/>
                  </a:moveTo>
                  <a:lnTo>
                    <a:pt x="742696" y="45084"/>
                  </a:lnTo>
                  <a:lnTo>
                    <a:pt x="747267" y="47116"/>
                  </a:lnTo>
                  <a:lnTo>
                    <a:pt x="750697" y="51053"/>
                  </a:lnTo>
                  <a:lnTo>
                    <a:pt x="753999" y="54990"/>
                  </a:lnTo>
                  <a:lnTo>
                    <a:pt x="755650" y="60451"/>
                  </a:lnTo>
                  <a:lnTo>
                    <a:pt x="755776" y="67436"/>
                  </a:lnTo>
                  <a:lnTo>
                    <a:pt x="767978" y="67436"/>
                  </a:lnTo>
                  <a:lnTo>
                    <a:pt x="767720" y="63275"/>
                  </a:lnTo>
                  <a:lnTo>
                    <a:pt x="766206" y="56118"/>
                  </a:lnTo>
                  <a:lnTo>
                    <a:pt x="763668" y="49889"/>
                  </a:lnTo>
                  <a:lnTo>
                    <a:pt x="760436" y="45084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52543" y="4187952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111404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4044" y="271272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52543" y="4187952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0" y="271272"/>
                  </a:moveTo>
                  <a:lnTo>
                    <a:pt x="1114044" y="271272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143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65447" y="4269486"/>
              <a:ext cx="877569" cy="114935"/>
            </a:xfrm>
            <a:custGeom>
              <a:avLst/>
              <a:gdLst/>
              <a:ahLst/>
              <a:cxnLst/>
              <a:rect l="l" t="t" r="r" b="b"/>
              <a:pathLst>
                <a:path w="877570" h="114935">
                  <a:moveTo>
                    <a:pt x="13969" y="6095"/>
                  </a:moveTo>
                  <a:lnTo>
                    <a:pt x="0" y="6095"/>
                  </a:lnTo>
                  <a:lnTo>
                    <a:pt x="38735" y="112775"/>
                  </a:lnTo>
                  <a:lnTo>
                    <a:pt x="52450" y="112775"/>
                  </a:lnTo>
                  <a:lnTo>
                    <a:pt x="57168" y="100075"/>
                  </a:lnTo>
                  <a:lnTo>
                    <a:pt x="45592" y="100075"/>
                  </a:lnTo>
                  <a:lnTo>
                    <a:pt x="45212" y="96519"/>
                  </a:lnTo>
                  <a:lnTo>
                    <a:pt x="44450" y="93344"/>
                  </a:lnTo>
                  <a:lnTo>
                    <a:pt x="43389" y="90550"/>
                  </a:lnTo>
                  <a:lnTo>
                    <a:pt x="13969" y="6095"/>
                  </a:lnTo>
                  <a:close/>
                </a:path>
                <a:path w="877570" h="114935">
                  <a:moveTo>
                    <a:pt x="92075" y="6095"/>
                  </a:moveTo>
                  <a:lnTo>
                    <a:pt x="78486" y="6095"/>
                  </a:lnTo>
                  <a:lnTo>
                    <a:pt x="48339" y="90677"/>
                  </a:lnTo>
                  <a:lnTo>
                    <a:pt x="47116" y="93980"/>
                  </a:lnTo>
                  <a:lnTo>
                    <a:pt x="46354" y="97155"/>
                  </a:lnTo>
                  <a:lnTo>
                    <a:pt x="45974" y="100075"/>
                  </a:lnTo>
                  <a:lnTo>
                    <a:pt x="57168" y="100075"/>
                  </a:lnTo>
                  <a:lnTo>
                    <a:pt x="92075" y="6095"/>
                  </a:lnTo>
                  <a:close/>
                </a:path>
                <a:path w="877570" h="114935">
                  <a:moveTo>
                    <a:pt x="114045" y="1396"/>
                  </a:moveTo>
                  <a:lnTo>
                    <a:pt x="109600" y="1396"/>
                  </a:lnTo>
                  <a:lnTo>
                    <a:pt x="107695" y="2158"/>
                  </a:lnTo>
                  <a:lnTo>
                    <a:pt x="104648" y="5206"/>
                  </a:lnTo>
                  <a:lnTo>
                    <a:pt x="103886" y="7112"/>
                  </a:lnTo>
                  <a:lnTo>
                    <a:pt x="103886" y="11556"/>
                  </a:lnTo>
                  <a:lnTo>
                    <a:pt x="104648" y="13462"/>
                  </a:lnTo>
                  <a:lnTo>
                    <a:pt x="107695" y="16509"/>
                  </a:lnTo>
                  <a:lnTo>
                    <a:pt x="109600" y="17271"/>
                  </a:lnTo>
                  <a:lnTo>
                    <a:pt x="114045" y="17271"/>
                  </a:lnTo>
                  <a:lnTo>
                    <a:pt x="115950" y="16509"/>
                  </a:lnTo>
                  <a:lnTo>
                    <a:pt x="117475" y="14858"/>
                  </a:lnTo>
                  <a:lnTo>
                    <a:pt x="118999" y="13334"/>
                  </a:lnTo>
                  <a:lnTo>
                    <a:pt x="119887" y="11556"/>
                  </a:lnTo>
                  <a:lnTo>
                    <a:pt x="119887" y="7112"/>
                  </a:lnTo>
                  <a:lnTo>
                    <a:pt x="118999" y="5206"/>
                  </a:lnTo>
                  <a:lnTo>
                    <a:pt x="115950" y="2158"/>
                  </a:lnTo>
                  <a:lnTo>
                    <a:pt x="114045" y="1396"/>
                  </a:lnTo>
                  <a:close/>
                </a:path>
                <a:path w="877570" h="114935">
                  <a:moveTo>
                    <a:pt x="117728" y="36575"/>
                  </a:moveTo>
                  <a:lnTo>
                    <a:pt x="105537" y="36575"/>
                  </a:lnTo>
                  <a:lnTo>
                    <a:pt x="105537" y="112775"/>
                  </a:lnTo>
                  <a:lnTo>
                    <a:pt x="117728" y="112775"/>
                  </a:lnTo>
                  <a:lnTo>
                    <a:pt x="117728" y="36575"/>
                  </a:lnTo>
                  <a:close/>
                </a:path>
                <a:path w="877570" h="114935">
                  <a:moveTo>
                    <a:pt x="154304" y="36575"/>
                  </a:moveTo>
                  <a:lnTo>
                    <a:pt x="142112" y="36575"/>
                  </a:lnTo>
                  <a:lnTo>
                    <a:pt x="142112" y="112775"/>
                  </a:lnTo>
                  <a:lnTo>
                    <a:pt x="154304" y="112775"/>
                  </a:lnTo>
                  <a:lnTo>
                    <a:pt x="154304" y="65405"/>
                  </a:lnTo>
                  <a:lnTo>
                    <a:pt x="156082" y="58800"/>
                  </a:lnTo>
                  <a:lnTo>
                    <a:pt x="159512" y="53847"/>
                  </a:lnTo>
                  <a:lnTo>
                    <a:pt x="160606" y="52324"/>
                  </a:lnTo>
                  <a:lnTo>
                    <a:pt x="154304" y="52324"/>
                  </a:lnTo>
                  <a:lnTo>
                    <a:pt x="154304" y="36575"/>
                  </a:lnTo>
                  <a:close/>
                </a:path>
                <a:path w="877570" h="114935">
                  <a:moveTo>
                    <a:pt x="177673" y="35178"/>
                  </a:moveTo>
                  <a:lnTo>
                    <a:pt x="170179" y="35178"/>
                  </a:lnTo>
                  <a:lnTo>
                    <a:pt x="166115" y="36702"/>
                  </a:lnTo>
                  <a:lnTo>
                    <a:pt x="159003" y="42799"/>
                  </a:lnTo>
                  <a:lnTo>
                    <a:pt x="156337" y="46862"/>
                  </a:lnTo>
                  <a:lnTo>
                    <a:pt x="154558" y="52324"/>
                  </a:lnTo>
                  <a:lnTo>
                    <a:pt x="160606" y="52324"/>
                  </a:lnTo>
                  <a:lnTo>
                    <a:pt x="163067" y="48894"/>
                  </a:lnTo>
                  <a:lnTo>
                    <a:pt x="167386" y="46481"/>
                  </a:lnTo>
                  <a:lnTo>
                    <a:pt x="181863" y="46481"/>
                  </a:lnTo>
                  <a:lnTo>
                    <a:pt x="181863" y="36321"/>
                  </a:lnTo>
                  <a:lnTo>
                    <a:pt x="180212" y="35559"/>
                  </a:lnTo>
                  <a:lnTo>
                    <a:pt x="177673" y="35178"/>
                  </a:lnTo>
                  <a:close/>
                </a:path>
                <a:path w="877570" h="114935">
                  <a:moveTo>
                    <a:pt x="181863" y="46481"/>
                  </a:moveTo>
                  <a:lnTo>
                    <a:pt x="176656" y="46481"/>
                  </a:lnTo>
                  <a:lnTo>
                    <a:pt x="179704" y="47243"/>
                  </a:lnTo>
                  <a:lnTo>
                    <a:pt x="181863" y="48894"/>
                  </a:lnTo>
                  <a:lnTo>
                    <a:pt x="181863" y="46481"/>
                  </a:lnTo>
                  <a:close/>
                </a:path>
                <a:path w="877570" h="114935">
                  <a:moveTo>
                    <a:pt x="216153" y="46989"/>
                  </a:moveTo>
                  <a:lnTo>
                    <a:pt x="203962" y="46989"/>
                  </a:lnTo>
                  <a:lnTo>
                    <a:pt x="203962" y="92075"/>
                  </a:lnTo>
                  <a:lnTo>
                    <a:pt x="205222" y="101836"/>
                  </a:lnTo>
                  <a:lnTo>
                    <a:pt x="208994" y="108823"/>
                  </a:lnTo>
                  <a:lnTo>
                    <a:pt x="215266" y="113024"/>
                  </a:lnTo>
                  <a:lnTo>
                    <a:pt x="224027" y="114426"/>
                  </a:lnTo>
                  <a:lnTo>
                    <a:pt x="228726" y="114426"/>
                  </a:lnTo>
                  <a:lnTo>
                    <a:pt x="232537" y="113664"/>
                  </a:lnTo>
                  <a:lnTo>
                    <a:pt x="235330" y="112013"/>
                  </a:lnTo>
                  <a:lnTo>
                    <a:pt x="235330" y="104139"/>
                  </a:lnTo>
                  <a:lnTo>
                    <a:pt x="223392" y="104139"/>
                  </a:lnTo>
                  <a:lnTo>
                    <a:pt x="220472" y="102996"/>
                  </a:lnTo>
                  <a:lnTo>
                    <a:pt x="218820" y="100837"/>
                  </a:lnTo>
                  <a:lnTo>
                    <a:pt x="217042" y="98678"/>
                  </a:lnTo>
                  <a:lnTo>
                    <a:pt x="216153" y="94995"/>
                  </a:lnTo>
                  <a:lnTo>
                    <a:pt x="216153" y="46989"/>
                  </a:lnTo>
                  <a:close/>
                </a:path>
                <a:path w="877570" h="114935">
                  <a:moveTo>
                    <a:pt x="235330" y="101600"/>
                  </a:moveTo>
                  <a:lnTo>
                    <a:pt x="233172" y="103250"/>
                  </a:lnTo>
                  <a:lnTo>
                    <a:pt x="230504" y="104139"/>
                  </a:lnTo>
                  <a:lnTo>
                    <a:pt x="235330" y="104139"/>
                  </a:lnTo>
                  <a:lnTo>
                    <a:pt x="235330" y="101600"/>
                  </a:lnTo>
                  <a:close/>
                </a:path>
                <a:path w="877570" h="114935">
                  <a:moveTo>
                    <a:pt x="235330" y="36575"/>
                  </a:moveTo>
                  <a:lnTo>
                    <a:pt x="190880" y="36575"/>
                  </a:lnTo>
                  <a:lnTo>
                    <a:pt x="190880" y="46989"/>
                  </a:lnTo>
                  <a:lnTo>
                    <a:pt x="235330" y="46989"/>
                  </a:lnTo>
                  <a:lnTo>
                    <a:pt x="235330" y="36575"/>
                  </a:lnTo>
                  <a:close/>
                </a:path>
                <a:path w="877570" h="114935">
                  <a:moveTo>
                    <a:pt x="216153" y="13969"/>
                  </a:moveTo>
                  <a:lnTo>
                    <a:pt x="203962" y="17906"/>
                  </a:lnTo>
                  <a:lnTo>
                    <a:pt x="203962" y="36575"/>
                  </a:lnTo>
                  <a:lnTo>
                    <a:pt x="216153" y="36575"/>
                  </a:lnTo>
                  <a:lnTo>
                    <a:pt x="216153" y="13969"/>
                  </a:lnTo>
                  <a:close/>
                </a:path>
                <a:path w="877570" h="114935">
                  <a:moveTo>
                    <a:pt x="262381" y="36575"/>
                  </a:moveTo>
                  <a:lnTo>
                    <a:pt x="250189" y="36575"/>
                  </a:lnTo>
                  <a:lnTo>
                    <a:pt x="250189" y="82168"/>
                  </a:lnTo>
                  <a:lnTo>
                    <a:pt x="251902" y="96337"/>
                  </a:lnTo>
                  <a:lnTo>
                    <a:pt x="257032" y="106457"/>
                  </a:lnTo>
                  <a:lnTo>
                    <a:pt x="265566" y="112529"/>
                  </a:lnTo>
                  <a:lnTo>
                    <a:pt x="277494" y="114553"/>
                  </a:lnTo>
                  <a:lnTo>
                    <a:pt x="284898" y="113694"/>
                  </a:lnTo>
                  <a:lnTo>
                    <a:pt x="291290" y="111109"/>
                  </a:lnTo>
                  <a:lnTo>
                    <a:pt x="296658" y="106785"/>
                  </a:lnTo>
                  <a:lnTo>
                    <a:pt x="298453" y="104266"/>
                  </a:lnTo>
                  <a:lnTo>
                    <a:pt x="280797" y="104266"/>
                  </a:lnTo>
                  <a:lnTo>
                    <a:pt x="272722" y="102764"/>
                  </a:lnTo>
                  <a:lnTo>
                    <a:pt x="266969" y="98250"/>
                  </a:lnTo>
                  <a:lnTo>
                    <a:pt x="263526" y="90711"/>
                  </a:lnTo>
                  <a:lnTo>
                    <a:pt x="262381" y="80137"/>
                  </a:lnTo>
                  <a:lnTo>
                    <a:pt x="262381" y="36575"/>
                  </a:lnTo>
                  <a:close/>
                </a:path>
                <a:path w="877570" h="114935">
                  <a:moveTo>
                    <a:pt x="313436" y="100711"/>
                  </a:moveTo>
                  <a:lnTo>
                    <a:pt x="301243" y="100711"/>
                  </a:lnTo>
                  <a:lnTo>
                    <a:pt x="301243" y="112775"/>
                  </a:lnTo>
                  <a:lnTo>
                    <a:pt x="313436" y="112775"/>
                  </a:lnTo>
                  <a:lnTo>
                    <a:pt x="313436" y="100711"/>
                  </a:lnTo>
                  <a:close/>
                </a:path>
                <a:path w="877570" h="114935">
                  <a:moveTo>
                    <a:pt x="313436" y="36575"/>
                  </a:moveTo>
                  <a:lnTo>
                    <a:pt x="301243" y="36575"/>
                  </a:lnTo>
                  <a:lnTo>
                    <a:pt x="301243" y="87630"/>
                  </a:lnTo>
                  <a:lnTo>
                    <a:pt x="299338" y="93344"/>
                  </a:lnTo>
                  <a:lnTo>
                    <a:pt x="291591" y="102107"/>
                  </a:lnTo>
                  <a:lnTo>
                    <a:pt x="286765" y="104266"/>
                  </a:lnTo>
                  <a:lnTo>
                    <a:pt x="298453" y="104266"/>
                  </a:lnTo>
                  <a:lnTo>
                    <a:pt x="300989" y="100711"/>
                  </a:lnTo>
                  <a:lnTo>
                    <a:pt x="313436" y="100711"/>
                  </a:lnTo>
                  <a:lnTo>
                    <a:pt x="313436" y="36575"/>
                  </a:lnTo>
                  <a:close/>
                </a:path>
                <a:path w="877570" h="114935">
                  <a:moveTo>
                    <a:pt x="388369" y="45084"/>
                  </a:moveTo>
                  <a:lnTo>
                    <a:pt x="375792" y="45084"/>
                  </a:lnTo>
                  <a:lnTo>
                    <a:pt x="381000" y="51562"/>
                  </a:lnTo>
                  <a:lnTo>
                    <a:pt x="381000" y="64515"/>
                  </a:lnTo>
                  <a:lnTo>
                    <a:pt x="339343" y="75612"/>
                  </a:lnTo>
                  <a:lnTo>
                    <a:pt x="332993" y="92582"/>
                  </a:lnTo>
                  <a:lnTo>
                    <a:pt x="332993" y="99187"/>
                  </a:lnTo>
                  <a:lnTo>
                    <a:pt x="335152" y="104520"/>
                  </a:lnTo>
                  <a:lnTo>
                    <a:pt x="339470" y="108584"/>
                  </a:lnTo>
                  <a:lnTo>
                    <a:pt x="343788" y="112521"/>
                  </a:lnTo>
                  <a:lnTo>
                    <a:pt x="349757" y="114553"/>
                  </a:lnTo>
                  <a:lnTo>
                    <a:pt x="357377" y="114553"/>
                  </a:lnTo>
                  <a:lnTo>
                    <a:pt x="355726" y="104266"/>
                  </a:lnTo>
                  <a:lnTo>
                    <a:pt x="352170" y="103124"/>
                  </a:lnTo>
                  <a:lnTo>
                    <a:pt x="349503" y="100711"/>
                  </a:lnTo>
                  <a:lnTo>
                    <a:pt x="346837" y="98425"/>
                  </a:lnTo>
                  <a:lnTo>
                    <a:pt x="345566" y="95376"/>
                  </a:lnTo>
                  <a:lnTo>
                    <a:pt x="345566" y="86487"/>
                  </a:lnTo>
                  <a:lnTo>
                    <a:pt x="346963" y="82931"/>
                  </a:lnTo>
                  <a:lnTo>
                    <a:pt x="381000" y="74168"/>
                  </a:lnTo>
                  <a:lnTo>
                    <a:pt x="393318" y="74168"/>
                  </a:lnTo>
                  <a:lnTo>
                    <a:pt x="393318" y="63245"/>
                  </a:lnTo>
                  <a:lnTo>
                    <a:pt x="391630" y="50817"/>
                  </a:lnTo>
                  <a:lnTo>
                    <a:pt x="388369" y="45084"/>
                  </a:lnTo>
                  <a:close/>
                </a:path>
                <a:path w="877570" h="114935">
                  <a:moveTo>
                    <a:pt x="393318" y="100837"/>
                  </a:moveTo>
                  <a:lnTo>
                    <a:pt x="381000" y="100837"/>
                  </a:lnTo>
                  <a:lnTo>
                    <a:pt x="381000" y="112775"/>
                  </a:lnTo>
                  <a:lnTo>
                    <a:pt x="393318" y="112775"/>
                  </a:lnTo>
                  <a:lnTo>
                    <a:pt x="393318" y="100837"/>
                  </a:lnTo>
                  <a:close/>
                </a:path>
                <a:path w="877570" h="114935">
                  <a:moveTo>
                    <a:pt x="393318" y="74168"/>
                  </a:moveTo>
                  <a:lnTo>
                    <a:pt x="381000" y="74168"/>
                  </a:lnTo>
                  <a:lnTo>
                    <a:pt x="381000" y="88264"/>
                  </a:lnTo>
                  <a:lnTo>
                    <a:pt x="379094" y="93725"/>
                  </a:lnTo>
                  <a:lnTo>
                    <a:pt x="371220" y="102107"/>
                  </a:lnTo>
                  <a:lnTo>
                    <a:pt x="366140" y="104266"/>
                  </a:lnTo>
                  <a:lnTo>
                    <a:pt x="378200" y="104266"/>
                  </a:lnTo>
                  <a:lnTo>
                    <a:pt x="380745" y="100837"/>
                  </a:lnTo>
                  <a:lnTo>
                    <a:pt x="393318" y="100837"/>
                  </a:lnTo>
                  <a:lnTo>
                    <a:pt x="393318" y="74168"/>
                  </a:lnTo>
                  <a:close/>
                </a:path>
                <a:path w="877570" h="114935">
                  <a:moveTo>
                    <a:pt x="366394" y="34797"/>
                  </a:moveTo>
                  <a:lnTo>
                    <a:pt x="359275" y="35248"/>
                  </a:lnTo>
                  <a:lnTo>
                    <a:pt x="352583" y="36591"/>
                  </a:lnTo>
                  <a:lnTo>
                    <a:pt x="346321" y="38816"/>
                  </a:lnTo>
                  <a:lnTo>
                    <a:pt x="340487" y="41909"/>
                  </a:lnTo>
                  <a:lnTo>
                    <a:pt x="340487" y="54482"/>
                  </a:lnTo>
                  <a:lnTo>
                    <a:pt x="346198" y="50335"/>
                  </a:lnTo>
                  <a:lnTo>
                    <a:pt x="352266" y="47402"/>
                  </a:lnTo>
                  <a:lnTo>
                    <a:pt x="358667" y="45660"/>
                  </a:lnTo>
                  <a:lnTo>
                    <a:pt x="365378" y="45084"/>
                  </a:lnTo>
                  <a:lnTo>
                    <a:pt x="388369" y="45084"/>
                  </a:lnTo>
                  <a:lnTo>
                    <a:pt x="386572" y="41925"/>
                  </a:lnTo>
                  <a:lnTo>
                    <a:pt x="378156" y="36581"/>
                  </a:lnTo>
                  <a:lnTo>
                    <a:pt x="366394" y="34797"/>
                  </a:lnTo>
                  <a:close/>
                </a:path>
                <a:path w="877570" h="114935">
                  <a:moveTo>
                    <a:pt x="428625" y="0"/>
                  </a:moveTo>
                  <a:lnTo>
                    <a:pt x="416432" y="0"/>
                  </a:lnTo>
                  <a:lnTo>
                    <a:pt x="416432" y="112775"/>
                  </a:lnTo>
                  <a:lnTo>
                    <a:pt x="428625" y="112775"/>
                  </a:lnTo>
                  <a:lnTo>
                    <a:pt x="428625" y="0"/>
                  </a:lnTo>
                  <a:close/>
                </a:path>
                <a:path w="877570" h="114935">
                  <a:moveTo>
                    <a:pt x="461517" y="1396"/>
                  </a:moveTo>
                  <a:lnTo>
                    <a:pt x="457073" y="1396"/>
                  </a:lnTo>
                  <a:lnTo>
                    <a:pt x="455167" y="2158"/>
                  </a:lnTo>
                  <a:lnTo>
                    <a:pt x="452119" y="5206"/>
                  </a:lnTo>
                  <a:lnTo>
                    <a:pt x="451357" y="7112"/>
                  </a:lnTo>
                  <a:lnTo>
                    <a:pt x="451357" y="11556"/>
                  </a:lnTo>
                  <a:lnTo>
                    <a:pt x="452119" y="13462"/>
                  </a:lnTo>
                  <a:lnTo>
                    <a:pt x="455167" y="16509"/>
                  </a:lnTo>
                  <a:lnTo>
                    <a:pt x="457073" y="17271"/>
                  </a:lnTo>
                  <a:lnTo>
                    <a:pt x="461517" y="17271"/>
                  </a:lnTo>
                  <a:lnTo>
                    <a:pt x="463423" y="16509"/>
                  </a:lnTo>
                  <a:lnTo>
                    <a:pt x="464947" y="14858"/>
                  </a:lnTo>
                  <a:lnTo>
                    <a:pt x="466470" y="13334"/>
                  </a:lnTo>
                  <a:lnTo>
                    <a:pt x="467360" y="11556"/>
                  </a:lnTo>
                  <a:lnTo>
                    <a:pt x="467360" y="7112"/>
                  </a:lnTo>
                  <a:lnTo>
                    <a:pt x="466470" y="5206"/>
                  </a:lnTo>
                  <a:lnTo>
                    <a:pt x="463423" y="2158"/>
                  </a:lnTo>
                  <a:lnTo>
                    <a:pt x="461517" y="1396"/>
                  </a:lnTo>
                  <a:close/>
                </a:path>
                <a:path w="877570" h="114935">
                  <a:moveTo>
                    <a:pt x="465200" y="36575"/>
                  </a:moveTo>
                  <a:lnTo>
                    <a:pt x="453008" y="36575"/>
                  </a:lnTo>
                  <a:lnTo>
                    <a:pt x="453008" y="112775"/>
                  </a:lnTo>
                  <a:lnTo>
                    <a:pt x="465200" y="112775"/>
                  </a:lnTo>
                  <a:lnTo>
                    <a:pt x="465200" y="36575"/>
                  </a:lnTo>
                  <a:close/>
                </a:path>
                <a:path w="877570" h="114935">
                  <a:moveTo>
                    <a:pt x="542670" y="36575"/>
                  </a:moveTo>
                  <a:lnTo>
                    <a:pt x="483869" y="36575"/>
                  </a:lnTo>
                  <a:lnTo>
                    <a:pt x="483869" y="46989"/>
                  </a:lnTo>
                  <a:lnTo>
                    <a:pt x="524763" y="46989"/>
                  </a:lnTo>
                  <a:lnTo>
                    <a:pt x="479678" y="108965"/>
                  </a:lnTo>
                  <a:lnTo>
                    <a:pt x="479678" y="112775"/>
                  </a:lnTo>
                  <a:lnTo>
                    <a:pt x="542289" y="112775"/>
                  </a:lnTo>
                  <a:lnTo>
                    <a:pt x="542289" y="102362"/>
                  </a:lnTo>
                  <a:lnTo>
                    <a:pt x="497586" y="102362"/>
                  </a:lnTo>
                  <a:lnTo>
                    <a:pt x="542670" y="40131"/>
                  </a:lnTo>
                  <a:lnTo>
                    <a:pt x="542670" y="36575"/>
                  </a:lnTo>
                  <a:close/>
                </a:path>
                <a:path w="877570" h="114935">
                  <a:moveTo>
                    <a:pt x="607825" y="45084"/>
                  </a:moveTo>
                  <a:lnTo>
                    <a:pt x="595249" y="45084"/>
                  </a:lnTo>
                  <a:lnTo>
                    <a:pt x="600455" y="51562"/>
                  </a:lnTo>
                  <a:lnTo>
                    <a:pt x="600455" y="64515"/>
                  </a:lnTo>
                  <a:lnTo>
                    <a:pt x="558800" y="75612"/>
                  </a:lnTo>
                  <a:lnTo>
                    <a:pt x="552450" y="92582"/>
                  </a:lnTo>
                  <a:lnTo>
                    <a:pt x="552450" y="99187"/>
                  </a:lnTo>
                  <a:lnTo>
                    <a:pt x="554608" y="104520"/>
                  </a:lnTo>
                  <a:lnTo>
                    <a:pt x="558926" y="108584"/>
                  </a:lnTo>
                  <a:lnTo>
                    <a:pt x="563244" y="112521"/>
                  </a:lnTo>
                  <a:lnTo>
                    <a:pt x="569213" y="114553"/>
                  </a:lnTo>
                  <a:lnTo>
                    <a:pt x="576833" y="114553"/>
                  </a:lnTo>
                  <a:lnTo>
                    <a:pt x="575182" y="104266"/>
                  </a:lnTo>
                  <a:lnTo>
                    <a:pt x="571626" y="103124"/>
                  </a:lnTo>
                  <a:lnTo>
                    <a:pt x="568960" y="100711"/>
                  </a:lnTo>
                  <a:lnTo>
                    <a:pt x="566292" y="98425"/>
                  </a:lnTo>
                  <a:lnTo>
                    <a:pt x="565023" y="95376"/>
                  </a:lnTo>
                  <a:lnTo>
                    <a:pt x="565023" y="86487"/>
                  </a:lnTo>
                  <a:lnTo>
                    <a:pt x="566419" y="82931"/>
                  </a:lnTo>
                  <a:lnTo>
                    <a:pt x="600455" y="74168"/>
                  </a:lnTo>
                  <a:lnTo>
                    <a:pt x="612775" y="74168"/>
                  </a:lnTo>
                  <a:lnTo>
                    <a:pt x="612775" y="63245"/>
                  </a:lnTo>
                  <a:lnTo>
                    <a:pt x="611086" y="50817"/>
                  </a:lnTo>
                  <a:lnTo>
                    <a:pt x="607825" y="45084"/>
                  </a:lnTo>
                  <a:close/>
                </a:path>
                <a:path w="877570" h="114935">
                  <a:moveTo>
                    <a:pt x="612775" y="100837"/>
                  </a:moveTo>
                  <a:lnTo>
                    <a:pt x="600455" y="100837"/>
                  </a:lnTo>
                  <a:lnTo>
                    <a:pt x="600455" y="112775"/>
                  </a:lnTo>
                  <a:lnTo>
                    <a:pt x="612775" y="112775"/>
                  </a:lnTo>
                  <a:lnTo>
                    <a:pt x="612775" y="100837"/>
                  </a:lnTo>
                  <a:close/>
                </a:path>
                <a:path w="877570" h="114935">
                  <a:moveTo>
                    <a:pt x="612775" y="74168"/>
                  </a:moveTo>
                  <a:lnTo>
                    <a:pt x="600455" y="74168"/>
                  </a:lnTo>
                  <a:lnTo>
                    <a:pt x="600455" y="88264"/>
                  </a:lnTo>
                  <a:lnTo>
                    <a:pt x="598551" y="93725"/>
                  </a:lnTo>
                  <a:lnTo>
                    <a:pt x="590676" y="102107"/>
                  </a:lnTo>
                  <a:lnTo>
                    <a:pt x="585597" y="104266"/>
                  </a:lnTo>
                  <a:lnTo>
                    <a:pt x="597656" y="104266"/>
                  </a:lnTo>
                  <a:lnTo>
                    <a:pt x="600201" y="100837"/>
                  </a:lnTo>
                  <a:lnTo>
                    <a:pt x="612775" y="100837"/>
                  </a:lnTo>
                  <a:lnTo>
                    <a:pt x="612775" y="74168"/>
                  </a:lnTo>
                  <a:close/>
                </a:path>
                <a:path w="877570" h="114935">
                  <a:moveTo>
                    <a:pt x="585851" y="34797"/>
                  </a:moveTo>
                  <a:lnTo>
                    <a:pt x="578731" y="35248"/>
                  </a:lnTo>
                  <a:lnTo>
                    <a:pt x="572039" y="36591"/>
                  </a:lnTo>
                  <a:lnTo>
                    <a:pt x="565777" y="38816"/>
                  </a:lnTo>
                  <a:lnTo>
                    <a:pt x="559942" y="41909"/>
                  </a:lnTo>
                  <a:lnTo>
                    <a:pt x="559942" y="54482"/>
                  </a:lnTo>
                  <a:lnTo>
                    <a:pt x="565654" y="50335"/>
                  </a:lnTo>
                  <a:lnTo>
                    <a:pt x="571722" y="47402"/>
                  </a:lnTo>
                  <a:lnTo>
                    <a:pt x="578123" y="45660"/>
                  </a:lnTo>
                  <a:lnTo>
                    <a:pt x="584835" y="45084"/>
                  </a:lnTo>
                  <a:lnTo>
                    <a:pt x="607825" y="45084"/>
                  </a:lnTo>
                  <a:lnTo>
                    <a:pt x="606028" y="41925"/>
                  </a:lnTo>
                  <a:lnTo>
                    <a:pt x="597612" y="36581"/>
                  </a:lnTo>
                  <a:lnTo>
                    <a:pt x="585851" y="34797"/>
                  </a:lnTo>
                  <a:close/>
                </a:path>
                <a:path w="877570" h="114935">
                  <a:moveTo>
                    <a:pt x="652017" y="46989"/>
                  </a:moveTo>
                  <a:lnTo>
                    <a:pt x="639826" y="46989"/>
                  </a:lnTo>
                  <a:lnTo>
                    <a:pt x="639826" y="92075"/>
                  </a:lnTo>
                  <a:lnTo>
                    <a:pt x="641086" y="101836"/>
                  </a:lnTo>
                  <a:lnTo>
                    <a:pt x="644858" y="108823"/>
                  </a:lnTo>
                  <a:lnTo>
                    <a:pt x="651130" y="113024"/>
                  </a:lnTo>
                  <a:lnTo>
                    <a:pt x="659891" y="114426"/>
                  </a:lnTo>
                  <a:lnTo>
                    <a:pt x="664590" y="114426"/>
                  </a:lnTo>
                  <a:lnTo>
                    <a:pt x="668401" y="113664"/>
                  </a:lnTo>
                  <a:lnTo>
                    <a:pt x="671194" y="112013"/>
                  </a:lnTo>
                  <a:lnTo>
                    <a:pt x="671194" y="104139"/>
                  </a:lnTo>
                  <a:lnTo>
                    <a:pt x="659256" y="104139"/>
                  </a:lnTo>
                  <a:lnTo>
                    <a:pt x="656336" y="102996"/>
                  </a:lnTo>
                  <a:lnTo>
                    <a:pt x="654685" y="100837"/>
                  </a:lnTo>
                  <a:lnTo>
                    <a:pt x="652906" y="98678"/>
                  </a:lnTo>
                  <a:lnTo>
                    <a:pt x="652017" y="94995"/>
                  </a:lnTo>
                  <a:lnTo>
                    <a:pt x="652017" y="46989"/>
                  </a:lnTo>
                  <a:close/>
                </a:path>
                <a:path w="877570" h="114935">
                  <a:moveTo>
                    <a:pt x="671194" y="101600"/>
                  </a:moveTo>
                  <a:lnTo>
                    <a:pt x="669036" y="103250"/>
                  </a:lnTo>
                  <a:lnTo>
                    <a:pt x="666368" y="104139"/>
                  </a:lnTo>
                  <a:lnTo>
                    <a:pt x="671194" y="104139"/>
                  </a:lnTo>
                  <a:lnTo>
                    <a:pt x="671194" y="101600"/>
                  </a:lnTo>
                  <a:close/>
                </a:path>
                <a:path w="877570" h="114935">
                  <a:moveTo>
                    <a:pt x="671194" y="36575"/>
                  </a:moveTo>
                  <a:lnTo>
                    <a:pt x="626744" y="36575"/>
                  </a:lnTo>
                  <a:lnTo>
                    <a:pt x="626744" y="46989"/>
                  </a:lnTo>
                  <a:lnTo>
                    <a:pt x="671194" y="46989"/>
                  </a:lnTo>
                  <a:lnTo>
                    <a:pt x="671194" y="36575"/>
                  </a:lnTo>
                  <a:close/>
                </a:path>
                <a:path w="877570" h="114935">
                  <a:moveTo>
                    <a:pt x="652017" y="13969"/>
                  </a:moveTo>
                  <a:lnTo>
                    <a:pt x="639826" y="17906"/>
                  </a:lnTo>
                  <a:lnTo>
                    <a:pt x="639826" y="36575"/>
                  </a:lnTo>
                  <a:lnTo>
                    <a:pt x="652017" y="36575"/>
                  </a:lnTo>
                  <a:lnTo>
                    <a:pt x="652017" y="13969"/>
                  </a:lnTo>
                  <a:close/>
                </a:path>
                <a:path w="877570" h="114935">
                  <a:moveTo>
                    <a:pt x="696213" y="1396"/>
                  </a:moveTo>
                  <a:lnTo>
                    <a:pt x="691768" y="1396"/>
                  </a:lnTo>
                  <a:lnTo>
                    <a:pt x="689863" y="2158"/>
                  </a:lnTo>
                  <a:lnTo>
                    <a:pt x="686815" y="5206"/>
                  </a:lnTo>
                  <a:lnTo>
                    <a:pt x="686053" y="7112"/>
                  </a:lnTo>
                  <a:lnTo>
                    <a:pt x="686053" y="11556"/>
                  </a:lnTo>
                  <a:lnTo>
                    <a:pt x="686815" y="13462"/>
                  </a:lnTo>
                  <a:lnTo>
                    <a:pt x="689863" y="16509"/>
                  </a:lnTo>
                  <a:lnTo>
                    <a:pt x="691768" y="17271"/>
                  </a:lnTo>
                  <a:lnTo>
                    <a:pt x="696213" y="17271"/>
                  </a:lnTo>
                  <a:lnTo>
                    <a:pt x="698118" y="16509"/>
                  </a:lnTo>
                  <a:lnTo>
                    <a:pt x="699642" y="14858"/>
                  </a:lnTo>
                  <a:lnTo>
                    <a:pt x="701166" y="13334"/>
                  </a:lnTo>
                  <a:lnTo>
                    <a:pt x="702055" y="11556"/>
                  </a:lnTo>
                  <a:lnTo>
                    <a:pt x="702055" y="7112"/>
                  </a:lnTo>
                  <a:lnTo>
                    <a:pt x="701166" y="5206"/>
                  </a:lnTo>
                  <a:lnTo>
                    <a:pt x="698118" y="2158"/>
                  </a:lnTo>
                  <a:lnTo>
                    <a:pt x="696213" y="1396"/>
                  </a:lnTo>
                  <a:close/>
                </a:path>
                <a:path w="877570" h="114935">
                  <a:moveTo>
                    <a:pt x="699897" y="36575"/>
                  </a:moveTo>
                  <a:lnTo>
                    <a:pt x="687704" y="36575"/>
                  </a:lnTo>
                  <a:lnTo>
                    <a:pt x="687704" y="112775"/>
                  </a:lnTo>
                  <a:lnTo>
                    <a:pt x="699897" y="112775"/>
                  </a:lnTo>
                  <a:lnTo>
                    <a:pt x="699897" y="36575"/>
                  </a:lnTo>
                  <a:close/>
                </a:path>
                <a:path w="877570" h="114935">
                  <a:moveTo>
                    <a:pt x="757936" y="34797"/>
                  </a:moveTo>
                  <a:lnTo>
                    <a:pt x="721725" y="58483"/>
                  </a:lnTo>
                  <a:lnTo>
                    <a:pt x="719074" y="75564"/>
                  </a:lnTo>
                  <a:lnTo>
                    <a:pt x="719626" y="83040"/>
                  </a:lnTo>
                  <a:lnTo>
                    <a:pt x="748109" y="113887"/>
                  </a:lnTo>
                  <a:lnTo>
                    <a:pt x="756157" y="114553"/>
                  </a:lnTo>
                  <a:lnTo>
                    <a:pt x="764375" y="113865"/>
                  </a:lnTo>
                  <a:lnTo>
                    <a:pt x="771699" y="111807"/>
                  </a:lnTo>
                  <a:lnTo>
                    <a:pt x="778142" y="108392"/>
                  </a:lnTo>
                  <a:lnTo>
                    <a:pt x="782973" y="104266"/>
                  </a:lnTo>
                  <a:lnTo>
                    <a:pt x="749300" y="104266"/>
                  </a:lnTo>
                  <a:lnTo>
                    <a:pt x="743076" y="101726"/>
                  </a:lnTo>
                  <a:lnTo>
                    <a:pt x="733932" y="91312"/>
                  </a:lnTo>
                  <a:lnTo>
                    <a:pt x="731519" y="84200"/>
                  </a:lnTo>
                  <a:lnTo>
                    <a:pt x="731574" y="65609"/>
                  </a:lnTo>
                  <a:lnTo>
                    <a:pt x="733805" y="58419"/>
                  </a:lnTo>
                  <a:lnTo>
                    <a:pt x="742950" y="47751"/>
                  </a:lnTo>
                  <a:lnTo>
                    <a:pt x="749173" y="45084"/>
                  </a:lnTo>
                  <a:lnTo>
                    <a:pt x="784192" y="45084"/>
                  </a:lnTo>
                  <a:lnTo>
                    <a:pt x="779242" y="40691"/>
                  </a:lnTo>
                  <a:lnTo>
                    <a:pt x="773064" y="37401"/>
                  </a:lnTo>
                  <a:lnTo>
                    <a:pt x="765958" y="35444"/>
                  </a:lnTo>
                  <a:lnTo>
                    <a:pt x="757936" y="34797"/>
                  </a:lnTo>
                  <a:close/>
                </a:path>
                <a:path w="877570" h="114935">
                  <a:moveTo>
                    <a:pt x="784192" y="45084"/>
                  </a:moveTo>
                  <a:lnTo>
                    <a:pt x="764920" y="45084"/>
                  </a:lnTo>
                  <a:lnTo>
                    <a:pt x="771016" y="47625"/>
                  </a:lnTo>
                  <a:lnTo>
                    <a:pt x="775207" y="52831"/>
                  </a:lnTo>
                  <a:lnTo>
                    <a:pt x="779399" y="57912"/>
                  </a:lnTo>
                  <a:lnTo>
                    <a:pt x="781557" y="65277"/>
                  </a:lnTo>
                  <a:lnTo>
                    <a:pt x="781557" y="84200"/>
                  </a:lnTo>
                  <a:lnTo>
                    <a:pt x="779399" y="91566"/>
                  </a:lnTo>
                  <a:lnTo>
                    <a:pt x="771016" y="101726"/>
                  </a:lnTo>
                  <a:lnTo>
                    <a:pt x="764920" y="104266"/>
                  </a:lnTo>
                  <a:lnTo>
                    <a:pt x="782973" y="104266"/>
                  </a:lnTo>
                  <a:lnTo>
                    <a:pt x="794130" y="74421"/>
                  </a:lnTo>
                  <a:lnTo>
                    <a:pt x="793533" y="65609"/>
                  </a:lnTo>
                  <a:lnTo>
                    <a:pt x="791733" y="57832"/>
                  </a:lnTo>
                  <a:lnTo>
                    <a:pt x="788719" y="51079"/>
                  </a:lnTo>
                  <a:lnTo>
                    <a:pt x="784478" y="45338"/>
                  </a:lnTo>
                  <a:lnTo>
                    <a:pt x="784192" y="45084"/>
                  </a:lnTo>
                  <a:close/>
                </a:path>
                <a:path w="877570" h="114935">
                  <a:moveTo>
                    <a:pt x="826388" y="36575"/>
                  </a:moveTo>
                  <a:lnTo>
                    <a:pt x="814197" y="36575"/>
                  </a:lnTo>
                  <a:lnTo>
                    <a:pt x="814197" y="112775"/>
                  </a:lnTo>
                  <a:lnTo>
                    <a:pt x="826388" y="112775"/>
                  </a:lnTo>
                  <a:lnTo>
                    <a:pt x="826388" y="62356"/>
                  </a:lnTo>
                  <a:lnTo>
                    <a:pt x="828420" y="56514"/>
                  </a:lnTo>
                  <a:lnTo>
                    <a:pt x="832357" y="51943"/>
                  </a:lnTo>
                  <a:lnTo>
                    <a:pt x="834728" y="49275"/>
                  </a:lnTo>
                  <a:lnTo>
                    <a:pt x="826388" y="49275"/>
                  </a:lnTo>
                  <a:lnTo>
                    <a:pt x="826388" y="36575"/>
                  </a:lnTo>
                  <a:close/>
                </a:path>
                <a:path w="877570" h="114935">
                  <a:moveTo>
                    <a:pt x="872699" y="45084"/>
                  </a:moveTo>
                  <a:lnTo>
                    <a:pt x="847598" y="45084"/>
                  </a:lnTo>
                  <a:lnTo>
                    <a:pt x="855285" y="46589"/>
                  </a:lnTo>
                  <a:lnTo>
                    <a:pt x="860806" y="51117"/>
                  </a:lnTo>
                  <a:lnTo>
                    <a:pt x="864135" y="58693"/>
                  </a:lnTo>
                  <a:lnTo>
                    <a:pt x="865251" y="69341"/>
                  </a:lnTo>
                  <a:lnTo>
                    <a:pt x="865251" y="112775"/>
                  </a:lnTo>
                  <a:lnTo>
                    <a:pt x="877442" y="112775"/>
                  </a:lnTo>
                  <a:lnTo>
                    <a:pt x="877442" y="56006"/>
                  </a:lnTo>
                  <a:lnTo>
                    <a:pt x="875283" y="48259"/>
                  </a:lnTo>
                  <a:lnTo>
                    <a:pt x="872699" y="45084"/>
                  </a:lnTo>
                  <a:close/>
                </a:path>
                <a:path w="877570" h="114935">
                  <a:moveTo>
                    <a:pt x="860043" y="34797"/>
                  </a:moveTo>
                  <a:lnTo>
                    <a:pt x="851662" y="34797"/>
                  </a:lnTo>
                  <a:lnTo>
                    <a:pt x="843966" y="35702"/>
                  </a:lnTo>
                  <a:lnTo>
                    <a:pt x="837247" y="38417"/>
                  </a:lnTo>
                  <a:lnTo>
                    <a:pt x="831480" y="42941"/>
                  </a:lnTo>
                  <a:lnTo>
                    <a:pt x="826642" y="49275"/>
                  </a:lnTo>
                  <a:lnTo>
                    <a:pt x="834728" y="49275"/>
                  </a:lnTo>
                  <a:lnTo>
                    <a:pt x="836422" y="47370"/>
                  </a:lnTo>
                  <a:lnTo>
                    <a:pt x="841375" y="45084"/>
                  </a:lnTo>
                  <a:lnTo>
                    <a:pt x="872699" y="45084"/>
                  </a:lnTo>
                  <a:lnTo>
                    <a:pt x="870838" y="42799"/>
                  </a:lnTo>
                  <a:lnTo>
                    <a:pt x="866393" y="37464"/>
                  </a:lnTo>
                  <a:lnTo>
                    <a:pt x="860043" y="3479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52543" y="2898648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52543" y="2898648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66055" y="2984881"/>
              <a:ext cx="289560" cy="108585"/>
            </a:xfrm>
            <a:custGeom>
              <a:avLst/>
              <a:gdLst/>
              <a:ahLst/>
              <a:cxnLst/>
              <a:rect l="l" t="t" r="r" b="b"/>
              <a:pathLst>
                <a:path w="289560" h="108585">
                  <a:moveTo>
                    <a:pt x="2946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8194" y="106680"/>
                  </a:lnTo>
                  <a:lnTo>
                    <a:pt x="40671" y="105749"/>
                  </a:lnTo>
                  <a:lnTo>
                    <a:pt x="51816" y="102949"/>
                  </a:lnTo>
                  <a:lnTo>
                    <a:pt x="61626" y="98268"/>
                  </a:lnTo>
                  <a:lnTo>
                    <a:pt x="65354" y="95377"/>
                  </a:lnTo>
                  <a:lnTo>
                    <a:pt x="12446" y="95377"/>
                  </a:lnTo>
                  <a:lnTo>
                    <a:pt x="12446" y="11303"/>
                  </a:lnTo>
                  <a:lnTo>
                    <a:pt x="68635" y="11303"/>
                  </a:lnTo>
                  <a:lnTo>
                    <a:pt x="54133" y="3260"/>
                  </a:lnTo>
                  <a:lnTo>
                    <a:pt x="29464" y="0"/>
                  </a:lnTo>
                  <a:close/>
                </a:path>
                <a:path w="289560" h="108585">
                  <a:moveTo>
                    <a:pt x="68635" y="11303"/>
                  </a:moveTo>
                  <a:lnTo>
                    <a:pt x="29083" y="11303"/>
                  </a:lnTo>
                  <a:lnTo>
                    <a:pt x="48178" y="13872"/>
                  </a:lnTo>
                  <a:lnTo>
                    <a:pt x="61833" y="21574"/>
                  </a:lnTo>
                  <a:lnTo>
                    <a:pt x="70034" y="34395"/>
                  </a:lnTo>
                  <a:lnTo>
                    <a:pt x="72771" y="52324"/>
                  </a:lnTo>
                  <a:lnTo>
                    <a:pt x="72034" y="62037"/>
                  </a:lnTo>
                  <a:lnTo>
                    <a:pt x="47037" y="92598"/>
                  </a:lnTo>
                  <a:lnTo>
                    <a:pt x="28321" y="95377"/>
                  </a:lnTo>
                  <a:lnTo>
                    <a:pt x="65354" y="95377"/>
                  </a:lnTo>
                  <a:lnTo>
                    <a:pt x="85852" y="52070"/>
                  </a:lnTo>
                  <a:lnTo>
                    <a:pt x="82327" y="29307"/>
                  </a:lnTo>
                  <a:lnTo>
                    <a:pt x="71755" y="13033"/>
                  </a:lnTo>
                  <a:lnTo>
                    <a:pt x="68635" y="11303"/>
                  </a:lnTo>
                  <a:close/>
                </a:path>
                <a:path w="289560" h="108585">
                  <a:moveTo>
                    <a:pt x="154610" y="38989"/>
                  </a:moveTo>
                  <a:lnTo>
                    <a:pt x="142113" y="38989"/>
                  </a:lnTo>
                  <a:lnTo>
                    <a:pt x="147320" y="45466"/>
                  </a:lnTo>
                  <a:lnTo>
                    <a:pt x="147320" y="58420"/>
                  </a:lnTo>
                  <a:lnTo>
                    <a:pt x="105600" y="69611"/>
                  </a:lnTo>
                  <a:lnTo>
                    <a:pt x="99314" y="86487"/>
                  </a:lnTo>
                  <a:lnTo>
                    <a:pt x="99314" y="93091"/>
                  </a:lnTo>
                  <a:lnTo>
                    <a:pt x="101473" y="98425"/>
                  </a:lnTo>
                  <a:lnTo>
                    <a:pt x="110109" y="106553"/>
                  </a:lnTo>
                  <a:lnTo>
                    <a:pt x="115951" y="108458"/>
                  </a:lnTo>
                  <a:lnTo>
                    <a:pt x="123571" y="108458"/>
                  </a:lnTo>
                  <a:lnTo>
                    <a:pt x="122047" y="98298"/>
                  </a:lnTo>
                  <a:lnTo>
                    <a:pt x="118491" y="97028"/>
                  </a:lnTo>
                  <a:lnTo>
                    <a:pt x="115824" y="94742"/>
                  </a:lnTo>
                  <a:lnTo>
                    <a:pt x="113157" y="92329"/>
                  </a:lnTo>
                  <a:lnTo>
                    <a:pt x="111887" y="89281"/>
                  </a:lnTo>
                  <a:lnTo>
                    <a:pt x="111887" y="80518"/>
                  </a:lnTo>
                  <a:lnTo>
                    <a:pt x="113284" y="76962"/>
                  </a:lnTo>
                  <a:lnTo>
                    <a:pt x="116205" y="74930"/>
                  </a:lnTo>
                  <a:lnTo>
                    <a:pt x="118999" y="72898"/>
                  </a:lnTo>
                  <a:lnTo>
                    <a:pt x="123317" y="71501"/>
                  </a:lnTo>
                  <a:lnTo>
                    <a:pt x="147320" y="68199"/>
                  </a:lnTo>
                  <a:lnTo>
                    <a:pt x="159512" y="68199"/>
                  </a:lnTo>
                  <a:lnTo>
                    <a:pt x="159512" y="57150"/>
                  </a:lnTo>
                  <a:lnTo>
                    <a:pt x="157843" y="44721"/>
                  </a:lnTo>
                  <a:lnTo>
                    <a:pt x="154610" y="38989"/>
                  </a:lnTo>
                  <a:close/>
                </a:path>
                <a:path w="289560" h="108585">
                  <a:moveTo>
                    <a:pt x="159512" y="94869"/>
                  </a:moveTo>
                  <a:lnTo>
                    <a:pt x="147320" y="94869"/>
                  </a:lnTo>
                  <a:lnTo>
                    <a:pt x="147320" y="106680"/>
                  </a:lnTo>
                  <a:lnTo>
                    <a:pt x="159512" y="106680"/>
                  </a:lnTo>
                  <a:lnTo>
                    <a:pt x="159512" y="94869"/>
                  </a:lnTo>
                  <a:close/>
                </a:path>
                <a:path w="289560" h="108585">
                  <a:moveTo>
                    <a:pt x="159512" y="68199"/>
                  </a:moveTo>
                  <a:lnTo>
                    <a:pt x="147320" y="68199"/>
                  </a:lnTo>
                  <a:lnTo>
                    <a:pt x="147320" y="82296"/>
                  </a:lnTo>
                  <a:lnTo>
                    <a:pt x="145415" y="87630"/>
                  </a:lnTo>
                  <a:lnTo>
                    <a:pt x="141478" y="91821"/>
                  </a:lnTo>
                  <a:lnTo>
                    <a:pt x="137541" y="96139"/>
                  </a:lnTo>
                  <a:lnTo>
                    <a:pt x="132461" y="98298"/>
                  </a:lnTo>
                  <a:lnTo>
                    <a:pt x="144487" y="98298"/>
                  </a:lnTo>
                  <a:lnTo>
                    <a:pt x="147066" y="94869"/>
                  </a:lnTo>
                  <a:lnTo>
                    <a:pt x="159512" y="94869"/>
                  </a:lnTo>
                  <a:lnTo>
                    <a:pt x="159512" y="68199"/>
                  </a:lnTo>
                  <a:close/>
                </a:path>
                <a:path w="289560" h="108585">
                  <a:moveTo>
                    <a:pt x="132715" y="28702"/>
                  </a:moveTo>
                  <a:lnTo>
                    <a:pt x="125595" y="29154"/>
                  </a:lnTo>
                  <a:lnTo>
                    <a:pt x="118903" y="30511"/>
                  </a:lnTo>
                  <a:lnTo>
                    <a:pt x="112641" y="32773"/>
                  </a:lnTo>
                  <a:lnTo>
                    <a:pt x="106807" y="35941"/>
                  </a:lnTo>
                  <a:lnTo>
                    <a:pt x="106807" y="48387"/>
                  </a:lnTo>
                  <a:lnTo>
                    <a:pt x="112500" y="44293"/>
                  </a:lnTo>
                  <a:lnTo>
                    <a:pt x="118538" y="41354"/>
                  </a:lnTo>
                  <a:lnTo>
                    <a:pt x="124934" y="39582"/>
                  </a:lnTo>
                  <a:lnTo>
                    <a:pt x="131699" y="38989"/>
                  </a:lnTo>
                  <a:lnTo>
                    <a:pt x="154610" y="38989"/>
                  </a:lnTo>
                  <a:lnTo>
                    <a:pt x="152828" y="35829"/>
                  </a:lnTo>
                  <a:lnTo>
                    <a:pt x="144456" y="30485"/>
                  </a:lnTo>
                  <a:lnTo>
                    <a:pt x="132715" y="28702"/>
                  </a:lnTo>
                  <a:close/>
                </a:path>
                <a:path w="289560" h="108585">
                  <a:moveTo>
                    <a:pt x="198882" y="40894"/>
                  </a:moveTo>
                  <a:lnTo>
                    <a:pt x="186690" y="40894"/>
                  </a:lnTo>
                  <a:lnTo>
                    <a:pt x="186690" y="85979"/>
                  </a:lnTo>
                  <a:lnTo>
                    <a:pt x="187930" y="95793"/>
                  </a:lnTo>
                  <a:lnTo>
                    <a:pt x="191658" y="102774"/>
                  </a:lnTo>
                  <a:lnTo>
                    <a:pt x="197887" y="106945"/>
                  </a:lnTo>
                  <a:lnTo>
                    <a:pt x="206629" y="108331"/>
                  </a:lnTo>
                  <a:lnTo>
                    <a:pt x="211455" y="108331"/>
                  </a:lnTo>
                  <a:lnTo>
                    <a:pt x="215138" y="107569"/>
                  </a:lnTo>
                  <a:lnTo>
                    <a:pt x="218059" y="105918"/>
                  </a:lnTo>
                  <a:lnTo>
                    <a:pt x="218059" y="98044"/>
                  </a:lnTo>
                  <a:lnTo>
                    <a:pt x="206121" y="98044"/>
                  </a:lnTo>
                  <a:lnTo>
                    <a:pt x="203200" y="97028"/>
                  </a:lnTo>
                  <a:lnTo>
                    <a:pt x="201422" y="94869"/>
                  </a:lnTo>
                  <a:lnTo>
                    <a:pt x="199771" y="92583"/>
                  </a:lnTo>
                  <a:lnTo>
                    <a:pt x="198882" y="89027"/>
                  </a:lnTo>
                  <a:lnTo>
                    <a:pt x="198882" y="40894"/>
                  </a:lnTo>
                  <a:close/>
                </a:path>
                <a:path w="289560" h="108585">
                  <a:moveTo>
                    <a:pt x="218059" y="95504"/>
                  </a:moveTo>
                  <a:lnTo>
                    <a:pt x="215900" y="97282"/>
                  </a:lnTo>
                  <a:lnTo>
                    <a:pt x="213233" y="98044"/>
                  </a:lnTo>
                  <a:lnTo>
                    <a:pt x="218059" y="98044"/>
                  </a:lnTo>
                  <a:lnTo>
                    <a:pt x="218059" y="95504"/>
                  </a:lnTo>
                  <a:close/>
                </a:path>
                <a:path w="289560" h="108585">
                  <a:moveTo>
                    <a:pt x="218059" y="30480"/>
                  </a:moveTo>
                  <a:lnTo>
                    <a:pt x="173609" y="30480"/>
                  </a:lnTo>
                  <a:lnTo>
                    <a:pt x="173609" y="40894"/>
                  </a:lnTo>
                  <a:lnTo>
                    <a:pt x="218059" y="40894"/>
                  </a:lnTo>
                  <a:lnTo>
                    <a:pt x="218059" y="30480"/>
                  </a:lnTo>
                  <a:close/>
                </a:path>
                <a:path w="289560" h="108585">
                  <a:moveTo>
                    <a:pt x="198882" y="8001"/>
                  </a:moveTo>
                  <a:lnTo>
                    <a:pt x="186690" y="11938"/>
                  </a:lnTo>
                  <a:lnTo>
                    <a:pt x="186690" y="30480"/>
                  </a:lnTo>
                  <a:lnTo>
                    <a:pt x="198882" y="30480"/>
                  </a:lnTo>
                  <a:lnTo>
                    <a:pt x="198882" y="8001"/>
                  </a:lnTo>
                  <a:close/>
                </a:path>
                <a:path w="289560" h="108585">
                  <a:moveTo>
                    <a:pt x="284150" y="38989"/>
                  </a:moveTo>
                  <a:lnTo>
                    <a:pt x="271653" y="38989"/>
                  </a:lnTo>
                  <a:lnTo>
                    <a:pt x="276860" y="45466"/>
                  </a:lnTo>
                  <a:lnTo>
                    <a:pt x="276860" y="58420"/>
                  </a:lnTo>
                  <a:lnTo>
                    <a:pt x="235140" y="69611"/>
                  </a:lnTo>
                  <a:lnTo>
                    <a:pt x="228854" y="86487"/>
                  </a:lnTo>
                  <a:lnTo>
                    <a:pt x="228854" y="93091"/>
                  </a:lnTo>
                  <a:lnTo>
                    <a:pt x="231013" y="98425"/>
                  </a:lnTo>
                  <a:lnTo>
                    <a:pt x="239649" y="106553"/>
                  </a:lnTo>
                  <a:lnTo>
                    <a:pt x="245491" y="108458"/>
                  </a:lnTo>
                  <a:lnTo>
                    <a:pt x="253111" y="108458"/>
                  </a:lnTo>
                  <a:lnTo>
                    <a:pt x="251587" y="98298"/>
                  </a:lnTo>
                  <a:lnTo>
                    <a:pt x="248031" y="97028"/>
                  </a:lnTo>
                  <a:lnTo>
                    <a:pt x="245364" y="94742"/>
                  </a:lnTo>
                  <a:lnTo>
                    <a:pt x="242697" y="92329"/>
                  </a:lnTo>
                  <a:lnTo>
                    <a:pt x="241427" y="89281"/>
                  </a:lnTo>
                  <a:lnTo>
                    <a:pt x="241427" y="80518"/>
                  </a:lnTo>
                  <a:lnTo>
                    <a:pt x="242824" y="76962"/>
                  </a:lnTo>
                  <a:lnTo>
                    <a:pt x="245745" y="74930"/>
                  </a:lnTo>
                  <a:lnTo>
                    <a:pt x="248539" y="72898"/>
                  </a:lnTo>
                  <a:lnTo>
                    <a:pt x="252857" y="71501"/>
                  </a:lnTo>
                  <a:lnTo>
                    <a:pt x="276860" y="68199"/>
                  </a:lnTo>
                  <a:lnTo>
                    <a:pt x="289052" y="68199"/>
                  </a:lnTo>
                  <a:lnTo>
                    <a:pt x="289052" y="57150"/>
                  </a:lnTo>
                  <a:lnTo>
                    <a:pt x="287383" y="44721"/>
                  </a:lnTo>
                  <a:lnTo>
                    <a:pt x="284150" y="38989"/>
                  </a:lnTo>
                  <a:close/>
                </a:path>
                <a:path w="289560" h="108585">
                  <a:moveTo>
                    <a:pt x="289052" y="94869"/>
                  </a:moveTo>
                  <a:lnTo>
                    <a:pt x="276860" y="94869"/>
                  </a:lnTo>
                  <a:lnTo>
                    <a:pt x="276860" y="106680"/>
                  </a:lnTo>
                  <a:lnTo>
                    <a:pt x="289052" y="106680"/>
                  </a:lnTo>
                  <a:lnTo>
                    <a:pt x="289052" y="94869"/>
                  </a:lnTo>
                  <a:close/>
                </a:path>
                <a:path w="289560" h="108585">
                  <a:moveTo>
                    <a:pt x="289052" y="68199"/>
                  </a:moveTo>
                  <a:lnTo>
                    <a:pt x="276860" y="68199"/>
                  </a:lnTo>
                  <a:lnTo>
                    <a:pt x="276860" y="82296"/>
                  </a:lnTo>
                  <a:lnTo>
                    <a:pt x="274955" y="87630"/>
                  </a:lnTo>
                  <a:lnTo>
                    <a:pt x="271018" y="91821"/>
                  </a:lnTo>
                  <a:lnTo>
                    <a:pt x="267081" y="96139"/>
                  </a:lnTo>
                  <a:lnTo>
                    <a:pt x="262001" y="98298"/>
                  </a:lnTo>
                  <a:lnTo>
                    <a:pt x="274027" y="98298"/>
                  </a:lnTo>
                  <a:lnTo>
                    <a:pt x="276606" y="94869"/>
                  </a:lnTo>
                  <a:lnTo>
                    <a:pt x="289052" y="94869"/>
                  </a:lnTo>
                  <a:lnTo>
                    <a:pt x="289052" y="68199"/>
                  </a:lnTo>
                  <a:close/>
                </a:path>
                <a:path w="289560" h="108585">
                  <a:moveTo>
                    <a:pt x="262255" y="28702"/>
                  </a:moveTo>
                  <a:lnTo>
                    <a:pt x="255135" y="29154"/>
                  </a:lnTo>
                  <a:lnTo>
                    <a:pt x="248443" y="30511"/>
                  </a:lnTo>
                  <a:lnTo>
                    <a:pt x="242181" y="32773"/>
                  </a:lnTo>
                  <a:lnTo>
                    <a:pt x="236347" y="35941"/>
                  </a:lnTo>
                  <a:lnTo>
                    <a:pt x="236347" y="48387"/>
                  </a:lnTo>
                  <a:lnTo>
                    <a:pt x="242040" y="44293"/>
                  </a:lnTo>
                  <a:lnTo>
                    <a:pt x="248078" y="41354"/>
                  </a:lnTo>
                  <a:lnTo>
                    <a:pt x="254474" y="39582"/>
                  </a:lnTo>
                  <a:lnTo>
                    <a:pt x="261239" y="38989"/>
                  </a:lnTo>
                  <a:lnTo>
                    <a:pt x="284150" y="38989"/>
                  </a:lnTo>
                  <a:lnTo>
                    <a:pt x="282368" y="35829"/>
                  </a:lnTo>
                  <a:lnTo>
                    <a:pt x="273996" y="30485"/>
                  </a:lnTo>
                  <a:lnTo>
                    <a:pt x="262255" y="28702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52543" y="2575560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111404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114044" y="26974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52543" y="2575560"/>
              <a:ext cx="1114425" cy="269875"/>
            </a:xfrm>
            <a:custGeom>
              <a:avLst/>
              <a:gdLst/>
              <a:ahLst/>
              <a:cxnLst/>
              <a:rect l="l" t="t" r="r" b="b"/>
              <a:pathLst>
                <a:path w="1114425" h="269875">
                  <a:moveTo>
                    <a:pt x="0" y="269748"/>
                  </a:moveTo>
                  <a:lnTo>
                    <a:pt x="1114044" y="269748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96053" y="2656078"/>
              <a:ext cx="821690" cy="147955"/>
            </a:xfrm>
            <a:custGeom>
              <a:avLst/>
              <a:gdLst/>
              <a:ahLst/>
              <a:cxnLst/>
              <a:rect l="l" t="t" r="r" b="b"/>
              <a:pathLst>
                <a:path w="821689" h="147955">
                  <a:moveTo>
                    <a:pt x="53975" y="6096"/>
                  </a:moveTo>
                  <a:lnTo>
                    <a:pt x="41021" y="6096"/>
                  </a:lnTo>
                  <a:lnTo>
                    <a:pt x="0" y="112902"/>
                  </a:lnTo>
                  <a:lnTo>
                    <a:pt x="13970" y="112902"/>
                  </a:lnTo>
                  <a:lnTo>
                    <a:pt x="24637" y="82931"/>
                  </a:lnTo>
                  <a:lnTo>
                    <a:pt x="83484" y="82931"/>
                  </a:lnTo>
                  <a:lnTo>
                    <a:pt x="79192" y="71755"/>
                  </a:lnTo>
                  <a:lnTo>
                    <a:pt x="28829" y="71755"/>
                  </a:lnTo>
                  <a:lnTo>
                    <a:pt x="45974" y="24511"/>
                  </a:lnTo>
                  <a:lnTo>
                    <a:pt x="46609" y="22098"/>
                  </a:lnTo>
                  <a:lnTo>
                    <a:pt x="47117" y="19050"/>
                  </a:lnTo>
                  <a:lnTo>
                    <a:pt x="58950" y="19050"/>
                  </a:lnTo>
                  <a:lnTo>
                    <a:pt x="53975" y="6096"/>
                  </a:lnTo>
                  <a:close/>
                </a:path>
                <a:path w="821689" h="147955">
                  <a:moveTo>
                    <a:pt x="83484" y="82931"/>
                  </a:moveTo>
                  <a:lnTo>
                    <a:pt x="69850" y="82931"/>
                  </a:lnTo>
                  <a:lnTo>
                    <a:pt x="81153" y="112902"/>
                  </a:lnTo>
                  <a:lnTo>
                    <a:pt x="94996" y="112902"/>
                  </a:lnTo>
                  <a:lnTo>
                    <a:pt x="83484" y="82931"/>
                  </a:lnTo>
                  <a:close/>
                </a:path>
                <a:path w="821689" h="147955">
                  <a:moveTo>
                    <a:pt x="58950" y="19050"/>
                  </a:moveTo>
                  <a:lnTo>
                    <a:pt x="47371" y="19050"/>
                  </a:lnTo>
                  <a:lnTo>
                    <a:pt x="47879" y="22351"/>
                  </a:lnTo>
                  <a:lnTo>
                    <a:pt x="48513" y="24764"/>
                  </a:lnTo>
                  <a:lnTo>
                    <a:pt x="49022" y="26288"/>
                  </a:lnTo>
                  <a:lnTo>
                    <a:pt x="65786" y="71755"/>
                  </a:lnTo>
                  <a:lnTo>
                    <a:pt x="79192" y="71755"/>
                  </a:lnTo>
                  <a:lnTo>
                    <a:pt x="58950" y="19050"/>
                  </a:lnTo>
                  <a:close/>
                </a:path>
                <a:path w="821689" h="147955">
                  <a:moveTo>
                    <a:pt x="122047" y="36702"/>
                  </a:moveTo>
                  <a:lnTo>
                    <a:pt x="109855" y="36702"/>
                  </a:lnTo>
                  <a:lnTo>
                    <a:pt x="109855" y="147955"/>
                  </a:lnTo>
                  <a:lnTo>
                    <a:pt x="122047" y="147955"/>
                  </a:lnTo>
                  <a:lnTo>
                    <a:pt x="122047" y="101854"/>
                  </a:lnTo>
                  <a:lnTo>
                    <a:pt x="131858" y="101854"/>
                  </a:lnTo>
                  <a:lnTo>
                    <a:pt x="124079" y="93345"/>
                  </a:lnTo>
                  <a:lnTo>
                    <a:pt x="122047" y="88011"/>
                  </a:lnTo>
                  <a:lnTo>
                    <a:pt x="122047" y="63626"/>
                  </a:lnTo>
                  <a:lnTo>
                    <a:pt x="124206" y="57531"/>
                  </a:lnTo>
                  <a:lnTo>
                    <a:pt x="130738" y="50037"/>
                  </a:lnTo>
                  <a:lnTo>
                    <a:pt x="122047" y="50037"/>
                  </a:lnTo>
                  <a:lnTo>
                    <a:pt x="122047" y="36702"/>
                  </a:lnTo>
                  <a:close/>
                </a:path>
                <a:path w="821689" h="147955">
                  <a:moveTo>
                    <a:pt x="131858" y="101854"/>
                  </a:moveTo>
                  <a:lnTo>
                    <a:pt x="122300" y="101854"/>
                  </a:lnTo>
                  <a:lnTo>
                    <a:pt x="126730" y="107447"/>
                  </a:lnTo>
                  <a:lnTo>
                    <a:pt x="132016" y="111458"/>
                  </a:lnTo>
                  <a:lnTo>
                    <a:pt x="138160" y="113873"/>
                  </a:lnTo>
                  <a:lnTo>
                    <a:pt x="145161" y="114681"/>
                  </a:lnTo>
                  <a:lnTo>
                    <a:pt x="152826" y="113964"/>
                  </a:lnTo>
                  <a:lnTo>
                    <a:pt x="159623" y="111807"/>
                  </a:lnTo>
                  <a:lnTo>
                    <a:pt x="165538" y="108198"/>
                  </a:lnTo>
                  <a:lnTo>
                    <a:pt x="169303" y="104394"/>
                  </a:lnTo>
                  <a:lnTo>
                    <a:pt x="137413" y="104394"/>
                  </a:lnTo>
                  <a:lnTo>
                    <a:pt x="132207" y="102235"/>
                  </a:lnTo>
                  <a:lnTo>
                    <a:pt x="131858" y="101854"/>
                  </a:lnTo>
                  <a:close/>
                </a:path>
                <a:path w="821689" h="147955">
                  <a:moveTo>
                    <a:pt x="171704" y="45085"/>
                  </a:moveTo>
                  <a:lnTo>
                    <a:pt x="152273" y="45085"/>
                  </a:lnTo>
                  <a:lnTo>
                    <a:pt x="157607" y="47498"/>
                  </a:lnTo>
                  <a:lnTo>
                    <a:pt x="165481" y="57150"/>
                  </a:lnTo>
                  <a:lnTo>
                    <a:pt x="167314" y="63626"/>
                  </a:lnTo>
                  <a:lnTo>
                    <a:pt x="167386" y="82423"/>
                  </a:lnTo>
                  <a:lnTo>
                    <a:pt x="165354" y="90297"/>
                  </a:lnTo>
                  <a:lnTo>
                    <a:pt x="161162" y="95885"/>
                  </a:lnTo>
                  <a:lnTo>
                    <a:pt x="156972" y="101600"/>
                  </a:lnTo>
                  <a:lnTo>
                    <a:pt x="151130" y="104394"/>
                  </a:lnTo>
                  <a:lnTo>
                    <a:pt x="169303" y="104394"/>
                  </a:lnTo>
                  <a:lnTo>
                    <a:pt x="179959" y="72517"/>
                  </a:lnTo>
                  <a:lnTo>
                    <a:pt x="179437" y="64373"/>
                  </a:lnTo>
                  <a:lnTo>
                    <a:pt x="177879" y="57086"/>
                  </a:lnTo>
                  <a:lnTo>
                    <a:pt x="175297" y="50657"/>
                  </a:lnTo>
                  <a:lnTo>
                    <a:pt x="171704" y="45085"/>
                  </a:lnTo>
                  <a:close/>
                </a:path>
                <a:path w="821689" h="147955">
                  <a:moveTo>
                    <a:pt x="158496" y="34925"/>
                  </a:moveTo>
                  <a:lnTo>
                    <a:pt x="148717" y="34925"/>
                  </a:lnTo>
                  <a:lnTo>
                    <a:pt x="140553" y="35857"/>
                  </a:lnTo>
                  <a:lnTo>
                    <a:pt x="133413" y="38671"/>
                  </a:lnTo>
                  <a:lnTo>
                    <a:pt x="127321" y="43390"/>
                  </a:lnTo>
                  <a:lnTo>
                    <a:pt x="122300" y="50037"/>
                  </a:lnTo>
                  <a:lnTo>
                    <a:pt x="130738" y="50037"/>
                  </a:lnTo>
                  <a:lnTo>
                    <a:pt x="132842" y="47625"/>
                  </a:lnTo>
                  <a:lnTo>
                    <a:pt x="138557" y="45085"/>
                  </a:lnTo>
                  <a:lnTo>
                    <a:pt x="171704" y="45085"/>
                  </a:lnTo>
                  <a:lnTo>
                    <a:pt x="166116" y="38226"/>
                  </a:lnTo>
                  <a:lnTo>
                    <a:pt x="158496" y="34925"/>
                  </a:lnTo>
                  <a:close/>
                </a:path>
                <a:path w="821689" h="147955">
                  <a:moveTo>
                    <a:pt x="211962" y="36702"/>
                  </a:moveTo>
                  <a:lnTo>
                    <a:pt x="199771" y="36702"/>
                  </a:lnTo>
                  <a:lnTo>
                    <a:pt x="199771" y="147955"/>
                  </a:lnTo>
                  <a:lnTo>
                    <a:pt x="211962" y="147955"/>
                  </a:lnTo>
                  <a:lnTo>
                    <a:pt x="211962" y="101854"/>
                  </a:lnTo>
                  <a:lnTo>
                    <a:pt x="221774" y="101854"/>
                  </a:lnTo>
                  <a:lnTo>
                    <a:pt x="213995" y="93345"/>
                  </a:lnTo>
                  <a:lnTo>
                    <a:pt x="211962" y="88011"/>
                  </a:lnTo>
                  <a:lnTo>
                    <a:pt x="211962" y="63626"/>
                  </a:lnTo>
                  <a:lnTo>
                    <a:pt x="214122" y="57531"/>
                  </a:lnTo>
                  <a:lnTo>
                    <a:pt x="220654" y="50037"/>
                  </a:lnTo>
                  <a:lnTo>
                    <a:pt x="211962" y="50037"/>
                  </a:lnTo>
                  <a:lnTo>
                    <a:pt x="211962" y="36702"/>
                  </a:lnTo>
                  <a:close/>
                </a:path>
                <a:path w="821689" h="147955">
                  <a:moveTo>
                    <a:pt x="221774" y="101854"/>
                  </a:moveTo>
                  <a:lnTo>
                    <a:pt x="212217" y="101854"/>
                  </a:lnTo>
                  <a:lnTo>
                    <a:pt x="216646" y="107447"/>
                  </a:lnTo>
                  <a:lnTo>
                    <a:pt x="221932" y="111458"/>
                  </a:lnTo>
                  <a:lnTo>
                    <a:pt x="228076" y="113873"/>
                  </a:lnTo>
                  <a:lnTo>
                    <a:pt x="235076" y="114681"/>
                  </a:lnTo>
                  <a:lnTo>
                    <a:pt x="242742" y="113964"/>
                  </a:lnTo>
                  <a:lnTo>
                    <a:pt x="249539" y="111807"/>
                  </a:lnTo>
                  <a:lnTo>
                    <a:pt x="255454" y="108198"/>
                  </a:lnTo>
                  <a:lnTo>
                    <a:pt x="259219" y="104394"/>
                  </a:lnTo>
                  <a:lnTo>
                    <a:pt x="227330" y="104394"/>
                  </a:lnTo>
                  <a:lnTo>
                    <a:pt x="222123" y="102235"/>
                  </a:lnTo>
                  <a:lnTo>
                    <a:pt x="221774" y="101854"/>
                  </a:lnTo>
                  <a:close/>
                </a:path>
                <a:path w="821689" h="147955">
                  <a:moveTo>
                    <a:pt x="261620" y="45085"/>
                  </a:moveTo>
                  <a:lnTo>
                    <a:pt x="242188" y="45085"/>
                  </a:lnTo>
                  <a:lnTo>
                    <a:pt x="247523" y="47498"/>
                  </a:lnTo>
                  <a:lnTo>
                    <a:pt x="255397" y="57150"/>
                  </a:lnTo>
                  <a:lnTo>
                    <a:pt x="257230" y="63626"/>
                  </a:lnTo>
                  <a:lnTo>
                    <a:pt x="257301" y="82423"/>
                  </a:lnTo>
                  <a:lnTo>
                    <a:pt x="255270" y="90297"/>
                  </a:lnTo>
                  <a:lnTo>
                    <a:pt x="251079" y="95885"/>
                  </a:lnTo>
                  <a:lnTo>
                    <a:pt x="246887" y="101600"/>
                  </a:lnTo>
                  <a:lnTo>
                    <a:pt x="241046" y="104394"/>
                  </a:lnTo>
                  <a:lnTo>
                    <a:pt x="259219" y="104394"/>
                  </a:lnTo>
                  <a:lnTo>
                    <a:pt x="269875" y="72517"/>
                  </a:lnTo>
                  <a:lnTo>
                    <a:pt x="269353" y="64373"/>
                  </a:lnTo>
                  <a:lnTo>
                    <a:pt x="267795" y="57086"/>
                  </a:lnTo>
                  <a:lnTo>
                    <a:pt x="265213" y="50657"/>
                  </a:lnTo>
                  <a:lnTo>
                    <a:pt x="261620" y="45085"/>
                  </a:lnTo>
                  <a:close/>
                </a:path>
                <a:path w="821689" h="147955">
                  <a:moveTo>
                    <a:pt x="248412" y="34925"/>
                  </a:moveTo>
                  <a:lnTo>
                    <a:pt x="238633" y="34925"/>
                  </a:lnTo>
                  <a:lnTo>
                    <a:pt x="230469" y="35857"/>
                  </a:lnTo>
                  <a:lnTo>
                    <a:pt x="223329" y="38671"/>
                  </a:lnTo>
                  <a:lnTo>
                    <a:pt x="217237" y="43390"/>
                  </a:lnTo>
                  <a:lnTo>
                    <a:pt x="212217" y="50037"/>
                  </a:lnTo>
                  <a:lnTo>
                    <a:pt x="220654" y="50037"/>
                  </a:lnTo>
                  <a:lnTo>
                    <a:pt x="222758" y="47625"/>
                  </a:lnTo>
                  <a:lnTo>
                    <a:pt x="228473" y="45085"/>
                  </a:lnTo>
                  <a:lnTo>
                    <a:pt x="261620" y="45085"/>
                  </a:lnTo>
                  <a:lnTo>
                    <a:pt x="256032" y="38226"/>
                  </a:lnTo>
                  <a:lnTo>
                    <a:pt x="248412" y="34925"/>
                  </a:lnTo>
                  <a:close/>
                </a:path>
                <a:path w="821689" h="147955">
                  <a:moveTo>
                    <a:pt x="301879" y="0"/>
                  </a:moveTo>
                  <a:lnTo>
                    <a:pt x="289687" y="0"/>
                  </a:lnTo>
                  <a:lnTo>
                    <a:pt x="289687" y="112902"/>
                  </a:lnTo>
                  <a:lnTo>
                    <a:pt x="301879" y="112902"/>
                  </a:lnTo>
                  <a:lnTo>
                    <a:pt x="301879" y="0"/>
                  </a:lnTo>
                  <a:close/>
                </a:path>
                <a:path w="821689" h="147955">
                  <a:moveTo>
                    <a:pt x="334772" y="1397"/>
                  </a:moveTo>
                  <a:lnTo>
                    <a:pt x="330326" y="1397"/>
                  </a:lnTo>
                  <a:lnTo>
                    <a:pt x="328422" y="2159"/>
                  </a:lnTo>
                  <a:lnTo>
                    <a:pt x="325374" y="5207"/>
                  </a:lnTo>
                  <a:lnTo>
                    <a:pt x="324612" y="7112"/>
                  </a:lnTo>
                  <a:lnTo>
                    <a:pt x="324612" y="11684"/>
                  </a:lnTo>
                  <a:lnTo>
                    <a:pt x="325374" y="13588"/>
                  </a:lnTo>
                  <a:lnTo>
                    <a:pt x="326898" y="15112"/>
                  </a:lnTo>
                  <a:lnTo>
                    <a:pt x="328422" y="16510"/>
                  </a:lnTo>
                  <a:lnTo>
                    <a:pt x="330326" y="17272"/>
                  </a:lnTo>
                  <a:lnTo>
                    <a:pt x="334772" y="17272"/>
                  </a:lnTo>
                  <a:lnTo>
                    <a:pt x="336676" y="16510"/>
                  </a:lnTo>
                  <a:lnTo>
                    <a:pt x="339725" y="13462"/>
                  </a:lnTo>
                  <a:lnTo>
                    <a:pt x="340436" y="11684"/>
                  </a:lnTo>
                  <a:lnTo>
                    <a:pt x="340487" y="7112"/>
                  </a:lnTo>
                  <a:lnTo>
                    <a:pt x="339725" y="5207"/>
                  </a:lnTo>
                  <a:lnTo>
                    <a:pt x="336676" y="2159"/>
                  </a:lnTo>
                  <a:lnTo>
                    <a:pt x="334772" y="1397"/>
                  </a:lnTo>
                  <a:close/>
                </a:path>
                <a:path w="821689" h="147955">
                  <a:moveTo>
                    <a:pt x="338455" y="36702"/>
                  </a:moveTo>
                  <a:lnTo>
                    <a:pt x="326263" y="36702"/>
                  </a:lnTo>
                  <a:lnTo>
                    <a:pt x="326263" y="112902"/>
                  </a:lnTo>
                  <a:lnTo>
                    <a:pt x="338455" y="112902"/>
                  </a:lnTo>
                  <a:lnTo>
                    <a:pt x="338455" y="36702"/>
                  </a:lnTo>
                  <a:close/>
                </a:path>
                <a:path w="821689" h="147955">
                  <a:moveTo>
                    <a:pt x="403860" y="34925"/>
                  </a:moveTo>
                  <a:lnTo>
                    <a:pt x="397129" y="34925"/>
                  </a:lnTo>
                  <a:lnTo>
                    <a:pt x="388608" y="35639"/>
                  </a:lnTo>
                  <a:lnTo>
                    <a:pt x="358300" y="67607"/>
                  </a:lnTo>
                  <a:lnTo>
                    <a:pt x="357632" y="76581"/>
                  </a:lnTo>
                  <a:lnTo>
                    <a:pt x="358253" y="84599"/>
                  </a:lnTo>
                  <a:lnTo>
                    <a:pt x="386167" y="114014"/>
                  </a:lnTo>
                  <a:lnTo>
                    <a:pt x="393954" y="114681"/>
                  </a:lnTo>
                  <a:lnTo>
                    <a:pt x="401955" y="114681"/>
                  </a:lnTo>
                  <a:lnTo>
                    <a:pt x="408940" y="112902"/>
                  </a:lnTo>
                  <a:lnTo>
                    <a:pt x="414782" y="109347"/>
                  </a:lnTo>
                  <a:lnTo>
                    <a:pt x="414782" y="104394"/>
                  </a:lnTo>
                  <a:lnTo>
                    <a:pt x="388112" y="104394"/>
                  </a:lnTo>
                  <a:lnTo>
                    <a:pt x="381762" y="101854"/>
                  </a:lnTo>
                  <a:lnTo>
                    <a:pt x="377190" y="96647"/>
                  </a:lnTo>
                  <a:lnTo>
                    <a:pt x="372491" y="91439"/>
                  </a:lnTo>
                  <a:lnTo>
                    <a:pt x="370128" y="84599"/>
                  </a:lnTo>
                  <a:lnTo>
                    <a:pt x="370078" y="66421"/>
                  </a:lnTo>
                  <a:lnTo>
                    <a:pt x="372618" y="59055"/>
                  </a:lnTo>
                  <a:lnTo>
                    <a:pt x="382524" y="47879"/>
                  </a:lnTo>
                  <a:lnTo>
                    <a:pt x="389000" y="45085"/>
                  </a:lnTo>
                  <a:lnTo>
                    <a:pt x="414909" y="45085"/>
                  </a:lnTo>
                  <a:lnTo>
                    <a:pt x="414909" y="38608"/>
                  </a:lnTo>
                  <a:lnTo>
                    <a:pt x="409829" y="36068"/>
                  </a:lnTo>
                  <a:lnTo>
                    <a:pt x="403860" y="34925"/>
                  </a:lnTo>
                  <a:close/>
                </a:path>
                <a:path w="821689" h="147955">
                  <a:moveTo>
                    <a:pt x="414782" y="97789"/>
                  </a:moveTo>
                  <a:lnTo>
                    <a:pt x="408940" y="102108"/>
                  </a:lnTo>
                  <a:lnTo>
                    <a:pt x="402590" y="104394"/>
                  </a:lnTo>
                  <a:lnTo>
                    <a:pt x="414782" y="104394"/>
                  </a:lnTo>
                  <a:lnTo>
                    <a:pt x="414782" y="97789"/>
                  </a:lnTo>
                  <a:close/>
                </a:path>
                <a:path w="821689" h="147955">
                  <a:moveTo>
                    <a:pt x="414909" y="45085"/>
                  </a:moveTo>
                  <a:lnTo>
                    <a:pt x="403225" y="45085"/>
                  </a:lnTo>
                  <a:lnTo>
                    <a:pt x="409194" y="47117"/>
                  </a:lnTo>
                  <a:lnTo>
                    <a:pt x="414909" y="51054"/>
                  </a:lnTo>
                  <a:lnTo>
                    <a:pt x="414909" y="45085"/>
                  </a:lnTo>
                  <a:close/>
                </a:path>
                <a:path w="821689" h="147955">
                  <a:moveTo>
                    <a:pt x="482496" y="45085"/>
                  </a:moveTo>
                  <a:lnTo>
                    <a:pt x="470026" y="45085"/>
                  </a:lnTo>
                  <a:lnTo>
                    <a:pt x="475234" y="51562"/>
                  </a:lnTo>
                  <a:lnTo>
                    <a:pt x="475234" y="64516"/>
                  </a:lnTo>
                  <a:lnTo>
                    <a:pt x="433514" y="75723"/>
                  </a:lnTo>
                  <a:lnTo>
                    <a:pt x="427228" y="92583"/>
                  </a:lnTo>
                  <a:lnTo>
                    <a:pt x="427228" y="99313"/>
                  </a:lnTo>
                  <a:lnTo>
                    <a:pt x="429387" y="104648"/>
                  </a:lnTo>
                  <a:lnTo>
                    <a:pt x="433705" y="108585"/>
                  </a:lnTo>
                  <a:lnTo>
                    <a:pt x="438023" y="112649"/>
                  </a:lnTo>
                  <a:lnTo>
                    <a:pt x="443865" y="114681"/>
                  </a:lnTo>
                  <a:lnTo>
                    <a:pt x="451485" y="114681"/>
                  </a:lnTo>
                  <a:lnTo>
                    <a:pt x="458799" y="113823"/>
                  </a:lnTo>
                  <a:lnTo>
                    <a:pt x="465137" y="111252"/>
                  </a:lnTo>
                  <a:lnTo>
                    <a:pt x="470523" y="106965"/>
                  </a:lnTo>
                  <a:lnTo>
                    <a:pt x="472433" y="104394"/>
                  </a:lnTo>
                  <a:lnTo>
                    <a:pt x="449961" y="104394"/>
                  </a:lnTo>
                  <a:lnTo>
                    <a:pt x="446405" y="103250"/>
                  </a:lnTo>
                  <a:lnTo>
                    <a:pt x="441071" y="98425"/>
                  </a:lnTo>
                  <a:lnTo>
                    <a:pt x="439800" y="95504"/>
                  </a:lnTo>
                  <a:lnTo>
                    <a:pt x="439800" y="86613"/>
                  </a:lnTo>
                  <a:lnTo>
                    <a:pt x="441198" y="83058"/>
                  </a:lnTo>
                  <a:lnTo>
                    <a:pt x="444119" y="81025"/>
                  </a:lnTo>
                  <a:lnTo>
                    <a:pt x="446913" y="78994"/>
                  </a:lnTo>
                  <a:lnTo>
                    <a:pt x="451231" y="77597"/>
                  </a:lnTo>
                  <a:lnTo>
                    <a:pt x="475234" y="74295"/>
                  </a:lnTo>
                  <a:lnTo>
                    <a:pt x="487425" y="74295"/>
                  </a:lnTo>
                  <a:lnTo>
                    <a:pt x="487425" y="63246"/>
                  </a:lnTo>
                  <a:lnTo>
                    <a:pt x="485757" y="50837"/>
                  </a:lnTo>
                  <a:lnTo>
                    <a:pt x="482496" y="45085"/>
                  </a:lnTo>
                  <a:close/>
                </a:path>
                <a:path w="821689" h="147955">
                  <a:moveTo>
                    <a:pt x="487425" y="100964"/>
                  </a:moveTo>
                  <a:lnTo>
                    <a:pt x="475234" y="100964"/>
                  </a:lnTo>
                  <a:lnTo>
                    <a:pt x="475234" y="112902"/>
                  </a:lnTo>
                  <a:lnTo>
                    <a:pt x="487425" y="112902"/>
                  </a:lnTo>
                  <a:lnTo>
                    <a:pt x="487425" y="100964"/>
                  </a:lnTo>
                  <a:close/>
                </a:path>
                <a:path w="821689" h="147955">
                  <a:moveTo>
                    <a:pt x="487425" y="74295"/>
                  </a:moveTo>
                  <a:lnTo>
                    <a:pt x="475234" y="74295"/>
                  </a:lnTo>
                  <a:lnTo>
                    <a:pt x="475234" y="88392"/>
                  </a:lnTo>
                  <a:lnTo>
                    <a:pt x="473329" y="93725"/>
                  </a:lnTo>
                  <a:lnTo>
                    <a:pt x="469392" y="98044"/>
                  </a:lnTo>
                  <a:lnTo>
                    <a:pt x="465455" y="102235"/>
                  </a:lnTo>
                  <a:lnTo>
                    <a:pt x="460375" y="104394"/>
                  </a:lnTo>
                  <a:lnTo>
                    <a:pt x="472433" y="104394"/>
                  </a:lnTo>
                  <a:lnTo>
                    <a:pt x="474980" y="100964"/>
                  </a:lnTo>
                  <a:lnTo>
                    <a:pt x="487425" y="100964"/>
                  </a:lnTo>
                  <a:lnTo>
                    <a:pt x="487425" y="74295"/>
                  </a:lnTo>
                  <a:close/>
                </a:path>
                <a:path w="821689" h="147955">
                  <a:moveTo>
                    <a:pt x="460629" y="34925"/>
                  </a:moveTo>
                  <a:lnTo>
                    <a:pt x="434721" y="54483"/>
                  </a:lnTo>
                  <a:lnTo>
                    <a:pt x="440414" y="50389"/>
                  </a:lnTo>
                  <a:lnTo>
                    <a:pt x="446452" y="47450"/>
                  </a:lnTo>
                  <a:lnTo>
                    <a:pt x="452848" y="45678"/>
                  </a:lnTo>
                  <a:lnTo>
                    <a:pt x="459613" y="45085"/>
                  </a:lnTo>
                  <a:lnTo>
                    <a:pt x="482496" y="45085"/>
                  </a:lnTo>
                  <a:lnTo>
                    <a:pt x="480742" y="41989"/>
                  </a:lnTo>
                  <a:lnTo>
                    <a:pt x="472370" y="36689"/>
                  </a:lnTo>
                  <a:lnTo>
                    <a:pt x="460629" y="34925"/>
                  </a:lnTo>
                  <a:close/>
                </a:path>
                <a:path w="821689" h="147955">
                  <a:moveTo>
                    <a:pt x="526796" y="47117"/>
                  </a:moveTo>
                  <a:lnTo>
                    <a:pt x="514604" y="47117"/>
                  </a:lnTo>
                  <a:lnTo>
                    <a:pt x="514604" y="92201"/>
                  </a:lnTo>
                  <a:lnTo>
                    <a:pt x="515844" y="101963"/>
                  </a:lnTo>
                  <a:lnTo>
                    <a:pt x="519572" y="108950"/>
                  </a:lnTo>
                  <a:lnTo>
                    <a:pt x="525801" y="113151"/>
                  </a:lnTo>
                  <a:lnTo>
                    <a:pt x="534543" y="114554"/>
                  </a:lnTo>
                  <a:lnTo>
                    <a:pt x="539369" y="114554"/>
                  </a:lnTo>
                  <a:lnTo>
                    <a:pt x="543051" y="113664"/>
                  </a:lnTo>
                  <a:lnTo>
                    <a:pt x="545973" y="112141"/>
                  </a:lnTo>
                  <a:lnTo>
                    <a:pt x="545973" y="104267"/>
                  </a:lnTo>
                  <a:lnTo>
                    <a:pt x="534035" y="104267"/>
                  </a:lnTo>
                  <a:lnTo>
                    <a:pt x="531113" y="103124"/>
                  </a:lnTo>
                  <a:lnTo>
                    <a:pt x="529336" y="100964"/>
                  </a:lnTo>
                  <a:lnTo>
                    <a:pt x="527685" y="98806"/>
                  </a:lnTo>
                  <a:lnTo>
                    <a:pt x="526796" y="95123"/>
                  </a:lnTo>
                  <a:lnTo>
                    <a:pt x="526796" y="47117"/>
                  </a:lnTo>
                  <a:close/>
                </a:path>
                <a:path w="821689" h="147955">
                  <a:moveTo>
                    <a:pt x="545973" y="101726"/>
                  </a:moveTo>
                  <a:lnTo>
                    <a:pt x="543813" y="103377"/>
                  </a:lnTo>
                  <a:lnTo>
                    <a:pt x="541147" y="104267"/>
                  </a:lnTo>
                  <a:lnTo>
                    <a:pt x="545973" y="104267"/>
                  </a:lnTo>
                  <a:lnTo>
                    <a:pt x="545973" y="101726"/>
                  </a:lnTo>
                  <a:close/>
                </a:path>
                <a:path w="821689" h="147955">
                  <a:moveTo>
                    <a:pt x="545973" y="36702"/>
                  </a:moveTo>
                  <a:lnTo>
                    <a:pt x="501523" y="36702"/>
                  </a:lnTo>
                  <a:lnTo>
                    <a:pt x="501523" y="47117"/>
                  </a:lnTo>
                  <a:lnTo>
                    <a:pt x="545973" y="47117"/>
                  </a:lnTo>
                  <a:lnTo>
                    <a:pt x="545973" y="36702"/>
                  </a:lnTo>
                  <a:close/>
                </a:path>
                <a:path w="821689" h="147955">
                  <a:moveTo>
                    <a:pt x="526796" y="14097"/>
                  </a:moveTo>
                  <a:lnTo>
                    <a:pt x="514604" y="18034"/>
                  </a:lnTo>
                  <a:lnTo>
                    <a:pt x="514604" y="36702"/>
                  </a:lnTo>
                  <a:lnTo>
                    <a:pt x="526796" y="36702"/>
                  </a:lnTo>
                  <a:lnTo>
                    <a:pt x="526796" y="14097"/>
                  </a:lnTo>
                  <a:close/>
                </a:path>
                <a:path w="821689" h="147955">
                  <a:moveTo>
                    <a:pt x="570992" y="1397"/>
                  </a:moveTo>
                  <a:lnTo>
                    <a:pt x="566547" y="1397"/>
                  </a:lnTo>
                  <a:lnTo>
                    <a:pt x="564642" y="2159"/>
                  </a:lnTo>
                  <a:lnTo>
                    <a:pt x="561594" y="5207"/>
                  </a:lnTo>
                  <a:lnTo>
                    <a:pt x="560832" y="7112"/>
                  </a:lnTo>
                  <a:lnTo>
                    <a:pt x="560832" y="11684"/>
                  </a:lnTo>
                  <a:lnTo>
                    <a:pt x="561594" y="13588"/>
                  </a:lnTo>
                  <a:lnTo>
                    <a:pt x="563118" y="15112"/>
                  </a:lnTo>
                  <a:lnTo>
                    <a:pt x="564642" y="16510"/>
                  </a:lnTo>
                  <a:lnTo>
                    <a:pt x="566547" y="17272"/>
                  </a:lnTo>
                  <a:lnTo>
                    <a:pt x="570992" y="17272"/>
                  </a:lnTo>
                  <a:lnTo>
                    <a:pt x="572897" y="16510"/>
                  </a:lnTo>
                  <a:lnTo>
                    <a:pt x="575945" y="13462"/>
                  </a:lnTo>
                  <a:lnTo>
                    <a:pt x="576656" y="11684"/>
                  </a:lnTo>
                  <a:lnTo>
                    <a:pt x="576707" y="7112"/>
                  </a:lnTo>
                  <a:lnTo>
                    <a:pt x="575945" y="5207"/>
                  </a:lnTo>
                  <a:lnTo>
                    <a:pt x="572897" y="2159"/>
                  </a:lnTo>
                  <a:lnTo>
                    <a:pt x="570992" y="1397"/>
                  </a:lnTo>
                  <a:close/>
                </a:path>
                <a:path w="821689" h="147955">
                  <a:moveTo>
                    <a:pt x="574675" y="36702"/>
                  </a:moveTo>
                  <a:lnTo>
                    <a:pt x="562483" y="36702"/>
                  </a:lnTo>
                  <a:lnTo>
                    <a:pt x="562483" y="112902"/>
                  </a:lnTo>
                  <a:lnTo>
                    <a:pt x="574675" y="112902"/>
                  </a:lnTo>
                  <a:lnTo>
                    <a:pt x="574675" y="36702"/>
                  </a:lnTo>
                  <a:close/>
                </a:path>
                <a:path w="821689" h="147955">
                  <a:moveTo>
                    <a:pt x="632713" y="34925"/>
                  </a:moveTo>
                  <a:lnTo>
                    <a:pt x="596439" y="58562"/>
                  </a:lnTo>
                  <a:lnTo>
                    <a:pt x="593851" y="75692"/>
                  </a:lnTo>
                  <a:lnTo>
                    <a:pt x="594473" y="84046"/>
                  </a:lnTo>
                  <a:lnTo>
                    <a:pt x="622887" y="114014"/>
                  </a:lnTo>
                  <a:lnTo>
                    <a:pt x="630936" y="114681"/>
                  </a:lnTo>
                  <a:lnTo>
                    <a:pt x="639153" y="113990"/>
                  </a:lnTo>
                  <a:lnTo>
                    <a:pt x="646477" y="111918"/>
                  </a:lnTo>
                  <a:lnTo>
                    <a:pt x="652920" y="108465"/>
                  </a:lnTo>
                  <a:lnTo>
                    <a:pt x="657616" y="104394"/>
                  </a:lnTo>
                  <a:lnTo>
                    <a:pt x="624078" y="104394"/>
                  </a:lnTo>
                  <a:lnTo>
                    <a:pt x="617855" y="101726"/>
                  </a:lnTo>
                  <a:lnTo>
                    <a:pt x="613283" y="96520"/>
                  </a:lnTo>
                  <a:lnTo>
                    <a:pt x="608584" y="91312"/>
                  </a:lnTo>
                  <a:lnTo>
                    <a:pt x="606338" y="84327"/>
                  </a:lnTo>
                  <a:lnTo>
                    <a:pt x="606416" y="65405"/>
                  </a:lnTo>
                  <a:lnTo>
                    <a:pt x="608584" y="58420"/>
                  </a:lnTo>
                  <a:lnTo>
                    <a:pt x="617728" y="47751"/>
                  </a:lnTo>
                  <a:lnTo>
                    <a:pt x="623951" y="45085"/>
                  </a:lnTo>
                  <a:lnTo>
                    <a:pt x="658966" y="45085"/>
                  </a:lnTo>
                  <a:lnTo>
                    <a:pt x="654020" y="40765"/>
                  </a:lnTo>
                  <a:lnTo>
                    <a:pt x="647842" y="37512"/>
                  </a:lnTo>
                  <a:lnTo>
                    <a:pt x="640736" y="35569"/>
                  </a:lnTo>
                  <a:lnTo>
                    <a:pt x="632713" y="34925"/>
                  </a:lnTo>
                  <a:close/>
                </a:path>
                <a:path w="821689" h="147955">
                  <a:moveTo>
                    <a:pt x="658966" y="45085"/>
                  </a:moveTo>
                  <a:lnTo>
                    <a:pt x="639699" y="45085"/>
                  </a:lnTo>
                  <a:lnTo>
                    <a:pt x="645668" y="47751"/>
                  </a:lnTo>
                  <a:lnTo>
                    <a:pt x="649986" y="52832"/>
                  </a:lnTo>
                  <a:lnTo>
                    <a:pt x="654176" y="58038"/>
                  </a:lnTo>
                  <a:lnTo>
                    <a:pt x="656336" y="65405"/>
                  </a:lnTo>
                  <a:lnTo>
                    <a:pt x="656336" y="84327"/>
                  </a:lnTo>
                  <a:lnTo>
                    <a:pt x="654176" y="91567"/>
                  </a:lnTo>
                  <a:lnTo>
                    <a:pt x="645668" y="101854"/>
                  </a:lnTo>
                  <a:lnTo>
                    <a:pt x="639699" y="104394"/>
                  </a:lnTo>
                  <a:lnTo>
                    <a:pt x="657616" y="104394"/>
                  </a:lnTo>
                  <a:lnTo>
                    <a:pt x="668782" y="74422"/>
                  </a:lnTo>
                  <a:lnTo>
                    <a:pt x="668250" y="66597"/>
                  </a:lnTo>
                  <a:lnTo>
                    <a:pt x="668127" y="65405"/>
                  </a:lnTo>
                  <a:lnTo>
                    <a:pt x="666400" y="57880"/>
                  </a:lnTo>
                  <a:lnTo>
                    <a:pt x="663424" y="51097"/>
                  </a:lnTo>
                  <a:lnTo>
                    <a:pt x="659257" y="45338"/>
                  </a:lnTo>
                  <a:lnTo>
                    <a:pt x="658966" y="45085"/>
                  </a:lnTo>
                  <a:close/>
                </a:path>
                <a:path w="821689" h="147955">
                  <a:moveTo>
                    <a:pt x="701167" y="36702"/>
                  </a:moveTo>
                  <a:lnTo>
                    <a:pt x="688975" y="36702"/>
                  </a:lnTo>
                  <a:lnTo>
                    <a:pt x="688975" y="112902"/>
                  </a:lnTo>
                  <a:lnTo>
                    <a:pt x="701167" y="112902"/>
                  </a:lnTo>
                  <a:lnTo>
                    <a:pt x="701167" y="62357"/>
                  </a:lnTo>
                  <a:lnTo>
                    <a:pt x="703199" y="56642"/>
                  </a:lnTo>
                  <a:lnTo>
                    <a:pt x="709541" y="49275"/>
                  </a:lnTo>
                  <a:lnTo>
                    <a:pt x="701167" y="49275"/>
                  </a:lnTo>
                  <a:lnTo>
                    <a:pt x="701167" y="36702"/>
                  </a:lnTo>
                  <a:close/>
                </a:path>
                <a:path w="821689" h="147955">
                  <a:moveTo>
                    <a:pt x="747324" y="45085"/>
                  </a:moveTo>
                  <a:lnTo>
                    <a:pt x="722249" y="45085"/>
                  </a:lnTo>
                  <a:lnTo>
                    <a:pt x="730009" y="46607"/>
                  </a:lnTo>
                  <a:lnTo>
                    <a:pt x="735568" y="51165"/>
                  </a:lnTo>
                  <a:lnTo>
                    <a:pt x="738911" y="58747"/>
                  </a:lnTo>
                  <a:lnTo>
                    <a:pt x="740029" y="69342"/>
                  </a:lnTo>
                  <a:lnTo>
                    <a:pt x="740029" y="112902"/>
                  </a:lnTo>
                  <a:lnTo>
                    <a:pt x="752221" y="112902"/>
                  </a:lnTo>
                  <a:lnTo>
                    <a:pt x="752221" y="56134"/>
                  </a:lnTo>
                  <a:lnTo>
                    <a:pt x="749935" y="48387"/>
                  </a:lnTo>
                  <a:lnTo>
                    <a:pt x="747324" y="45085"/>
                  </a:lnTo>
                  <a:close/>
                </a:path>
                <a:path w="821689" h="147955">
                  <a:moveTo>
                    <a:pt x="734822" y="34925"/>
                  </a:moveTo>
                  <a:lnTo>
                    <a:pt x="726440" y="34925"/>
                  </a:lnTo>
                  <a:lnTo>
                    <a:pt x="718744" y="35810"/>
                  </a:lnTo>
                  <a:lnTo>
                    <a:pt x="712025" y="38480"/>
                  </a:lnTo>
                  <a:lnTo>
                    <a:pt x="706258" y="42961"/>
                  </a:lnTo>
                  <a:lnTo>
                    <a:pt x="701421" y="49275"/>
                  </a:lnTo>
                  <a:lnTo>
                    <a:pt x="709541" y="49275"/>
                  </a:lnTo>
                  <a:lnTo>
                    <a:pt x="711073" y="47498"/>
                  </a:lnTo>
                  <a:lnTo>
                    <a:pt x="716153" y="45085"/>
                  </a:lnTo>
                  <a:lnTo>
                    <a:pt x="747324" y="45085"/>
                  </a:lnTo>
                  <a:lnTo>
                    <a:pt x="745617" y="42925"/>
                  </a:lnTo>
                  <a:lnTo>
                    <a:pt x="741172" y="37592"/>
                  </a:lnTo>
                  <a:lnTo>
                    <a:pt x="734822" y="34925"/>
                  </a:lnTo>
                  <a:close/>
                </a:path>
                <a:path w="821689" h="147955">
                  <a:moveTo>
                    <a:pt x="771144" y="97027"/>
                  </a:moveTo>
                  <a:lnTo>
                    <a:pt x="771144" y="110109"/>
                  </a:lnTo>
                  <a:lnTo>
                    <a:pt x="776986" y="113157"/>
                  </a:lnTo>
                  <a:lnTo>
                    <a:pt x="783717" y="114681"/>
                  </a:lnTo>
                  <a:lnTo>
                    <a:pt x="795528" y="114681"/>
                  </a:lnTo>
                  <a:lnTo>
                    <a:pt x="818001" y="104394"/>
                  </a:lnTo>
                  <a:lnTo>
                    <a:pt x="785113" y="104394"/>
                  </a:lnTo>
                  <a:lnTo>
                    <a:pt x="777875" y="101981"/>
                  </a:lnTo>
                  <a:lnTo>
                    <a:pt x="771144" y="97027"/>
                  </a:lnTo>
                  <a:close/>
                </a:path>
                <a:path w="821689" h="147955">
                  <a:moveTo>
                    <a:pt x="807085" y="34925"/>
                  </a:moveTo>
                  <a:lnTo>
                    <a:pt x="796798" y="34925"/>
                  </a:lnTo>
                  <a:lnTo>
                    <a:pt x="793242" y="35306"/>
                  </a:lnTo>
                  <a:lnTo>
                    <a:pt x="789686" y="36322"/>
                  </a:lnTo>
                  <a:lnTo>
                    <a:pt x="786257" y="37211"/>
                  </a:lnTo>
                  <a:lnTo>
                    <a:pt x="783082" y="38608"/>
                  </a:lnTo>
                  <a:lnTo>
                    <a:pt x="780415" y="40512"/>
                  </a:lnTo>
                  <a:lnTo>
                    <a:pt x="777621" y="42291"/>
                  </a:lnTo>
                  <a:lnTo>
                    <a:pt x="771398" y="59817"/>
                  </a:lnTo>
                  <a:lnTo>
                    <a:pt x="771779" y="62357"/>
                  </a:lnTo>
                  <a:lnTo>
                    <a:pt x="772668" y="64516"/>
                  </a:lnTo>
                  <a:lnTo>
                    <a:pt x="773557" y="66801"/>
                  </a:lnTo>
                  <a:lnTo>
                    <a:pt x="794258" y="80010"/>
                  </a:lnTo>
                  <a:lnTo>
                    <a:pt x="796544" y="80899"/>
                  </a:lnTo>
                  <a:lnTo>
                    <a:pt x="798576" y="81787"/>
                  </a:lnTo>
                  <a:lnTo>
                    <a:pt x="800735" y="82676"/>
                  </a:lnTo>
                  <a:lnTo>
                    <a:pt x="802513" y="83693"/>
                  </a:lnTo>
                  <a:lnTo>
                    <a:pt x="809244" y="91567"/>
                  </a:lnTo>
                  <a:lnTo>
                    <a:pt x="809244" y="100837"/>
                  </a:lnTo>
                  <a:lnTo>
                    <a:pt x="803910" y="104394"/>
                  </a:lnTo>
                  <a:lnTo>
                    <a:pt x="818001" y="104394"/>
                  </a:lnTo>
                  <a:lnTo>
                    <a:pt x="819276" y="102235"/>
                  </a:lnTo>
                  <a:lnTo>
                    <a:pt x="820928" y="99568"/>
                  </a:lnTo>
                  <a:lnTo>
                    <a:pt x="821690" y="96266"/>
                  </a:lnTo>
                  <a:lnTo>
                    <a:pt x="821690" y="89408"/>
                  </a:lnTo>
                  <a:lnTo>
                    <a:pt x="821182" y="86741"/>
                  </a:lnTo>
                  <a:lnTo>
                    <a:pt x="820166" y="84455"/>
                  </a:lnTo>
                  <a:lnTo>
                    <a:pt x="819150" y="82296"/>
                  </a:lnTo>
                  <a:lnTo>
                    <a:pt x="817753" y="80263"/>
                  </a:lnTo>
                  <a:lnTo>
                    <a:pt x="815848" y="78612"/>
                  </a:lnTo>
                  <a:lnTo>
                    <a:pt x="813943" y="76835"/>
                  </a:lnTo>
                  <a:lnTo>
                    <a:pt x="799973" y="69976"/>
                  </a:lnTo>
                  <a:lnTo>
                    <a:pt x="795147" y="68072"/>
                  </a:lnTo>
                  <a:lnTo>
                    <a:pt x="793115" y="67183"/>
                  </a:lnTo>
                  <a:lnTo>
                    <a:pt x="791210" y="66421"/>
                  </a:lnTo>
                  <a:lnTo>
                    <a:pt x="789432" y="65405"/>
                  </a:lnTo>
                  <a:lnTo>
                    <a:pt x="788035" y="64388"/>
                  </a:lnTo>
                  <a:lnTo>
                    <a:pt x="786765" y="63373"/>
                  </a:lnTo>
                  <a:lnTo>
                    <a:pt x="785622" y="62230"/>
                  </a:lnTo>
                  <a:lnTo>
                    <a:pt x="784987" y="60833"/>
                  </a:lnTo>
                  <a:lnTo>
                    <a:pt x="784225" y="59562"/>
                  </a:lnTo>
                  <a:lnTo>
                    <a:pt x="783844" y="57785"/>
                  </a:lnTo>
                  <a:lnTo>
                    <a:pt x="783844" y="54229"/>
                  </a:lnTo>
                  <a:lnTo>
                    <a:pt x="784225" y="52832"/>
                  </a:lnTo>
                  <a:lnTo>
                    <a:pt x="784987" y="51562"/>
                  </a:lnTo>
                  <a:lnTo>
                    <a:pt x="785622" y="50164"/>
                  </a:lnTo>
                  <a:lnTo>
                    <a:pt x="786638" y="49022"/>
                  </a:lnTo>
                  <a:lnTo>
                    <a:pt x="788035" y="48133"/>
                  </a:lnTo>
                  <a:lnTo>
                    <a:pt x="789305" y="47117"/>
                  </a:lnTo>
                  <a:lnTo>
                    <a:pt x="790829" y="46482"/>
                  </a:lnTo>
                  <a:lnTo>
                    <a:pt x="792734" y="45974"/>
                  </a:lnTo>
                  <a:lnTo>
                    <a:pt x="794512" y="45338"/>
                  </a:lnTo>
                  <a:lnTo>
                    <a:pt x="796544" y="45085"/>
                  </a:lnTo>
                  <a:lnTo>
                    <a:pt x="818261" y="45085"/>
                  </a:lnTo>
                  <a:lnTo>
                    <a:pt x="818261" y="38354"/>
                  </a:lnTo>
                  <a:lnTo>
                    <a:pt x="813054" y="36068"/>
                  </a:lnTo>
                  <a:lnTo>
                    <a:pt x="807085" y="34925"/>
                  </a:lnTo>
                  <a:close/>
                </a:path>
                <a:path w="821689" h="147955">
                  <a:moveTo>
                    <a:pt x="818261" y="45085"/>
                  </a:moveTo>
                  <a:lnTo>
                    <a:pt x="806196" y="45085"/>
                  </a:lnTo>
                  <a:lnTo>
                    <a:pt x="812673" y="46989"/>
                  </a:lnTo>
                  <a:lnTo>
                    <a:pt x="818261" y="50673"/>
                  </a:lnTo>
                  <a:lnTo>
                    <a:pt x="818261" y="45085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52543" y="3220212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111404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114044" y="271272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52543" y="3220212"/>
              <a:ext cx="1114425" cy="271780"/>
            </a:xfrm>
            <a:custGeom>
              <a:avLst/>
              <a:gdLst/>
              <a:ahLst/>
              <a:cxnLst/>
              <a:rect l="l" t="t" r="r" b="b"/>
              <a:pathLst>
                <a:path w="1114425" h="271779">
                  <a:moveTo>
                    <a:pt x="0" y="271272"/>
                  </a:moveTo>
                  <a:lnTo>
                    <a:pt x="1114044" y="271272"/>
                  </a:lnTo>
                  <a:lnTo>
                    <a:pt x="1114044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9143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41088" y="3302889"/>
              <a:ext cx="544195" cy="113664"/>
            </a:xfrm>
            <a:custGeom>
              <a:avLst/>
              <a:gdLst/>
              <a:ahLst/>
              <a:cxnLst/>
              <a:rect l="l" t="t" r="r" b="b"/>
              <a:pathLst>
                <a:path w="544195" h="113664">
                  <a:moveTo>
                    <a:pt x="36449" y="4699"/>
                  </a:moveTo>
                  <a:lnTo>
                    <a:pt x="0" y="4699"/>
                  </a:lnTo>
                  <a:lnTo>
                    <a:pt x="0" y="111378"/>
                  </a:lnTo>
                  <a:lnTo>
                    <a:pt x="12446" y="111378"/>
                  </a:lnTo>
                  <a:lnTo>
                    <a:pt x="12446" y="66039"/>
                  </a:lnTo>
                  <a:lnTo>
                    <a:pt x="46838" y="66039"/>
                  </a:lnTo>
                  <a:lnTo>
                    <a:pt x="46609" y="65786"/>
                  </a:lnTo>
                  <a:lnTo>
                    <a:pt x="45212" y="64770"/>
                  </a:lnTo>
                  <a:lnTo>
                    <a:pt x="43941" y="63753"/>
                  </a:lnTo>
                  <a:lnTo>
                    <a:pt x="42417" y="62864"/>
                  </a:lnTo>
                  <a:lnTo>
                    <a:pt x="40639" y="62102"/>
                  </a:lnTo>
                  <a:lnTo>
                    <a:pt x="40639" y="61849"/>
                  </a:lnTo>
                  <a:lnTo>
                    <a:pt x="44196" y="60833"/>
                  </a:lnTo>
                  <a:lnTo>
                    <a:pt x="47498" y="59562"/>
                  </a:lnTo>
                  <a:lnTo>
                    <a:pt x="50419" y="57785"/>
                  </a:lnTo>
                  <a:lnTo>
                    <a:pt x="53212" y="56134"/>
                  </a:lnTo>
                  <a:lnTo>
                    <a:pt x="55117" y="54610"/>
                  </a:lnTo>
                  <a:lnTo>
                    <a:pt x="12446" y="54610"/>
                  </a:lnTo>
                  <a:lnTo>
                    <a:pt x="12446" y="16001"/>
                  </a:lnTo>
                  <a:lnTo>
                    <a:pt x="59340" y="16001"/>
                  </a:lnTo>
                  <a:lnTo>
                    <a:pt x="57912" y="14097"/>
                  </a:lnTo>
                  <a:lnTo>
                    <a:pt x="54990" y="11684"/>
                  </a:lnTo>
                  <a:lnTo>
                    <a:pt x="52070" y="9398"/>
                  </a:lnTo>
                  <a:lnTo>
                    <a:pt x="48640" y="7620"/>
                  </a:lnTo>
                  <a:lnTo>
                    <a:pt x="44703" y="6476"/>
                  </a:lnTo>
                  <a:lnTo>
                    <a:pt x="40766" y="5207"/>
                  </a:lnTo>
                  <a:lnTo>
                    <a:pt x="36449" y="4699"/>
                  </a:lnTo>
                  <a:close/>
                </a:path>
                <a:path w="544195" h="113664">
                  <a:moveTo>
                    <a:pt x="46838" y="66039"/>
                  </a:moveTo>
                  <a:lnTo>
                    <a:pt x="25019" y="66039"/>
                  </a:lnTo>
                  <a:lnTo>
                    <a:pt x="27177" y="66294"/>
                  </a:lnTo>
                  <a:lnTo>
                    <a:pt x="28956" y="66801"/>
                  </a:lnTo>
                  <a:lnTo>
                    <a:pt x="30861" y="67437"/>
                  </a:lnTo>
                  <a:lnTo>
                    <a:pt x="32638" y="68325"/>
                  </a:lnTo>
                  <a:lnTo>
                    <a:pt x="34162" y="69596"/>
                  </a:lnTo>
                  <a:lnTo>
                    <a:pt x="35813" y="70738"/>
                  </a:lnTo>
                  <a:lnTo>
                    <a:pt x="61595" y="111378"/>
                  </a:lnTo>
                  <a:lnTo>
                    <a:pt x="76453" y="111378"/>
                  </a:lnTo>
                  <a:lnTo>
                    <a:pt x="56387" y="79248"/>
                  </a:lnTo>
                  <a:lnTo>
                    <a:pt x="54990" y="76962"/>
                  </a:lnTo>
                  <a:lnTo>
                    <a:pt x="53721" y="74930"/>
                  </a:lnTo>
                  <a:lnTo>
                    <a:pt x="52577" y="73151"/>
                  </a:lnTo>
                  <a:lnTo>
                    <a:pt x="51308" y="71374"/>
                  </a:lnTo>
                  <a:lnTo>
                    <a:pt x="50164" y="69850"/>
                  </a:lnTo>
                  <a:lnTo>
                    <a:pt x="48907" y="68325"/>
                  </a:lnTo>
                  <a:lnTo>
                    <a:pt x="46838" y="66039"/>
                  </a:lnTo>
                  <a:close/>
                </a:path>
                <a:path w="544195" h="113664">
                  <a:moveTo>
                    <a:pt x="59340" y="16001"/>
                  </a:moveTo>
                  <a:lnTo>
                    <a:pt x="36575" y="16001"/>
                  </a:lnTo>
                  <a:lnTo>
                    <a:pt x="41910" y="17525"/>
                  </a:lnTo>
                  <a:lnTo>
                    <a:pt x="45592" y="20827"/>
                  </a:lnTo>
                  <a:lnTo>
                    <a:pt x="49275" y="24002"/>
                  </a:lnTo>
                  <a:lnTo>
                    <a:pt x="51126" y="28321"/>
                  </a:lnTo>
                  <a:lnTo>
                    <a:pt x="51181" y="37337"/>
                  </a:lnTo>
                  <a:lnTo>
                    <a:pt x="50546" y="40132"/>
                  </a:lnTo>
                  <a:lnTo>
                    <a:pt x="49529" y="42672"/>
                  </a:lnTo>
                  <a:lnTo>
                    <a:pt x="48387" y="45338"/>
                  </a:lnTo>
                  <a:lnTo>
                    <a:pt x="46862" y="47498"/>
                  </a:lnTo>
                  <a:lnTo>
                    <a:pt x="44958" y="49149"/>
                  </a:lnTo>
                  <a:lnTo>
                    <a:pt x="43052" y="50926"/>
                  </a:lnTo>
                  <a:lnTo>
                    <a:pt x="40766" y="52324"/>
                  </a:lnTo>
                  <a:lnTo>
                    <a:pt x="38100" y="53212"/>
                  </a:lnTo>
                  <a:lnTo>
                    <a:pt x="35433" y="54228"/>
                  </a:lnTo>
                  <a:lnTo>
                    <a:pt x="32512" y="54610"/>
                  </a:lnTo>
                  <a:lnTo>
                    <a:pt x="55117" y="54610"/>
                  </a:lnTo>
                  <a:lnTo>
                    <a:pt x="55752" y="54101"/>
                  </a:lnTo>
                  <a:lnTo>
                    <a:pt x="57785" y="51562"/>
                  </a:lnTo>
                  <a:lnTo>
                    <a:pt x="59816" y="49149"/>
                  </a:lnTo>
                  <a:lnTo>
                    <a:pt x="61467" y="46482"/>
                  </a:lnTo>
                  <a:lnTo>
                    <a:pt x="62611" y="43307"/>
                  </a:lnTo>
                  <a:lnTo>
                    <a:pt x="63753" y="40259"/>
                  </a:lnTo>
                  <a:lnTo>
                    <a:pt x="64186" y="37337"/>
                  </a:lnTo>
                  <a:lnTo>
                    <a:pt x="64262" y="28321"/>
                  </a:lnTo>
                  <a:lnTo>
                    <a:pt x="63373" y="24130"/>
                  </a:lnTo>
                  <a:lnTo>
                    <a:pt x="61849" y="20574"/>
                  </a:lnTo>
                  <a:lnTo>
                    <a:pt x="60198" y="17145"/>
                  </a:lnTo>
                  <a:lnTo>
                    <a:pt x="59340" y="16001"/>
                  </a:lnTo>
                  <a:close/>
                </a:path>
                <a:path w="544195" h="113664">
                  <a:moveTo>
                    <a:pt x="100202" y="35178"/>
                  </a:moveTo>
                  <a:lnTo>
                    <a:pt x="88137" y="35178"/>
                  </a:lnTo>
                  <a:lnTo>
                    <a:pt x="88137" y="80772"/>
                  </a:lnTo>
                  <a:lnTo>
                    <a:pt x="89830" y="94940"/>
                  </a:lnTo>
                  <a:lnTo>
                    <a:pt x="94916" y="105060"/>
                  </a:lnTo>
                  <a:lnTo>
                    <a:pt x="103407" y="111132"/>
                  </a:lnTo>
                  <a:lnTo>
                    <a:pt x="115315" y="113157"/>
                  </a:lnTo>
                  <a:lnTo>
                    <a:pt x="122791" y="112297"/>
                  </a:lnTo>
                  <a:lnTo>
                    <a:pt x="129206" y="109712"/>
                  </a:lnTo>
                  <a:lnTo>
                    <a:pt x="134550" y="105388"/>
                  </a:lnTo>
                  <a:lnTo>
                    <a:pt x="136316" y="102870"/>
                  </a:lnTo>
                  <a:lnTo>
                    <a:pt x="118745" y="102870"/>
                  </a:lnTo>
                  <a:lnTo>
                    <a:pt x="110650" y="101367"/>
                  </a:lnTo>
                  <a:lnTo>
                    <a:pt x="104854" y="96853"/>
                  </a:lnTo>
                  <a:lnTo>
                    <a:pt x="101367" y="89314"/>
                  </a:lnTo>
                  <a:lnTo>
                    <a:pt x="100202" y="78739"/>
                  </a:lnTo>
                  <a:lnTo>
                    <a:pt x="100202" y="35178"/>
                  </a:lnTo>
                  <a:close/>
                </a:path>
                <a:path w="544195" h="113664">
                  <a:moveTo>
                    <a:pt x="151384" y="99313"/>
                  </a:moveTo>
                  <a:lnTo>
                    <a:pt x="139191" y="99313"/>
                  </a:lnTo>
                  <a:lnTo>
                    <a:pt x="139191" y="111378"/>
                  </a:lnTo>
                  <a:lnTo>
                    <a:pt x="151384" y="111378"/>
                  </a:lnTo>
                  <a:lnTo>
                    <a:pt x="151384" y="99313"/>
                  </a:lnTo>
                  <a:close/>
                </a:path>
                <a:path w="544195" h="113664">
                  <a:moveTo>
                    <a:pt x="151384" y="35178"/>
                  </a:moveTo>
                  <a:lnTo>
                    <a:pt x="139191" y="35178"/>
                  </a:lnTo>
                  <a:lnTo>
                    <a:pt x="139191" y="86233"/>
                  </a:lnTo>
                  <a:lnTo>
                    <a:pt x="137287" y="91948"/>
                  </a:lnTo>
                  <a:lnTo>
                    <a:pt x="133350" y="96265"/>
                  </a:lnTo>
                  <a:lnTo>
                    <a:pt x="129539" y="100711"/>
                  </a:lnTo>
                  <a:lnTo>
                    <a:pt x="124713" y="102870"/>
                  </a:lnTo>
                  <a:lnTo>
                    <a:pt x="136316" y="102870"/>
                  </a:lnTo>
                  <a:lnTo>
                    <a:pt x="138811" y="99313"/>
                  </a:lnTo>
                  <a:lnTo>
                    <a:pt x="151384" y="99313"/>
                  </a:lnTo>
                  <a:lnTo>
                    <a:pt x="151384" y="35178"/>
                  </a:lnTo>
                  <a:close/>
                </a:path>
                <a:path w="544195" h="113664">
                  <a:moveTo>
                    <a:pt x="188849" y="35178"/>
                  </a:moveTo>
                  <a:lnTo>
                    <a:pt x="176657" y="35178"/>
                  </a:lnTo>
                  <a:lnTo>
                    <a:pt x="176657" y="111378"/>
                  </a:lnTo>
                  <a:lnTo>
                    <a:pt x="188849" y="111378"/>
                  </a:lnTo>
                  <a:lnTo>
                    <a:pt x="188849" y="60960"/>
                  </a:lnTo>
                  <a:lnTo>
                    <a:pt x="190881" y="55118"/>
                  </a:lnTo>
                  <a:lnTo>
                    <a:pt x="197114" y="47878"/>
                  </a:lnTo>
                  <a:lnTo>
                    <a:pt x="188849" y="47878"/>
                  </a:lnTo>
                  <a:lnTo>
                    <a:pt x="188849" y="35178"/>
                  </a:lnTo>
                  <a:close/>
                </a:path>
                <a:path w="544195" h="113664">
                  <a:moveTo>
                    <a:pt x="235106" y="43687"/>
                  </a:moveTo>
                  <a:lnTo>
                    <a:pt x="209931" y="43687"/>
                  </a:lnTo>
                  <a:lnTo>
                    <a:pt x="217691" y="45192"/>
                  </a:lnTo>
                  <a:lnTo>
                    <a:pt x="223250" y="49720"/>
                  </a:lnTo>
                  <a:lnTo>
                    <a:pt x="226593" y="57296"/>
                  </a:lnTo>
                  <a:lnTo>
                    <a:pt x="227711" y="67945"/>
                  </a:lnTo>
                  <a:lnTo>
                    <a:pt x="227711" y="111378"/>
                  </a:lnTo>
                  <a:lnTo>
                    <a:pt x="239902" y="111378"/>
                  </a:lnTo>
                  <a:lnTo>
                    <a:pt x="239902" y="54610"/>
                  </a:lnTo>
                  <a:lnTo>
                    <a:pt x="237616" y="46862"/>
                  </a:lnTo>
                  <a:lnTo>
                    <a:pt x="235106" y="43687"/>
                  </a:lnTo>
                  <a:close/>
                </a:path>
                <a:path w="544195" h="113664">
                  <a:moveTo>
                    <a:pt x="222503" y="33400"/>
                  </a:moveTo>
                  <a:lnTo>
                    <a:pt x="214122" y="33400"/>
                  </a:lnTo>
                  <a:lnTo>
                    <a:pt x="206426" y="34305"/>
                  </a:lnTo>
                  <a:lnTo>
                    <a:pt x="199707" y="37020"/>
                  </a:lnTo>
                  <a:lnTo>
                    <a:pt x="193940" y="41544"/>
                  </a:lnTo>
                  <a:lnTo>
                    <a:pt x="189102" y="47878"/>
                  </a:lnTo>
                  <a:lnTo>
                    <a:pt x="197114" y="47878"/>
                  </a:lnTo>
                  <a:lnTo>
                    <a:pt x="198754" y="45974"/>
                  </a:lnTo>
                  <a:lnTo>
                    <a:pt x="203835" y="43687"/>
                  </a:lnTo>
                  <a:lnTo>
                    <a:pt x="235106" y="43687"/>
                  </a:lnTo>
                  <a:lnTo>
                    <a:pt x="233299" y="41401"/>
                  </a:lnTo>
                  <a:lnTo>
                    <a:pt x="228853" y="36068"/>
                  </a:lnTo>
                  <a:lnTo>
                    <a:pt x="222503" y="33400"/>
                  </a:lnTo>
                  <a:close/>
                </a:path>
                <a:path w="544195" h="113664">
                  <a:moveTo>
                    <a:pt x="279653" y="45593"/>
                  </a:moveTo>
                  <a:lnTo>
                    <a:pt x="267462" y="45593"/>
                  </a:lnTo>
                  <a:lnTo>
                    <a:pt x="267462" y="90677"/>
                  </a:lnTo>
                  <a:lnTo>
                    <a:pt x="268702" y="100439"/>
                  </a:lnTo>
                  <a:lnTo>
                    <a:pt x="272430" y="107426"/>
                  </a:lnTo>
                  <a:lnTo>
                    <a:pt x="278659" y="111627"/>
                  </a:lnTo>
                  <a:lnTo>
                    <a:pt x="287400" y="113030"/>
                  </a:lnTo>
                  <a:lnTo>
                    <a:pt x="292226" y="113030"/>
                  </a:lnTo>
                  <a:lnTo>
                    <a:pt x="295910" y="112268"/>
                  </a:lnTo>
                  <a:lnTo>
                    <a:pt x="298831" y="110616"/>
                  </a:lnTo>
                  <a:lnTo>
                    <a:pt x="298831" y="102743"/>
                  </a:lnTo>
                  <a:lnTo>
                    <a:pt x="286892" y="102743"/>
                  </a:lnTo>
                  <a:lnTo>
                    <a:pt x="283972" y="101600"/>
                  </a:lnTo>
                  <a:lnTo>
                    <a:pt x="282194" y="99440"/>
                  </a:lnTo>
                  <a:lnTo>
                    <a:pt x="280542" y="97282"/>
                  </a:lnTo>
                  <a:lnTo>
                    <a:pt x="279653" y="93599"/>
                  </a:lnTo>
                  <a:lnTo>
                    <a:pt x="279653" y="45593"/>
                  </a:lnTo>
                  <a:close/>
                </a:path>
                <a:path w="544195" h="113664">
                  <a:moveTo>
                    <a:pt x="298831" y="100202"/>
                  </a:moveTo>
                  <a:lnTo>
                    <a:pt x="296672" y="101853"/>
                  </a:lnTo>
                  <a:lnTo>
                    <a:pt x="294004" y="102743"/>
                  </a:lnTo>
                  <a:lnTo>
                    <a:pt x="298831" y="102743"/>
                  </a:lnTo>
                  <a:lnTo>
                    <a:pt x="298831" y="100202"/>
                  </a:lnTo>
                  <a:close/>
                </a:path>
                <a:path w="544195" h="113664">
                  <a:moveTo>
                    <a:pt x="298831" y="35178"/>
                  </a:moveTo>
                  <a:lnTo>
                    <a:pt x="254381" y="35178"/>
                  </a:lnTo>
                  <a:lnTo>
                    <a:pt x="254381" y="45593"/>
                  </a:lnTo>
                  <a:lnTo>
                    <a:pt x="298831" y="45593"/>
                  </a:lnTo>
                  <a:lnTo>
                    <a:pt x="298831" y="35178"/>
                  </a:lnTo>
                  <a:close/>
                </a:path>
                <a:path w="544195" h="113664">
                  <a:moveTo>
                    <a:pt x="279653" y="12573"/>
                  </a:moveTo>
                  <a:lnTo>
                    <a:pt x="267462" y="16510"/>
                  </a:lnTo>
                  <a:lnTo>
                    <a:pt x="267462" y="35178"/>
                  </a:lnTo>
                  <a:lnTo>
                    <a:pt x="279653" y="35178"/>
                  </a:lnTo>
                  <a:lnTo>
                    <a:pt x="279653" y="12573"/>
                  </a:lnTo>
                  <a:close/>
                </a:path>
                <a:path w="544195" h="113664">
                  <a:moveTo>
                    <a:pt x="323850" y="0"/>
                  </a:moveTo>
                  <a:lnTo>
                    <a:pt x="319404" y="0"/>
                  </a:lnTo>
                  <a:lnTo>
                    <a:pt x="317500" y="762"/>
                  </a:lnTo>
                  <a:lnTo>
                    <a:pt x="314451" y="3810"/>
                  </a:lnTo>
                  <a:lnTo>
                    <a:pt x="313689" y="5714"/>
                  </a:lnTo>
                  <a:lnTo>
                    <a:pt x="313689" y="10160"/>
                  </a:lnTo>
                  <a:lnTo>
                    <a:pt x="314451" y="12064"/>
                  </a:lnTo>
                  <a:lnTo>
                    <a:pt x="317500" y="15112"/>
                  </a:lnTo>
                  <a:lnTo>
                    <a:pt x="319404" y="15875"/>
                  </a:lnTo>
                  <a:lnTo>
                    <a:pt x="323850" y="15875"/>
                  </a:lnTo>
                  <a:lnTo>
                    <a:pt x="325754" y="15112"/>
                  </a:lnTo>
                  <a:lnTo>
                    <a:pt x="327278" y="13462"/>
                  </a:lnTo>
                  <a:lnTo>
                    <a:pt x="328802" y="11937"/>
                  </a:lnTo>
                  <a:lnTo>
                    <a:pt x="329564" y="10160"/>
                  </a:lnTo>
                  <a:lnTo>
                    <a:pt x="329564" y="5714"/>
                  </a:lnTo>
                  <a:lnTo>
                    <a:pt x="328802" y="3810"/>
                  </a:lnTo>
                  <a:lnTo>
                    <a:pt x="325754" y="762"/>
                  </a:lnTo>
                  <a:lnTo>
                    <a:pt x="323850" y="0"/>
                  </a:lnTo>
                  <a:close/>
                </a:path>
                <a:path w="544195" h="113664">
                  <a:moveTo>
                    <a:pt x="327533" y="35178"/>
                  </a:moveTo>
                  <a:lnTo>
                    <a:pt x="315340" y="35178"/>
                  </a:lnTo>
                  <a:lnTo>
                    <a:pt x="315340" y="111378"/>
                  </a:lnTo>
                  <a:lnTo>
                    <a:pt x="327533" y="111378"/>
                  </a:lnTo>
                  <a:lnTo>
                    <a:pt x="327533" y="35178"/>
                  </a:lnTo>
                  <a:close/>
                </a:path>
                <a:path w="544195" h="113664">
                  <a:moveTo>
                    <a:pt x="364109" y="35178"/>
                  </a:moveTo>
                  <a:lnTo>
                    <a:pt x="351916" y="35178"/>
                  </a:lnTo>
                  <a:lnTo>
                    <a:pt x="351916" y="111378"/>
                  </a:lnTo>
                  <a:lnTo>
                    <a:pt x="364109" y="111378"/>
                  </a:lnTo>
                  <a:lnTo>
                    <a:pt x="364109" y="60706"/>
                  </a:lnTo>
                  <a:lnTo>
                    <a:pt x="365887" y="54863"/>
                  </a:lnTo>
                  <a:lnTo>
                    <a:pt x="369315" y="50419"/>
                  </a:lnTo>
                  <a:lnTo>
                    <a:pt x="371697" y="47244"/>
                  </a:lnTo>
                  <a:lnTo>
                    <a:pt x="364109" y="47244"/>
                  </a:lnTo>
                  <a:lnTo>
                    <a:pt x="364109" y="35178"/>
                  </a:lnTo>
                  <a:close/>
                </a:path>
                <a:path w="544195" h="113664">
                  <a:moveTo>
                    <a:pt x="407644" y="43687"/>
                  </a:moveTo>
                  <a:lnTo>
                    <a:pt x="382524" y="43687"/>
                  </a:lnTo>
                  <a:lnTo>
                    <a:pt x="390118" y="45092"/>
                  </a:lnTo>
                  <a:lnTo>
                    <a:pt x="395557" y="49307"/>
                  </a:lnTo>
                  <a:lnTo>
                    <a:pt x="398829" y="56332"/>
                  </a:lnTo>
                  <a:lnTo>
                    <a:pt x="399923" y="66166"/>
                  </a:lnTo>
                  <a:lnTo>
                    <a:pt x="399923" y="111378"/>
                  </a:lnTo>
                  <a:lnTo>
                    <a:pt x="412114" y="111378"/>
                  </a:lnTo>
                  <a:lnTo>
                    <a:pt x="412114" y="61213"/>
                  </a:lnTo>
                  <a:lnTo>
                    <a:pt x="413892" y="55625"/>
                  </a:lnTo>
                  <a:lnTo>
                    <a:pt x="417575" y="50800"/>
                  </a:lnTo>
                  <a:lnTo>
                    <a:pt x="418870" y="49149"/>
                  </a:lnTo>
                  <a:lnTo>
                    <a:pt x="409575" y="49149"/>
                  </a:lnTo>
                  <a:lnTo>
                    <a:pt x="408177" y="44450"/>
                  </a:lnTo>
                  <a:lnTo>
                    <a:pt x="407644" y="43687"/>
                  </a:lnTo>
                  <a:close/>
                </a:path>
                <a:path w="544195" h="113664">
                  <a:moveTo>
                    <a:pt x="455079" y="43687"/>
                  </a:moveTo>
                  <a:lnTo>
                    <a:pt x="437007" y="43687"/>
                  </a:lnTo>
                  <a:lnTo>
                    <a:pt x="441325" y="45593"/>
                  </a:lnTo>
                  <a:lnTo>
                    <a:pt x="444013" y="49307"/>
                  </a:lnTo>
                  <a:lnTo>
                    <a:pt x="446532" y="53086"/>
                  </a:lnTo>
                  <a:lnTo>
                    <a:pt x="447928" y="59182"/>
                  </a:lnTo>
                  <a:lnTo>
                    <a:pt x="447928" y="111378"/>
                  </a:lnTo>
                  <a:lnTo>
                    <a:pt x="460121" y="111378"/>
                  </a:lnTo>
                  <a:lnTo>
                    <a:pt x="460121" y="64388"/>
                  </a:lnTo>
                  <a:lnTo>
                    <a:pt x="458542" y="50800"/>
                  </a:lnTo>
                  <a:lnTo>
                    <a:pt x="455079" y="43687"/>
                  </a:lnTo>
                  <a:close/>
                </a:path>
                <a:path w="544195" h="113664">
                  <a:moveTo>
                    <a:pt x="434975" y="33400"/>
                  </a:moveTo>
                  <a:lnTo>
                    <a:pt x="427041" y="34379"/>
                  </a:lnTo>
                  <a:lnTo>
                    <a:pt x="420179" y="37322"/>
                  </a:lnTo>
                  <a:lnTo>
                    <a:pt x="414365" y="42241"/>
                  </a:lnTo>
                  <a:lnTo>
                    <a:pt x="409575" y="49149"/>
                  </a:lnTo>
                  <a:lnTo>
                    <a:pt x="418870" y="49149"/>
                  </a:lnTo>
                  <a:lnTo>
                    <a:pt x="421259" y="46100"/>
                  </a:lnTo>
                  <a:lnTo>
                    <a:pt x="425576" y="43687"/>
                  </a:lnTo>
                  <a:lnTo>
                    <a:pt x="455079" y="43687"/>
                  </a:lnTo>
                  <a:lnTo>
                    <a:pt x="453834" y="41132"/>
                  </a:lnTo>
                  <a:lnTo>
                    <a:pt x="445976" y="35331"/>
                  </a:lnTo>
                  <a:lnTo>
                    <a:pt x="434975" y="33400"/>
                  </a:lnTo>
                  <a:close/>
                </a:path>
                <a:path w="544195" h="113664">
                  <a:moveTo>
                    <a:pt x="393319" y="33400"/>
                  </a:moveTo>
                  <a:lnTo>
                    <a:pt x="388112" y="33400"/>
                  </a:lnTo>
                  <a:lnTo>
                    <a:pt x="380775" y="34260"/>
                  </a:lnTo>
                  <a:lnTo>
                    <a:pt x="374380" y="36845"/>
                  </a:lnTo>
                  <a:lnTo>
                    <a:pt x="368913" y="41169"/>
                  </a:lnTo>
                  <a:lnTo>
                    <a:pt x="364363" y="47244"/>
                  </a:lnTo>
                  <a:lnTo>
                    <a:pt x="371697" y="47244"/>
                  </a:lnTo>
                  <a:lnTo>
                    <a:pt x="372745" y="45847"/>
                  </a:lnTo>
                  <a:lnTo>
                    <a:pt x="377189" y="43687"/>
                  </a:lnTo>
                  <a:lnTo>
                    <a:pt x="407644" y="43687"/>
                  </a:lnTo>
                  <a:lnTo>
                    <a:pt x="405511" y="40639"/>
                  </a:lnTo>
                  <a:lnTo>
                    <a:pt x="401700" y="37719"/>
                  </a:lnTo>
                  <a:lnTo>
                    <a:pt x="397763" y="34798"/>
                  </a:lnTo>
                  <a:lnTo>
                    <a:pt x="393319" y="33400"/>
                  </a:lnTo>
                  <a:close/>
                </a:path>
                <a:path w="544195" h="113664">
                  <a:moveTo>
                    <a:pt x="522859" y="33400"/>
                  </a:moveTo>
                  <a:lnTo>
                    <a:pt x="512825" y="33400"/>
                  </a:lnTo>
                  <a:lnTo>
                    <a:pt x="505684" y="34093"/>
                  </a:lnTo>
                  <a:lnTo>
                    <a:pt x="478395" y="65079"/>
                  </a:lnTo>
                  <a:lnTo>
                    <a:pt x="477774" y="73533"/>
                  </a:lnTo>
                  <a:lnTo>
                    <a:pt x="478345" y="82436"/>
                  </a:lnTo>
                  <a:lnTo>
                    <a:pt x="504670" y="112512"/>
                  </a:lnTo>
                  <a:lnTo>
                    <a:pt x="512317" y="113157"/>
                  </a:lnTo>
                  <a:lnTo>
                    <a:pt x="520197" y="112704"/>
                  </a:lnTo>
                  <a:lnTo>
                    <a:pt x="527256" y="111347"/>
                  </a:lnTo>
                  <a:lnTo>
                    <a:pt x="533481" y="109085"/>
                  </a:lnTo>
                  <a:lnTo>
                    <a:pt x="538861" y="105918"/>
                  </a:lnTo>
                  <a:lnTo>
                    <a:pt x="538861" y="102870"/>
                  </a:lnTo>
                  <a:lnTo>
                    <a:pt x="507619" y="102870"/>
                  </a:lnTo>
                  <a:lnTo>
                    <a:pt x="501650" y="100584"/>
                  </a:lnTo>
                  <a:lnTo>
                    <a:pt x="497204" y="96012"/>
                  </a:lnTo>
                  <a:lnTo>
                    <a:pt x="492887" y="91312"/>
                  </a:lnTo>
                  <a:lnTo>
                    <a:pt x="490600" y="84836"/>
                  </a:lnTo>
                  <a:lnTo>
                    <a:pt x="490347" y="76326"/>
                  </a:lnTo>
                  <a:lnTo>
                    <a:pt x="544195" y="76326"/>
                  </a:lnTo>
                  <a:lnTo>
                    <a:pt x="544195" y="69976"/>
                  </a:lnTo>
                  <a:lnTo>
                    <a:pt x="543953" y="66039"/>
                  </a:lnTo>
                  <a:lnTo>
                    <a:pt x="490600" y="66039"/>
                  </a:lnTo>
                  <a:lnTo>
                    <a:pt x="491489" y="59309"/>
                  </a:lnTo>
                  <a:lnTo>
                    <a:pt x="493902" y="53975"/>
                  </a:lnTo>
                  <a:lnTo>
                    <a:pt x="497966" y="49784"/>
                  </a:lnTo>
                  <a:lnTo>
                    <a:pt x="502031" y="45720"/>
                  </a:lnTo>
                  <a:lnTo>
                    <a:pt x="506857" y="43687"/>
                  </a:lnTo>
                  <a:lnTo>
                    <a:pt x="536494" y="43687"/>
                  </a:lnTo>
                  <a:lnTo>
                    <a:pt x="536066" y="43052"/>
                  </a:lnTo>
                  <a:lnTo>
                    <a:pt x="530606" y="36575"/>
                  </a:lnTo>
                  <a:lnTo>
                    <a:pt x="522859" y="33400"/>
                  </a:lnTo>
                  <a:close/>
                </a:path>
                <a:path w="544195" h="113664">
                  <a:moveTo>
                    <a:pt x="538861" y="94361"/>
                  </a:moveTo>
                  <a:lnTo>
                    <a:pt x="531749" y="100075"/>
                  </a:lnTo>
                  <a:lnTo>
                    <a:pt x="523875" y="102870"/>
                  </a:lnTo>
                  <a:lnTo>
                    <a:pt x="538861" y="102870"/>
                  </a:lnTo>
                  <a:lnTo>
                    <a:pt x="538861" y="94361"/>
                  </a:lnTo>
                  <a:close/>
                </a:path>
                <a:path w="544195" h="113664">
                  <a:moveTo>
                    <a:pt x="536494" y="43687"/>
                  </a:moveTo>
                  <a:lnTo>
                    <a:pt x="518540" y="43687"/>
                  </a:lnTo>
                  <a:lnTo>
                    <a:pt x="523239" y="45593"/>
                  </a:lnTo>
                  <a:lnTo>
                    <a:pt x="526541" y="49530"/>
                  </a:lnTo>
                  <a:lnTo>
                    <a:pt x="529971" y="53466"/>
                  </a:lnTo>
                  <a:lnTo>
                    <a:pt x="531622" y="58927"/>
                  </a:lnTo>
                  <a:lnTo>
                    <a:pt x="531749" y="66039"/>
                  </a:lnTo>
                  <a:lnTo>
                    <a:pt x="543953" y="66039"/>
                  </a:lnTo>
                  <a:lnTo>
                    <a:pt x="543692" y="61805"/>
                  </a:lnTo>
                  <a:lnTo>
                    <a:pt x="542178" y="54610"/>
                  </a:lnTo>
                  <a:lnTo>
                    <a:pt x="539640" y="48367"/>
                  </a:lnTo>
                  <a:lnTo>
                    <a:pt x="536494" y="43687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52722" y="2576322"/>
              <a:ext cx="94615" cy="2851785"/>
            </a:xfrm>
            <a:custGeom>
              <a:avLst/>
              <a:gdLst/>
              <a:ahLst/>
              <a:cxnLst/>
              <a:rect l="l" t="t" r="r" b="b"/>
              <a:pathLst>
                <a:path w="94614" h="2851785">
                  <a:moveTo>
                    <a:pt x="94487" y="2851404"/>
                  </a:moveTo>
                  <a:lnTo>
                    <a:pt x="47243" y="1425702"/>
                  </a:lnTo>
                  <a:lnTo>
                    <a:pt x="34575" y="1425702"/>
                  </a:lnTo>
                  <a:lnTo>
                    <a:pt x="25431" y="1425702"/>
                  </a:lnTo>
                  <a:lnTo>
                    <a:pt x="15382" y="1425702"/>
                  </a:lnTo>
                  <a:lnTo>
                    <a:pt x="0" y="1425702"/>
                  </a:lnTo>
                  <a:lnTo>
                    <a:pt x="18365" y="1425702"/>
                  </a:lnTo>
                  <a:lnTo>
                    <a:pt x="33385" y="1425702"/>
                  </a:lnTo>
                  <a:lnTo>
                    <a:pt x="43523" y="1425702"/>
                  </a:lnTo>
                  <a:lnTo>
                    <a:pt x="47243" y="1425702"/>
                  </a:lnTo>
                  <a:lnTo>
                    <a:pt x="47243" y="0"/>
                  </a:lnTo>
                  <a:lnTo>
                    <a:pt x="28878" y="0"/>
                  </a:lnTo>
                  <a:lnTo>
                    <a:pt x="13858" y="0"/>
                  </a:lnTo>
                  <a:lnTo>
                    <a:pt x="3720" y="0"/>
                  </a:lnTo>
                  <a:lnTo>
                    <a:pt x="0" y="0"/>
                  </a:lnTo>
                  <a:lnTo>
                    <a:pt x="12668" y="0"/>
                  </a:lnTo>
                  <a:lnTo>
                    <a:pt x="21812" y="0"/>
                  </a:lnTo>
                  <a:lnTo>
                    <a:pt x="31861" y="0"/>
                  </a:lnTo>
                  <a:lnTo>
                    <a:pt x="47243" y="0"/>
                  </a:lnTo>
                </a:path>
              </a:pathLst>
            </a:custGeom>
            <a:ln w="19812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14164" y="3613785"/>
              <a:ext cx="131445" cy="769620"/>
            </a:xfrm>
            <a:custGeom>
              <a:avLst/>
              <a:gdLst/>
              <a:ahLst/>
              <a:cxnLst/>
              <a:rect l="l" t="t" r="r" b="b"/>
              <a:pathLst>
                <a:path w="131445" h="769620">
                  <a:moveTo>
                    <a:pt x="0" y="693673"/>
                  </a:moveTo>
                  <a:lnTo>
                    <a:pt x="0" y="705865"/>
                  </a:lnTo>
                  <a:lnTo>
                    <a:pt x="46736" y="730122"/>
                  </a:lnTo>
                  <a:lnTo>
                    <a:pt x="48768" y="731012"/>
                  </a:lnTo>
                  <a:lnTo>
                    <a:pt x="50292" y="731392"/>
                  </a:lnTo>
                  <a:lnTo>
                    <a:pt x="50292" y="731646"/>
                  </a:lnTo>
                  <a:lnTo>
                    <a:pt x="46862" y="732916"/>
                  </a:lnTo>
                  <a:lnTo>
                    <a:pt x="44831" y="733806"/>
                  </a:lnTo>
                  <a:lnTo>
                    <a:pt x="0" y="756031"/>
                  </a:lnTo>
                  <a:lnTo>
                    <a:pt x="0" y="769112"/>
                  </a:lnTo>
                  <a:lnTo>
                    <a:pt x="62102" y="737488"/>
                  </a:lnTo>
                  <a:lnTo>
                    <a:pt x="98171" y="737488"/>
                  </a:lnTo>
                  <a:lnTo>
                    <a:pt x="98171" y="726058"/>
                  </a:lnTo>
                  <a:lnTo>
                    <a:pt x="61849" y="726058"/>
                  </a:lnTo>
                  <a:lnTo>
                    <a:pt x="0" y="693673"/>
                  </a:lnTo>
                  <a:close/>
                </a:path>
                <a:path w="131445" h="769620">
                  <a:moveTo>
                    <a:pt x="62737" y="616965"/>
                  </a:moveTo>
                  <a:lnTo>
                    <a:pt x="28813" y="636333"/>
                  </a:lnTo>
                  <a:lnTo>
                    <a:pt x="26415" y="650239"/>
                  </a:lnTo>
                  <a:lnTo>
                    <a:pt x="27035" y="658078"/>
                  </a:lnTo>
                  <a:lnTo>
                    <a:pt x="55520" y="685438"/>
                  </a:lnTo>
                  <a:lnTo>
                    <a:pt x="63881" y="686053"/>
                  </a:lnTo>
                  <a:lnTo>
                    <a:pt x="71592" y="685462"/>
                  </a:lnTo>
                  <a:lnTo>
                    <a:pt x="78517" y="683704"/>
                  </a:lnTo>
                  <a:lnTo>
                    <a:pt x="84633" y="680803"/>
                  </a:lnTo>
                  <a:lnTo>
                    <a:pt x="89915" y="676782"/>
                  </a:lnTo>
                  <a:lnTo>
                    <a:pt x="91868" y="674496"/>
                  </a:lnTo>
                  <a:lnTo>
                    <a:pt x="54863" y="674496"/>
                  </a:lnTo>
                  <a:lnTo>
                    <a:pt x="48133" y="672464"/>
                  </a:lnTo>
                  <a:lnTo>
                    <a:pt x="43180" y="668273"/>
                  </a:lnTo>
                  <a:lnTo>
                    <a:pt x="38226" y="663956"/>
                  </a:lnTo>
                  <a:lnTo>
                    <a:pt x="35813" y="658367"/>
                  </a:lnTo>
                  <a:lnTo>
                    <a:pt x="35813" y="643889"/>
                  </a:lnTo>
                  <a:lnTo>
                    <a:pt x="38226" y="638301"/>
                  </a:lnTo>
                  <a:lnTo>
                    <a:pt x="47625" y="630427"/>
                  </a:lnTo>
                  <a:lnTo>
                    <a:pt x="54483" y="628522"/>
                  </a:lnTo>
                  <a:lnTo>
                    <a:pt x="91395" y="628522"/>
                  </a:lnTo>
                  <a:lnTo>
                    <a:pt x="89662" y="626490"/>
                  </a:lnTo>
                  <a:lnTo>
                    <a:pt x="84187" y="622323"/>
                  </a:lnTo>
                  <a:lnTo>
                    <a:pt x="77866" y="619347"/>
                  </a:lnTo>
                  <a:lnTo>
                    <a:pt x="70713" y="617561"/>
                  </a:lnTo>
                  <a:lnTo>
                    <a:pt x="62737" y="616965"/>
                  </a:lnTo>
                  <a:close/>
                </a:path>
                <a:path w="131445" h="769620">
                  <a:moveTo>
                    <a:pt x="91395" y="628522"/>
                  </a:moveTo>
                  <a:lnTo>
                    <a:pt x="71882" y="628522"/>
                  </a:lnTo>
                  <a:lnTo>
                    <a:pt x="78612" y="630427"/>
                  </a:lnTo>
                  <a:lnTo>
                    <a:pt x="88011" y="638301"/>
                  </a:lnTo>
                  <a:lnTo>
                    <a:pt x="90297" y="643889"/>
                  </a:lnTo>
                  <a:lnTo>
                    <a:pt x="90243" y="658367"/>
                  </a:lnTo>
                  <a:lnTo>
                    <a:pt x="87884" y="663956"/>
                  </a:lnTo>
                  <a:lnTo>
                    <a:pt x="83058" y="668146"/>
                  </a:lnTo>
                  <a:lnTo>
                    <a:pt x="78359" y="672338"/>
                  </a:lnTo>
                  <a:lnTo>
                    <a:pt x="71755" y="674496"/>
                  </a:lnTo>
                  <a:lnTo>
                    <a:pt x="91868" y="674496"/>
                  </a:lnTo>
                  <a:lnTo>
                    <a:pt x="94230" y="671732"/>
                  </a:lnTo>
                  <a:lnTo>
                    <a:pt x="97282" y="665908"/>
                  </a:lnTo>
                  <a:lnTo>
                    <a:pt x="99095" y="659298"/>
                  </a:lnTo>
                  <a:lnTo>
                    <a:pt x="99695" y="651890"/>
                  </a:lnTo>
                  <a:lnTo>
                    <a:pt x="99073" y="644368"/>
                  </a:lnTo>
                  <a:lnTo>
                    <a:pt x="97202" y="637619"/>
                  </a:lnTo>
                  <a:lnTo>
                    <a:pt x="94069" y="631656"/>
                  </a:lnTo>
                  <a:lnTo>
                    <a:pt x="91395" y="628522"/>
                  </a:lnTo>
                  <a:close/>
                </a:path>
                <a:path w="131445" h="769620">
                  <a:moveTo>
                    <a:pt x="86995" y="553465"/>
                  </a:moveTo>
                  <a:lnTo>
                    <a:pt x="74930" y="553465"/>
                  </a:lnTo>
                  <a:lnTo>
                    <a:pt x="80263" y="555244"/>
                  </a:lnTo>
                  <a:lnTo>
                    <a:pt x="84200" y="558800"/>
                  </a:lnTo>
                  <a:lnTo>
                    <a:pt x="88264" y="562356"/>
                  </a:lnTo>
                  <a:lnTo>
                    <a:pt x="90297" y="566801"/>
                  </a:lnTo>
                  <a:lnTo>
                    <a:pt x="90297" y="572262"/>
                  </a:lnTo>
                  <a:lnTo>
                    <a:pt x="88913" y="579689"/>
                  </a:lnTo>
                  <a:lnTo>
                    <a:pt x="84756" y="585009"/>
                  </a:lnTo>
                  <a:lnTo>
                    <a:pt x="77813" y="588210"/>
                  </a:lnTo>
                  <a:lnTo>
                    <a:pt x="68072" y="589279"/>
                  </a:lnTo>
                  <a:lnTo>
                    <a:pt x="28067" y="589279"/>
                  </a:lnTo>
                  <a:lnTo>
                    <a:pt x="28067" y="600456"/>
                  </a:lnTo>
                  <a:lnTo>
                    <a:pt x="69850" y="600456"/>
                  </a:lnTo>
                  <a:lnTo>
                    <a:pt x="82925" y="598886"/>
                  </a:lnTo>
                  <a:lnTo>
                    <a:pt x="92249" y="594185"/>
                  </a:lnTo>
                  <a:lnTo>
                    <a:pt x="97835" y="586364"/>
                  </a:lnTo>
                  <a:lnTo>
                    <a:pt x="99695" y="575437"/>
                  </a:lnTo>
                  <a:lnTo>
                    <a:pt x="99695" y="565657"/>
                  </a:lnTo>
                  <a:lnTo>
                    <a:pt x="95504" y="558419"/>
                  </a:lnTo>
                  <a:lnTo>
                    <a:pt x="86995" y="553719"/>
                  </a:lnTo>
                  <a:lnTo>
                    <a:pt x="86995" y="553465"/>
                  </a:lnTo>
                  <a:close/>
                </a:path>
                <a:path w="131445" h="769620">
                  <a:moveTo>
                    <a:pt x="98171" y="542289"/>
                  </a:moveTo>
                  <a:lnTo>
                    <a:pt x="28067" y="542289"/>
                  </a:lnTo>
                  <a:lnTo>
                    <a:pt x="28067" y="553465"/>
                  </a:lnTo>
                  <a:lnTo>
                    <a:pt x="98171" y="553465"/>
                  </a:lnTo>
                  <a:lnTo>
                    <a:pt x="98171" y="542289"/>
                  </a:lnTo>
                  <a:close/>
                </a:path>
                <a:path w="131445" h="769620">
                  <a:moveTo>
                    <a:pt x="98171" y="470407"/>
                  </a:moveTo>
                  <a:lnTo>
                    <a:pt x="28067" y="470407"/>
                  </a:lnTo>
                  <a:lnTo>
                    <a:pt x="28067" y="481583"/>
                  </a:lnTo>
                  <a:lnTo>
                    <a:pt x="98171" y="481583"/>
                  </a:lnTo>
                  <a:lnTo>
                    <a:pt x="98171" y="470407"/>
                  </a:lnTo>
                  <a:close/>
                </a:path>
                <a:path w="131445" h="769620">
                  <a:moveTo>
                    <a:pt x="98171" y="382015"/>
                  </a:moveTo>
                  <a:lnTo>
                    <a:pt x="54863" y="382015"/>
                  </a:lnTo>
                  <a:lnTo>
                    <a:pt x="42435" y="383466"/>
                  </a:lnTo>
                  <a:lnTo>
                    <a:pt x="33543" y="387810"/>
                  </a:lnTo>
                  <a:lnTo>
                    <a:pt x="28199" y="395035"/>
                  </a:lnTo>
                  <a:lnTo>
                    <a:pt x="26415" y="405129"/>
                  </a:lnTo>
                  <a:lnTo>
                    <a:pt x="27320" y="412442"/>
                  </a:lnTo>
                  <a:lnTo>
                    <a:pt x="30035" y="418766"/>
                  </a:lnTo>
                  <a:lnTo>
                    <a:pt x="34559" y="424114"/>
                  </a:lnTo>
                  <a:lnTo>
                    <a:pt x="40894" y="428497"/>
                  </a:lnTo>
                  <a:lnTo>
                    <a:pt x="36575" y="429767"/>
                  </a:lnTo>
                  <a:lnTo>
                    <a:pt x="33020" y="432181"/>
                  </a:lnTo>
                  <a:lnTo>
                    <a:pt x="27686" y="439292"/>
                  </a:lnTo>
                  <a:lnTo>
                    <a:pt x="26415" y="443483"/>
                  </a:lnTo>
                  <a:lnTo>
                    <a:pt x="26415" y="457834"/>
                  </a:lnTo>
                  <a:lnTo>
                    <a:pt x="30607" y="465073"/>
                  </a:lnTo>
                  <a:lnTo>
                    <a:pt x="39115" y="470026"/>
                  </a:lnTo>
                  <a:lnTo>
                    <a:pt x="39115" y="470407"/>
                  </a:lnTo>
                  <a:lnTo>
                    <a:pt x="51562" y="470407"/>
                  </a:lnTo>
                  <a:lnTo>
                    <a:pt x="46100" y="468756"/>
                  </a:lnTo>
                  <a:lnTo>
                    <a:pt x="42037" y="465581"/>
                  </a:lnTo>
                  <a:lnTo>
                    <a:pt x="37846" y="462406"/>
                  </a:lnTo>
                  <a:lnTo>
                    <a:pt x="35813" y="458342"/>
                  </a:lnTo>
                  <a:lnTo>
                    <a:pt x="35813" y="453389"/>
                  </a:lnTo>
                  <a:lnTo>
                    <a:pt x="37101" y="446389"/>
                  </a:lnTo>
                  <a:lnTo>
                    <a:pt x="40973" y="441388"/>
                  </a:lnTo>
                  <a:lnTo>
                    <a:pt x="47440" y="438388"/>
                  </a:lnTo>
                  <a:lnTo>
                    <a:pt x="56514" y="437388"/>
                  </a:lnTo>
                  <a:lnTo>
                    <a:pt x="98171" y="437388"/>
                  </a:lnTo>
                  <a:lnTo>
                    <a:pt x="98171" y="426212"/>
                  </a:lnTo>
                  <a:lnTo>
                    <a:pt x="52070" y="426212"/>
                  </a:lnTo>
                  <a:lnTo>
                    <a:pt x="46736" y="424560"/>
                  </a:lnTo>
                  <a:lnTo>
                    <a:pt x="42418" y="421131"/>
                  </a:lnTo>
                  <a:lnTo>
                    <a:pt x="37973" y="417829"/>
                  </a:lnTo>
                  <a:lnTo>
                    <a:pt x="35813" y="413765"/>
                  </a:lnTo>
                  <a:lnTo>
                    <a:pt x="35813" y="403225"/>
                  </a:lnTo>
                  <a:lnTo>
                    <a:pt x="37592" y="399288"/>
                  </a:lnTo>
                  <a:lnTo>
                    <a:pt x="44450" y="394462"/>
                  </a:lnTo>
                  <a:lnTo>
                    <a:pt x="50037" y="393319"/>
                  </a:lnTo>
                  <a:lnTo>
                    <a:pt x="98171" y="393319"/>
                  </a:lnTo>
                  <a:lnTo>
                    <a:pt x="98171" y="382015"/>
                  </a:lnTo>
                  <a:close/>
                </a:path>
                <a:path w="131445" h="769620">
                  <a:moveTo>
                    <a:pt x="62611" y="322198"/>
                  </a:moveTo>
                  <a:lnTo>
                    <a:pt x="53721" y="322198"/>
                  </a:lnTo>
                  <a:lnTo>
                    <a:pt x="56642" y="343281"/>
                  </a:lnTo>
                  <a:lnTo>
                    <a:pt x="59285" y="353375"/>
                  </a:lnTo>
                  <a:lnTo>
                    <a:pt x="63976" y="360600"/>
                  </a:lnTo>
                  <a:lnTo>
                    <a:pt x="70715" y="364944"/>
                  </a:lnTo>
                  <a:lnTo>
                    <a:pt x="79501" y="366394"/>
                  </a:lnTo>
                  <a:lnTo>
                    <a:pt x="85598" y="366394"/>
                  </a:lnTo>
                  <a:lnTo>
                    <a:pt x="90550" y="364363"/>
                  </a:lnTo>
                  <a:lnTo>
                    <a:pt x="97917" y="356488"/>
                  </a:lnTo>
                  <a:lnTo>
                    <a:pt x="98454" y="354838"/>
                  </a:lnTo>
                  <a:lnTo>
                    <a:pt x="73913" y="354838"/>
                  </a:lnTo>
                  <a:lnTo>
                    <a:pt x="70738" y="353567"/>
                  </a:lnTo>
                  <a:lnTo>
                    <a:pt x="68834" y="350900"/>
                  </a:lnTo>
                  <a:lnTo>
                    <a:pt x="67056" y="348233"/>
                  </a:lnTo>
                  <a:lnTo>
                    <a:pt x="65659" y="344296"/>
                  </a:lnTo>
                  <a:lnTo>
                    <a:pt x="65024" y="339089"/>
                  </a:lnTo>
                  <a:lnTo>
                    <a:pt x="62611" y="322198"/>
                  </a:lnTo>
                  <a:close/>
                </a:path>
                <a:path w="131445" h="769620">
                  <a:moveTo>
                    <a:pt x="98171" y="311022"/>
                  </a:moveTo>
                  <a:lnTo>
                    <a:pt x="52577" y="311022"/>
                  </a:lnTo>
                  <a:lnTo>
                    <a:pt x="41096" y="312568"/>
                  </a:lnTo>
                  <a:lnTo>
                    <a:pt x="32924" y="317198"/>
                  </a:lnTo>
                  <a:lnTo>
                    <a:pt x="28039" y="324899"/>
                  </a:lnTo>
                  <a:lnTo>
                    <a:pt x="26588" y="334517"/>
                  </a:lnTo>
                  <a:lnTo>
                    <a:pt x="26518" y="345058"/>
                  </a:lnTo>
                  <a:lnTo>
                    <a:pt x="28575" y="352678"/>
                  </a:lnTo>
                  <a:lnTo>
                    <a:pt x="32893" y="359537"/>
                  </a:lnTo>
                  <a:lnTo>
                    <a:pt x="44450" y="359537"/>
                  </a:lnTo>
                  <a:lnTo>
                    <a:pt x="38735" y="352678"/>
                  </a:lnTo>
                  <a:lnTo>
                    <a:pt x="35813" y="345058"/>
                  </a:lnTo>
                  <a:lnTo>
                    <a:pt x="35813" y="327025"/>
                  </a:lnTo>
                  <a:lnTo>
                    <a:pt x="41783" y="322198"/>
                  </a:lnTo>
                  <a:lnTo>
                    <a:pt x="98171" y="322198"/>
                  </a:lnTo>
                  <a:lnTo>
                    <a:pt x="98171" y="311022"/>
                  </a:lnTo>
                  <a:close/>
                </a:path>
                <a:path w="131445" h="769620">
                  <a:moveTo>
                    <a:pt x="87122" y="322198"/>
                  </a:moveTo>
                  <a:lnTo>
                    <a:pt x="75564" y="322198"/>
                  </a:lnTo>
                  <a:lnTo>
                    <a:pt x="80518" y="324103"/>
                  </a:lnTo>
                  <a:lnTo>
                    <a:pt x="84455" y="327659"/>
                  </a:lnTo>
                  <a:lnTo>
                    <a:pt x="88392" y="331342"/>
                  </a:lnTo>
                  <a:lnTo>
                    <a:pt x="90191" y="335660"/>
                  </a:lnTo>
                  <a:lnTo>
                    <a:pt x="90297" y="345566"/>
                  </a:lnTo>
                  <a:lnTo>
                    <a:pt x="89281" y="348741"/>
                  </a:lnTo>
                  <a:lnTo>
                    <a:pt x="84836" y="353694"/>
                  </a:lnTo>
                  <a:lnTo>
                    <a:pt x="82042" y="354838"/>
                  </a:lnTo>
                  <a:lnTo>
                    <a:pt x="98454" y="354838"/>
                  </a:lnTo>
                  <a:lnTo>
                    <a:pt x="99695" y="351027"/>
                  </a:lnTo>
                  <a:lnTo>
                    <a:pt x="99695" y="334517"/>
                  </a:lnTo>
                  <a:lnTo>
                    <a:pt x="95504" y="327406"/>
                  </a:lnTo>
                  <a:lnTo>
                    <a:pt x="87122" y="322452"/>
                  </a:lnTo>
                  <a:lnTo>
                    <a:pt x="87122" y="322198"/>
                  </a:lnTo>
                  <a:close/>
                </a:path>
                <a:path w="131445" h="769620">
                  <a:moveTo>
                    <a:pt x="98171" y="278383"/>
                  </a:moveTo>
                  <a:lnTo>
                    <a:pt x="28067" y="278383"/>
                  </a:lnTo>
                  <a:lnTo>
                    <a:pt x="28067" y="289559"/>
                  </a:lnTo>
                  <a:lnTo>
                    <a:pt x="98171" y="289559"/>
                  </a:lnTo>
                  <a:lnTo>
                    <a:pt x="98171" y="278383"/>
                  </a:lnTo>
                  <a:close/>
                </a:path>
                <a:path w="131445" h="769620">
                  <a:moveTo>
                    <a:pt x="98171" y="231394"/>
                  </a:moveTo>
                  <a:lnTo>
                    <a:pt x="45847" y="231394"/>
                  </a:lnTo>
                  <a:lnTo>
                    <a:pt x="38735" y="233425"/>
                  </a:lnTo>
                  <a:lnTo>
                    <a:pt x="28829" y="241553"/>
                  </a:lnTo>
                  <a:lnTo>
                    <a:pt x="26415" y="247395"/>
                  </a:lnTo>
                  <a:lnTo>
                    <a:pt x="26415" y="255015"/>
                  </a:lnTo>
                  <a:lnTo>
                    <a:pt x="27229" y="262108"/>
                  </a:lnTo>
                  <a:lnTo>
                    <a:pt x="29686" y="268319"/>
                  </a:lnTo>
                  <a:lnTo>
                    <a:pt x="33809" y="273625"/>
                  </a:lnTo>
                  <a:lnTo>
                    <a:pt x="39624" y="278002"/>
                  </a:lnTo>
                  <a:lnTo>
                    <a:pt x="39624" y="278383"/>
                  </a:lnTo>
                  <a:lnTo>
                    <a:pt x="51688" y="278383"/>
                  </a:lnTo>
                  <a:lnTo>
                    <a:pt x="46355" y="276478"/>
                  </a:lnTo>
                  <a:lnTo>
                    <a:pt x="37973" y="269113"/>
                  </a:lnTo>
                  <a:lnTo>
                    <a:pt x="35813" y="264540"/>
                  </a:lnTo>
                  <a:lnTo>
                    <a:pt x="35813" y="258825"/>
                  </a:lnTo>
                  <a:lnTo>
                    <a:pt x="37216" y="251731"/>
                  </a:lnTo>
                  <a:lnTo>
                    <a:pt x="41417" y="246649"/>
                  </a:lnTo>
                  <a:lnTo>
                    <a:pt x="48404" y="243591"/>
                  </a:lnTo>
                  <a:lnTo>
                    <a:pt x="58165" y="242569"/>
                  </a:lnTo>
                  <a:lnTo>
                    <a:pt x="98171" y="242569"/>
                  </a:lnTo>
                  <a:lnTo>
                    <a:pt x="98171" y="231394"/>
                  </a:lnTo>
                  <a:close/>
                </a:path>
                <a:path w="131445" h="769620">
                  <a:moveTo>
                    <a:pt x="62611" y="171322"/>
                  </a:moveTo>
                  <a:lnTo>
                    <a:pt x="53721" y="171322"/>
                  </a:lnTo>
                  <a:lnTo>
                    <a:pt x="56642" y="192404"/>
                  </a:lnTo>
                  <a:lnTo>
                    <a:pt x="59285" y="202499"/>
                  </a:lnTo>
                  <a:lnTo>
                    <a:pt x="63976" y="209724"/>
                  </a:lnTo>
                  <a:lnTo>
                    <a:pt x="70715" y="214068"/>
                  </a:lnTo>
                  <a:lnTo>
                    <a:pt x="79501" y="215519"/>
                  </a:lnTo>
                  <a:lnTo>
                    <a:pt x="85598" y="215519"/>
                  </a:lnTo>
                  <a:lnTo>
                    <a:pt x="90550" y="213487"/>
                  </a:lnTo>
                  <a:lnTo>
                    <a:pt x="97917" y="205612"/>
                  </a:lnTo>
                  <a:lnTo>
                    <a:pt x="98454" y="203962"/>
                  </a:lnTo>
                  <a:lnTo>
                    <a:pt x="73913" y="203962"/>
                  </a:lnTo>
                  <a:lnTo>
                    <a:pt x="70738" y="202691"/>
                  </a:lnTo>
                  <a:lnTo>
                    <a:pt x="68834" y="200025"/>
                  </a:lnTo>
                  <a:lnTo>
                    <a:pt x="67056" y="197357"/>
                  </a:lnTo>
                  <a:lnTo>
                    <a:pt x="65659" y="193420"/>
                  </a:lnTo>
                  <a:lnTo>
                    <a:pt x="65024" y="188213"/>
                  </a:lnTo>
                  <a:lnTo>
                    <a:pt x="62611" y="171322"/>
                  </a:lnTo>
                  <a:close/>
                </a:path>
                <a:path w="131445" h="769620">
                  <a:moveTo>
                    <a:pt x="98171" y="160146"/>
                  </a:moveTo>
                  <a:lnTo>
                    <a:pt x="52577" y="160146"/>
                  </a:lnTo>
                  <a:lnTo>
                    <a:pt x="41096" y="161692"/>
                  </a:lnTo>
                  <a:lnTo>
                    <a:pt x="32924" y="166322"/>
                  </a:lnTo>
                  <a:lnTo>
                    <a:pt x="28039" y="174023"/>
                  </a:lnTo>
                  <a:lnTo>
                    <a:pt x="26588" y="183641"/>
                  </a:lnTo>
                  <a:lnTo>
                    <a:pt x="26518" y="194182"/>
                  </a:lnTo>
                  <a:lnTo>
                    <a:pt x="28575" y="201802"/>
                  </a:lnTo>
                  <a:lnTo>
                    <a:pt x="32893" y="208660"/>
                  </a:lnTo>
                  <a:lnTo>
                    <a:pt x="44450" y="208660"/>
                  </a:lnTo>
                  <a:lnTo>
                    <a:pt x="38735" y="201802"/>
                  </a:lnTo>
                  <a:lnTo>
                    <a:pt x="35813" y="194182"/>
                  </a:lnTo>
                  <a:lnTo>
                    <a:pt x="35813" y="176148"/>
                  </a:lnTo>
                  <a:lnTo>
                    <a:pt x="41783" y="171322"/>
                  </a:lnTo>
                  <a:lnTo>
                    <a:pt x="98171" y="171322"/>
                  </a:lnTo>
                  <a:lnTo>
                    <a:pt x="98171" y="160146"/>
                  </a:lnTo>
                  <a:close/>
                </a:path>
                <a:path w="131445" h="769620">
                  <a:moveTo>
                    <a:pt x="87122" y="171322"/>
                  </a:moveTo>
                  <a:lnTo>
                    <a:pt x="75564" y="171322"/>
                  </a:lnTo>
                  <a:lnTo>
                    <a:pt x="80518" y="173227"/>
                  </a:lnTo>
                  <a:lnTo>
                    <a:pt x="84455" y="176783"/>
                  </a:lnTo>
                  <a:lnTo>
                    <a:pt x="88392" y="180466"/>
                  </a:lnTo>
                  <a:lnTo>
                    <a:pt x="90191" y="184784"/>
                  </a:lnTo>
                  <a:lnTo>
                    <a:pt x="90297" y="194690"/>
                  </a:lnTo>
                  <a:lnTo>
                    <a:pt x="89281" y="197865"/>
                  </a:lnTo>
                  <a:lnTo>
                    <a:pt x="84836" y="202819"/>
                  </a:lnTo>
                  <a:lnTo>
                    <a:pt x="82042" y="203962"/>
                  </a:lnTo>
                  <a:lnTo>
                    <a:pt x="98454" y="203962"/>
                  </a:lnTo>
                  <a:lnTo>
                    <a:pt x="99695" y="200151"/>
                  </a:lnTo>
                  <a:lnTo>
                    <a:pt x="99695" y="183641"/>
                  </a:lnTo>
                  <a:lnTo>
                    <a:pt x="95504" y="176529"/>
                  </a:lnTo>
                  <a:lnTo>
                    <a:pt x="87122" y="171576"/>
                  </a:lnTo>
                  <a:lnTo>
                    <a:pt x="87122" y="171322"/>
                  </a:lnTo>
                  <a:close/>
                </a:path>
                <a:path w="131445" h="769620">
                  <a:moveTo>
                    <a:pt x="50546" y="90042"/>
                  </a:moveTo>
                  <a:lnTo>
                    <a:pt x="37719" y="90042"/>
                  </a:lnTo>
                  <a:lnTo>
                    <a:pt x="37719" y="90296"/>
                  </a:lnTo>
                  <a:lnTo>
                    <a:pt x="30099" y="94868"/>
                  </a:lnTo>
                  <a:lnTo>
                    <a:pt x="26415" y="101981"/>
                  </a:lnTo>
                  <a:lnTo>
                    <a:pt x="26415" y="111378"/>
                  </a:lnTo>
                  <a:lnTo>
                    <a:pt x="56852" y="142964"/>
                  </a:lnTo>
                  <a:lnTo>
                    <a:pt x="65277" y="143509"/>
                  </a:lnTo>
                  <a:lnTo>
                    <a:pt x="72778" y="143009"/>
                  </a:lnTo>
                  <a:lnTo>
                    <a:pt x="79470" y="141509"/>
                  </a:lnTo>
                  <a:lnTo>
                    <a:pt x="85351" y="139009"/>
                  </a:lnTo>
                  <a:lnTo>
                    <a:pt x="90424" y="135508"/>
                  </a:lnTo>
                  <a:lnTo>
                    <a:pt x="94572" y="131952"/>
                  </a:lnTo>
                  <a:lnTo>
                    <a:pt x="55499" y="131952"/>
                  </a:lnTo>
                  <a:lnTo>
                    <a:pt x="48387" y="130047"/>
                  </a:lnTo>
                  <a:lnTo>
                    <a:pt x="43434" y="126110"/>
                  </a:lnTo>
                  <a:lnTo>
                    <a:pt x="38354" y="122173"/>
                  </a:lnTo>
                  <a:lnTo>
                    <a:pt x="35813" y="116712"/>
                  </a:lnTo>
                  <a:lnTo>
                    <a:pt x="35813" y="104139"/>
                  </a:lnTo>
                  <a:lnTo>
                    <a:pt x="37846" y="99440"/>
                  </a:lnTo>
                  <a:lnTo>
                    <a:pt x="41783" y="95757"/>
                  </a:lnTo>
                  <a:lnTo>
                    <a:pt x="45720" y="91947"/>
                  </a:lnTo>
                  <a:lnTo>
                    <a:pt x="50546" y="90042"/>
                  </a:lnTo>
                  <a:close/>
                </a:path>
                <a:path w="131445" h="769620">
                  <a:moveTo>
                    <a:pt x="92456" y="78866"/>
                  </a:moveTo>
                  <a:lnTo>
                    <a:pt x="28067" y="78866"/>
                  </a:lnTo>
                  <a:lnTo>
                    <a:pt x="28067" y="90042"/>
                  </a:lnTo>
                  <a:lnTo>
                    <a:pt x="93980" y="90042"/>
                  </a:lnTo>
                  <a:lnTo>
                    <a:pt x="106054" y="91662"/>
                  </a:lnTo>
                  <a:lnTo>
                    <a:pt x="114665" y="96519"/>
                  </a:lnTo>
                  <a:lnTo>
                    <a:pt x="119822" y="104616"/>
                  </a:lnTo>
                  <a:lnTo>
                    <a:pt x="121519" y="115823"/>
                  </a:lnTo>
                  <a:lnTo>
                    <a:pt x="121503" y="123189"/>
                  </a:lnTo>
                  <a:lnTo>
                    <a:pt x="119380" y="130682"/>
                  </a:lnTo>
                  <a:lnTo>
                    <a:pt x="114935" y="138556"/>
                  </a:lnTo>
                  <a:lnTo>
                    <a:pt x="126237" y="138556"/>
                  </a:lnTo>
                  <a:lnTo>
                    <a:pt x="129412" y="132079"/>
                  </a:lnTo>
                  <a:lnTo>
                    <a:pt x="131012" y="124698"/>
                  </a:lnTo>
                  <a:lnTo>
                    <a:pt x="131063" y="115823"/>
                  </a:lnTo>
                  <a:lnTo>
                    <a:pt x="128656" y="99655"/>
                  </a:lnTo>
                  <a:lnTo>
                    <a:pt x="121427" y="88106"/>
                  </a:lnTo>
                  <a:lnTo>
                    <a:pt x="109364" y="81176"/>
                  </a:lnTo>
                  <a:lnTo>
                    <a:pt x="92456" y="78866"/>
                  </a:lnTo>
                  <a:close/>
                </a:path>
                <a:path w="131445" h="769620">
                  <a:moveTo>
                    <a:pt x="86360" y="90042"/>
                  </a:moveTo>
                  <a:lnTo>
                    <a:pt x="73406" y="90042"/>
                  </a:lnTo>
                  <a:lnTo>
                    <a:pt x="79121" y="92075"/>
                  </a:lnTo>
                  <a:lnTo>
                    <a:pt x="88011" y="99948"/>
                  </a:lnTo>
                  <a:lnTo>
                    <a:pt x="90297" y="105028"/>
                  </a:lnTo>
                  <a:lnTo>
                    <a:pt x="90297" y="117601"/>
                  </a:lnTo>
                  <a:lnTo>
                    <a:pt x="88011" y="122554"/>
                  </a:lnTo>
                  <a:lnTo>
                    <a:pt x="83312" y="126364"/>
                  </a:lnTo>
                  <a:lnTo>
                    <a:pt x="78612" y="130047"/>
                  </a:lnTo>
                  <a:lnTo>
                    <a:pt x="72389" y="131952"/>
                  </a:lnTo>
                  <a:lnTo>
                    <a:pt x="94572" y="131952"/>
                  </a:lnTo>
                  <a:lnTo>
                    <a:pt x="96635" y="130184"/>
                  </a:lnTo>
                  <a:lnTo>
                    <a:pt x="99695" y="123189"/>
                  </a:lnTo>
                  <a:lnTo>
                    <a:pt x="99695" y="114426"/>
                  </a:lnTo>
                  <a:lnTo>
                    <a:pt x="98861" y="106906"/>
                  </a:lnTo>
                  <a:lnTo>
                    <a:pt x="96361" y="100361"/>
                  </a:lnTo>
                  <a:lnTo>
                    <a:pt x="92194" y="94817"/>
                  </a:lnTo>
                  <a:lnTo>
                    <a:pt x="86360" y="90296"/>
                  </a:lnTo>
                  <a:lnTo>
                    <a:pt x="86360" y="90042"/>
                  </a:lnTo>
                  <a:close/>
                </a:path>
                <a:path w="131445" h="769620">
                  <a:moveTo>
                    <a:pt x="65912" y="0"/>
                  </a:moveTo>
                  <a:lnTo>
                    <a:pt x="59944" y="0"/>
                  </a:lnTo>
                  <a:lnTo>
                    <a:pt x="52468" y="476"/>
                  </a:lnTo>
                  <a:lnTo>
                    <a:pt x="26415" y="19684"/>
                  </a:lnTo>
                  <a:lnTo>
                    <a:pt x="26415" y="38100"/>
                  </a:lnTo>
                  <a:lnTo>
                    <a:pt x="63373" y="61213"/>
                  </a:lnTo>
                  <a:lnTo>
                    <a:pt x="71542" y="60670"/>
                  </a:lnTo>
                  <a:lnTo>
                    <a:pt x="78724" y="59054"/>
                  </a:lnTo>
                  <a:lnTo>
                    <a:pt x="84929" y="56391"/>
                  </a:lnTo>
                  <a:lnTo>
                    <a:pt x="90170" y="52704"/>
                  </a:lnTo>
                  <a:lnTo>
                    <a:pt x="93697" y="49529"/>
                  </a:lnTo>
                  <a:lnTo>
                    <a:pt x="65912" y="49529"/>
                  </a:lnTo>
                  <a:lnTo>
                    <a:pt x="56387" y="49402"/>
                  </a:lnTo>
                  <a:lnTo>
                    <a:pt x="50292" y="48513"/>
                  </a:lnTo>
                  <a:lnTo>
                    <a:pt x="45338" y="46227"/>
                  </a:lnTo>
                  <a:lnTo>
                    <a:pt x="37719" y="38862"/>
                  </a:lnTo>
                  <a:lnTo>
                    <a:pt x="35813" y="34416"/>
                  </a:lnTo>
                  <a:lnTo>
                    <a:pt x="35813" y="23621"/>
                  </a:lnTo>
                  <a:lnTo>
                    <a:pt x="37592" y="19303"/>
                  </a:lnTo>
                  <a:lnTo>
                    <a:pt x="41275" y="16256"/>
                  </a:lnTo>
                  <a:lnTo>
                    <a:pt x="44831" y="13207"/>
                  </a:lnTo>
                  <a:lnTo>
                    <a:pt x="49911" y="11556"/>
                  </a:lnTo>
                  <a:lnTo>
                    <a:pt x="65912" y="11556"/>
                  </a:lnTo>
                  <a:lnTo>
                    <a:pt x="65912" y="0"/>
                  </a:lnTo>
                  <a:close/>
                </a:path>
                <a:path w="131445" h="769620">
                  <a:moveTo>
                    <a:pt x="93090" y="4952"/>
                  </a:moveTo>
                  <a:lnTo>
                    <a:pt x="82550" y="4952"/>
                  </a:lnTo>
                  <a:lnTo>
                    <a:pt x="87757" y="11556"/>
                  </a:lnTo>
                  <a:lnTo>
                    <a:pt x="90297" y="18795"/>
                  </a:lnTo>
                  <a:lnTo>
                    <a:pt x="90297" y="33654"/>
                  </a:lnTo>
                  <a:lnTo>
                    <a:pt x="88137" y="39242"/>
                  </a:lnTo>
                  <a:lnTo>
                    <a:pt x="83947" y="43179"/>
                  </a:lnTo>
                  <a:lnTo>
                    <a:pt x="79756" y="47243"/>
                  </a:lnTo>
                  <a:lnTo>
                    <a:pt x="73660" y="49402"/>
                  </a:lnTo>
                  <a:lnTo>
                    <a:pt x="65912" y="49529"/>
                  </a:lnTo>
                  <a:lnTo>
                    <a:pt x="93697" y="49529"/>
                  </a:lnTo>
                  <a:lnTo>
                    <a:pt x="96520" y="46989"/>
                  </a:lnTo>
                  <a:lnTo>
                    <a:pt x="99695" y="39242"/>
                  </a:lnTo>
                  <a:lnTo>
                    <a:pt x="99593" y="18795"/>
                  </a:lnTo>
                  <a:lnTo>
                    <a:pt x="97536" y="11048"/>
                  </a:lnTo>
                  <a:lnTo>
                    <a:pt x="93090" y="4952"/>
                  </a:lnTo>
                  <a:close/>
                </a:path>
                <a:path w="131445" h="769620">
                  <a:moveTo>
                    <a:pt x="65912" y="11556"/>
                  </a:moveTo>
                  <a:lnTo>
                    <a:pt x="56387" y="11556"/>
                  </a:lnTo>
                  <a:lnTo>
                    <a:pt x="56387" y="49402"/>
                  </a:lnTo>
                  <a:lnTo>
                    <a:pt x="65912" y="49402"/>
                  </a:lnTo>
                  <a:lnTo>
                    <a:pt x="65912" y="11556"/>
                  </a:lnTo>
                  <a:close/>
                </a:path>
              </a:pathLst>
            </a:custGeom>
            <a:solidFill>
              <a:srgbClr val="585858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97223" y="4895088"/>
              <a:ext cx="548639" cy="571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14927" y="1874520"/>
              <a:ext cx="2009139" cy="3647440"/>
            </a:xfrm>
            <a:custGeom>
              <a:avLst/>
              <a:gdLst/>
              <a:ahLst/>
              <a:cxnLst/>
              <a:rect l="l" t="t" r="r" b="b"/>
              <a:pathLst>
                <a:path w="2009139" h="3647440">
                  <a:moveTo>
                    <a:pt x="0" y="3646932"/>
                  </a:moveTo>
                  <a:lnTo>
                    <a:pt x="2008631" y="3646932"/>
                  </a:lnTo>
                  <a:lnTo>
                    <a:pt x="2008631" y="0"/>
                  </a:lnTo>
                  <a:lnTo>
                    <a:pt x="0" y="0"/>
                  </a:lnTo>
                  <a:lnTo>
                    <a:pt x="0" y="3646932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792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360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451350" y="1703508"/>
            <a:ext cx="4712970" cy="318198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64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25" dirty="0">
                <a:latin typeface="Arial"/>
                <a:cs typeface="Arial"/>
              </a:rPr>
              <a:t>Virtualization.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90" dirty="0">
                <a:latin typeface="Arial"/>
                <a:cs typeface="Arial"/>
              </a:rPr>
              <a:t>Service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provisioning.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95" dirty="0">
                <a:latin typeface="Arial"/>
                <a:cs typeface="Arial"/>
              </a:rPr>
              <a:t>Call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center.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55" dirty="0">
                <a:latin typeface="Arial"/>
                <a:cs typeface="Arial"/>
              </a:rPr>
              <a:t>Operations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95" dirty="0">
                <a:latin typeface="Arial"/>
                <a:cs typeface="Arial"/>
              </a:rPr>
              <a:t>Systems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5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120" dirty="0">
                <a:latin typeface="Arial"/>
                <a:cs typeface="Arial"/>
              </a:rPr>
              <a:t>QoS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30" dirty="0">
                <a:latin typeface="Arial"/>
                <a:cs typeface="Arial"/>
              </a:rPr>
              <a:t>Billing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accounting,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asset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120" dirty="0">
                <a:latin typeface="Arial"/>
                <a:cs typeface="Arial"/>
              </a:rPr>
              <a:t>SLA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90" dirty="0">
                <a:latin typeface="Arial"/>
                <a:cs typeface="Arial"/>
              </a:rPr>
              <a:t>Technical </a:t>
            </a:r>
            <a:r>
              <a:rPr sz="2000" spc="-40" dirty="0">
                <a:latin typeface="Arial"/>
                <a:cs typeface="Arial"/>
              </a:rPr>
              <a:t>support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backups.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066800"/>
            <a:ext cx="5799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14" dirty="0"/>
              <a:t>Service </a:t>
            </a:r>
            <a:r>
              <a:rPr lang="en-US" sz="2400" b="1" spc="-70" dirty="0"/>
              <a:t>management </a:t>
            </a:r>
            <a:r>
              <a:rPr lang="en-US" sz="2400" b="1" spc="-100" dirty="0"/>
              <a:t>and </a:t>
            </a:r>
            <a:r>
              <a:rPr lang="en-US" sz="2400" b="1" spc="-60" dirty="0"/>
              <a:t>provisioning</a:t>
            </a:r>
            <a:r>
              <a:rPr lang="en-US" sz="2400" b="1" spc="-405" dirty="0"/>
              <a:t> </a:t>
            </a:r>
            <a:r>
              <a:rPr lang="en-US" sz="2400" b="1" spc="-65" dirty="0"/>
              <a:t>including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1644014" cy="15709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49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4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(cont</a:t>
            </a:r>
            <a:r>
              <a:rPr sz="3600" spc="-365" dirty="0">
                <a:solidFill>
                  <a:srgbClr val="FFFFFF"/>
                </a:solidFill>
                <a:latin typeface="AoyagiKouzanFontT"/>
                <a:cs typeface="AoyagiKouzanFontT"/>
              </a:rPr>
              <a:t>’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451350" y="1879828"/>
            <a:ext cx="4901565" cy="28802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85" dirty="0">
                <a:latin typeface="Arial"/>
                <a:cs typeface="Arial"/>
              </a:rPr>
              <a:t>ID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authentication.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30" dirty="0">
                <a:latin typeface="Arial"/>
                <a:cs typeface="Arial"/>
              </a:rPr>
              <a:t>Certification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accreditation.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lang="en-US" sz="2000" spc="-40">
                <a:latin typeface="Arial"/>
                <a:cs typeface="Arial"/>
              </a:rPr>
              <a:t>intervention</a:t>
            </a:r>
            <a:r>
              <a:rPr sz="2000" spc="-175" smtClean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prevention.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lang="en-US" sz="2000" spc="-40" dirty="0">
                <a:latin typeface="Arial"/>
                <a:cs typeface="Arial"/>
              </a:rPr>
              <a:t>intervention</a:t>
            </a:r>
            <a:r>
              <a:rPr sz="2000" spc="-175" dirty="0" smtClean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detection.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59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75" dirty="0">
                <a:latin typeface="Arial"/>
                <a:cs typeface="Arial"/>
              </a:rPr>
              <a:t>Virus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protection.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60" dirty="0">
                <a:latin typeface="Arial"/>
                <a:cs typeface="Arial"/>
              </a:rPr>
              <a:t>Cryptography.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90" dirty="0">
                <a:latin typeface="Arial"/>
                <a:cs typeface="Arial"/>
              </a:rPr>
              <a:t>Physical </a:t>
            </a:r>
            <a:r>
              <a:rPr sz="2000" spc="-55" dirty="0">
                <a:latin typeface="Arial"/>
                <a:cs typeface="Arial"/>
              </a:rPr>
              <a:t>security, </a:t>
            </a:r>
            <a:r>
              <a:rPr sz="2000" spc="-30" dirty="0">
                <a:latin typeface="Arial"/>
                <a:cs typeface="Arial"/>
              </a:rPr>
              <a:t>incident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response.</a:t>
            </a:r>
            <a:endParaRPr sz="2000" dirty="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360"/>
              </a:spcBef>
              <a:buClr>
                <a:srgbClr val="2E5395"/>
              </a:buClr>
              <a:buChar char=""/>
              <a:tabLst>
                <a:tab pos="196215" algn="l"/>
              </a:tabLst>
            </a:pPr>
            <a:r>
              <a:rPr sz="2000" spc="-145" dirty="0">
                <a:latin typeface="Arial"/>
                <a:cs typeface="Arial"/>
              </a:rPr>
              <a:t>Access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control,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audit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trails,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firewalls.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1350" y="1395402"/>
            <a:ext cx="4293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Security management including: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462"/>
            <a:ext cx="2792095" cy="10775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535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36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activities 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(cont</a:t>
            </a:r>
            <a:r>
              <a:rPr sz="3600" spc="-365" dirty="0">
                <a:solidFill>
                  <a:srgbClr val="FFFFFF"/>
                </a:solidFill>
                <a:latin typeface="AoyagiKouzanFontT"/>
                <a:cs typeface="AoyagiKouzanFontT"/>
              </a:rPr>
              <a:t>’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38600" y="1081606"/>
            <a:ext cx="4733925" cy="45833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  <a:buClr>
                <a:srgbClr val="2E5395"/>
              </a:buClr>
              <a:tabLst>
                <a:tab pos="195580" algn="l"/>
              </a:tabLst>
            </a:pPr>
            <a:r>
              <a:rPr sz="2400" spc="-90" dirty="0">
                <a:cs typeface="Arial"/>
              </a:rPr>
              <a:t>Customer </a:t>
            </a:r>
            <a:r>
              <a:rPr sz="2400" spc="-125" dirty="0">
                <a:cs typeface="Arial"/>
              </a:rPr>
              <a:t>services </a:t>
            </a:r>
            <a:r>
              <a:rPr sz="2400" spc="-135" dirty="0">
                <a:cs typeface="Arial"/>
              </a:rPr>
              <a:t>such</a:t>
            </a:r>
            <a:r>
              <a:rPr sz="2400" spc="-390" dirty="0">
                <a:cs typeface="Arial"/>
              </a:rPr>
              <a:t> </a:t>
            </a:r>
            <a:r>
              <a:rPr sz="2400" spc="-145" dirty="0">
                <a:cs typeface="Arial"/>
              </a:rPr>
              <a:t>as: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120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70" dirty="0">
                <a:cs typeface="Arial"/>
              </a:rPr>
              <a:t>Customer </a:t>
            </a:r>
            <a:r>
              <a:rPr sz="2400" spc="-95" dirty="0">
                <a:cs typeface="Arial"/>
              </a:rPr>
              <a:t>assistance </a:t>
            </a:r>
            <a:r>
              <a:rPr sz="2400" spc="-75" dirty="0">
                <a:cs typeface="Arial"/>
              </a:rPr>
              <a:t>and </a:t>
            </a:r>
            <a:r>
              <a:rPr sz="2400" spc="-30" dirty="0">
                <a:cs typeface="Arial"/>
              </a:rPr>
              <a:t>on-line</a:t>
            </a:r>
            <a:r>
              <a:rPr sz="2400" spc="-305" dirty="0">
                <a:cs typeface="Arial"/>
              </a:rPr>
              <a:t> </a:t>
            </a:r>
            <a:r>
              <a:rPr sz="2400" spc="-65" dirty="0">
                <a:cs typeface="Arial"/>
              </a:rPr>
              <a:t>help.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4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60" dirty="0">
                <a:cs typeface="Arial"/>
              </a:rPr>
              <a:t>Subscriptions.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0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110" dirty="0">
                <a:cs typeface="Arial"/>
              </a:rPr>
              <a:t>Business</a:t>
            </a:r>
            <a:r>
              <a:rPr sz="2400" spc="-165" dirty="0">
                <a:cs typeface="Arial"/>
              </a:rPr>
              <a:t> </a:t>
            </a:r>
            <a:r>
              <a:rPr sz="2400" spc="-35" dirty="0">
                <a:cs typeface="Arial"/>
              </a:rPr>
              <a:t>intelligence.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5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50" dirty="0">
                <a:cs typeface="Arial"/>
              </a:rPr>
              <a:t>Reporting.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5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70" dirty="0">
                <a:cs typeface="Arial"/>
              </a:rPr>
              <a:t>Customer</a:t>
            </a:r>
            <a:r>
              <a:rPr sz="2400" spc="-140" dirty="0">
                <a:cs typeface="Arial"/>
              </a:rPr>
              <a:t> </a:t>
            </a:r>
            <a:r>
              <a:rPr sz="2400" spc="-65" dirty="0">
                <a:cs typeface="Arial"/>
              </a:rPr>
              <a:t>preferences.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5"/>
              </a:spcBef>
              <a:buClr>
                <a:srgbClr val="2E5395"/>
              </a:buClr>
              <a:tabLst>
                <a:tab pos="1156335" algn="l"/>
              </a:tabLst>
            </a:pPr>
            <a:r>
              <a:rPr sz="2400" spc="-60" dirty="0">
                <a:cs typeface="Arial"/>
              </a:rPr>
              <a:t>Personalization.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buClr>
                <a:srgbClr val="2E5395"/>
              </a:buClr>
              <a:tabLst>
                <a:tab pos="195580" algn="l"/>
              </a:tabLst>
            </a:pPr>
            <a:r>
              <a:rPr sz="2400" spc="-30" dirty="0">
                <a:cs typeface="Arial"/>
              </a:rPr>
              <a:t>Integration </a:t>
            </a:r>
            <a:r>
              <a:rPr sz="2400" spc="-125" dirty="0">
                <a:cs typeface="Arial"/>
              </a:rPr>
              <a:t>services</a:t>
            </a:r>
            <a:r>
              <a:rPr sz="2400" spc="-345" dirty="0">
                <a:cs typeface="Arial"/>
              </a:rPr>
              <a:t> </a:t>
            </a:r>
            <a:r>
              <a:rPr sz="2400" spc="-50" dirty="0">
                <a:cs typeface="Arial"/>
              </a:rPr>
              <a:t>including: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125"/>
              </a:spcBef>
              <a:buClr>
                <a:srgbClr val="2E5395"/>
              </a:buClr>
              <a:tabLst>
                <a:tab pos="1201420" algn="l"/>
                <a:tab pos="1202055" algn="l"/>
              </a:tabLst>
            </a:pPr>
            <a:r>
              <a:rPr sz="2400" spc="-55" dirty="0">
                <a:cs typeface="Arial"/>
              </a:rPr>
              <a:t>Data</a:t>
            </a:r>
            <a:r>
              <a:rPr sz="2400" spc="-135" dirty="0">
                <a:cs typeface="Arial"/>
              </a:rPr>
              <a:t> </a:t>
            </a:r>
            <a:r>
              <a:rPr sz="2400" spc="-50" dirty="0">
                <a:cs typeface="Arial"/>
              </a:rPr>
              <a:t>management.</a:t>
            </a:r>
            <a:endParaRPr sz="2400" dirty="0">
              <a:cs typeface="Arial"/>
            </a:endParaRPr>
          </a:p>
          <a:p>
            <a:pPr marL="972185" lvl="1">
              <a:lnSpc>
                <a:spcPct val="100000"/>
              </a:lnSpc>
              <a:spcBef>
                <a:spcPts val="380"/>
              </a:spcBef>
              <a:buClr>
                <a:srgbClr val="2E5395"/>
              </a:buClr>
              <a:tabLst>
                <a:tab pos="1201420" algn="l"/>
                <a:tab pos="1202055" algn="l"/>
              </a:tabLst>
            </a:pPr>
            <a:r>
              <a:rPr sz="2400" spc="-50" dirty="0">
                <a:cs typeface="Arial"/>
              </a:rPr>
              <a:t>Development.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6503C90-9B07-A01B-C16D-9304F4A38C98}"/>
              </a:ext>
            </a:extLst>
          </p:cNvPr>
          <p:cNvSpPr txBox="1"/>
          <p:nvPr/>
        </p:nvSpPr>
        <p:spPr>
          <a:xfrm>
            <a:off x="331724" y="2834462"/>
            <a:ext cx="2563876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US" sz="3600" spc="-150" dirty="0">
                <a:solidFill>
                  <a:srgbClr val="FFFFFF"/>
                </a:solidFill>
                <a:latin typeface="Arial"/>
                <a:cs typeface="Arial"/>
              </a:rPr>
              <a:t>Cluster Computing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1B1F-E318-9CCF-0C50-07BFCF3FF2A8}"/>
              </a:ext>
            </a:extLst>
          </p:cNvPr>
          <p:cNvSpPr txBox="1"/>
          <p:nvPr/>
        </p:nvSpPr>
        <p:spPr>
          <a:xfrm>
            <a:off x="3505200" y="685800"/>
            <a:ext cx="822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cluster is a type of parallel or distributed processing system which consists of a collection of interconnected standalone computers working together as a </a:t>
            </a:r>
            <a:r>
              <a:rPr lang="en-GB" b="1" dirty="0">
                <a:solidFill>
                  <a:srgbClr val="FF0000"/>
                </a:solidFill>
              </a:rPr>
              <a:t>single integrated computing </a:t>
            </a:r>
            <a:r>
              <a:rPr lang="en-GB" b="1" dirty="0" smtClean="0">
                <a:solidFill>
                  <a:srgbClr val="FF0000"/>
                </a:solidFill>
              </a:rPr>
              <a:t>resource. </a:t>
            </a:r>
            <a:r>
              <a:rPr lang="en-GB" dirty="0"/>
              <a:t>A computer node can be a </a:t>
            </a:r>
            <a:r>
              <a:rPr lang="en-GB" dirty="0">
                <a:solidFill>
                  <a:srgbClr val="FF0000"/>
                </a:solidFill>
              </a:rPr>
              <a:t>single or multiprocessor </a:t>
            </a:r>
            <a:r>
              <a:rPr lang="en-GB" dirty="0"/>
              <a:t>system PCs workstations with </a:t>
            </a:r>
            <a:r>
              <a:rPr lang="en-GB" dirty="0">
                <a:solidFill>
                  <a:srgbClr val="FF0000"/>
                </a:solidFill>
              </a:rPr>
              <a:t>memory IO facilities </a:t>
            </a:r>
            <a:r>
              <a:rPr lang="en-GB" dirty="0"/>
              <a:t>and an operating system A cluster generally refers </a:t>
            </a:r>
            <a:r>
              <a:rPr lang="en-GB" dirty="0">
                <a:solidFill>
                  <a:srgbClr val="FF0000"/>
                </a:solidFill>
              </a:rPr>
              <a:t>to two or more computers nodes connected together in a single cabinet or be physically separated and connected via a LAN</a:t>
            </a:r>
            <a:r>
              <a:rPr lang="en-GB" dirty="0"/>
              <a:t> An inter connected LAN based cluster of computers can appear as a </a:t>
            </a:r>
            <a:r>
              <a:rPr lang="en-GB" dirty="0">
                <a:solidFill>
                  <a:srgbClr val="FF0000"/>
                </a:solidFill>
              </a:rPr>
              <a:t>single system to users</a:t>
            </a:r>
            <a:r>
              <a:rPr lang="en-GB" dirty="0"/>
              <a:t> and applications Such a system can provide a cost effective way to gain features and benefits fast and reliable services that have historically been found only on more expensive proprietary shared memory systems.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6D775-AA1E-FEC8-4F46-CB8FDF7A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76" y="3542184"/>
            <a:ext cx="6808724" cy="31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6503C90-9B07-A01B-C16D-9304F4A38C98}"/>
              </a:ext>
            </a:extLst>
          </p:cNvPr>
          <p:cNvSpPr txBox="1"/>
          <p:nvPr/>
        </p:nvSpPr>
        <p:spPr>
          <a:xfrm>
            <a:off x="331724" y="2834462"/>
            <a:ext cx="2563876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US" sz="3600" spc="-150" dirty="0">
                <a:solidFill>
                  <a:srgbClr val="FFFFFF"/>
                </a:solidFill>
                <a:latin typeface="Arial"/>
                <a:cs typeface="Arial"/>
              </a:rPr>
              <a:t>Grid Computing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1B1F-E318-9CCF-0C50-07BFCF3FF2A8}"/>
              </a:ext>
            </a:extLst>
          </p:cNvPr>
          <p:cNvSpPr txBox="1"/>
          <p:nvPr/>
        </p:nvSpPr>
        <p:spPr>
          <a:xfrm>
            <a:off x="3505200" y="68580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Grid </a:t>
            </a:r>
            <a:r>
              <a:rPr lang="en-GB" dirty="0">
                <a:solidFill>
                  <a:srgbClr val="FF0000"/>
                </a:solidFill>
              </a:rPr>
              <a:t>computing combines computers from multiple administrative domains </a:t>
            </a:r>
            <a:r>
              <a:rPr lang="en-GB" dirty="0"/>
              <a:t>to reach a common goal, </a:t>
            </a:r>
            <a:r>
              <a:rPr lang="en-GB" dirty="0">
                <a:solidFill>
                  <a:srgbClr val="FF0000"/>
                </a:solidFill>
              </a:rPr>
              <a:t>to solve a single task</a:t>
            </a:r>
            <a:r>
              <a:rPr lang="en-GB" dirty="0"/>
              <a:t>, and may then disappear just as </a:t>
            </a:r>
            <a:r>
              <a:rPr lang="en-GB" dirty="0" smtClean="0"/>
              <a:t>quickly. </a:t>
            </a:r>
            <a:r>
              <a:rPr lang="en-GB" dirty="0"/>
              <a:t>It is </a:t>
            </a:r>
            <a:r>
              <a:rPr lang="en-GB" dirty="0" smtClean="0"/>
              <a:t>similar </a:t>
            </a:r>
            <a:r>
              <a:rPr lang="en-GB" dirty="0"/>
              <a:t>to the power grid. One of the main strategies of grid computing is to use </a:t>
            </a:r>
            <a:r>
              <a:rPr lang="en-GB" dirty="0">
                <a:solidFill>
                  <a:srgbClr val="FF0000"/>
                </a:solidFill>
              </a:rPr>
              <a:t>middleware</a:t>
            </a:r>
            <a:r>
              <a:rPr lang="en-GB" dirty="0"/>
              <a:t> to divide and apportion pieces of a program among several computers. </a:t>
            </a:r>
            <a:r>
              <a:rPr lang="en-GB" dirty="0">
                <a:solidFill>
                  <a:srgbClr val="FF0000"/>
                </a:solidFill>
              </a:rPr>
              <a:t>Grid computing involves computation in a distributed fashion</a:t>
            </a:r>
            <a:r>
              <a:rPr lang="en-GB" dirty="0"/>
              <a:t>, which may also involve the </a:t>
            </a:r>
            <a:r>
              <a:rPr lang="en-GB" dirty="0">
                <a:solidFill>
                  <a:srgbClr val="FF0000"/>
                </a:solidFill>
              </a:rPr>
              <a:t>aggregation of large-scale cluster computing based systems</a:t>
            </a:r>
            <a:r>
              <a:rPr lang="en-GB" dirty="0"/>
              <a:t>. The </a:t>
            </a:r>
            <a:r>
              <a:rPr lang="en-GB" dirty="0">
                <a:solidFill>
                  <a:srgbClr val="FF0000"/>
                </a:solidFill>
              </a:rPr>
              <a:t>size of a grid may vary</a:t>
            </a:r>
            <a:r>
              <a:rPr lang="en-GB" dirty="0"/>
              <a:t> from small a network of computer workstations within a corporation to large collaborations across many companies and networks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89223-3257-1AF2-3F02-D688C9506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99379"/>
            <a:ext cx="5563150" cy="35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6503C90-9B07-A01B-C16D-9304F4A38C98}"/>
              </a:ext>
            </a:extLst>
          </p:cNvPr>
          <p:cNvSpPr txBox="1"/>
          <p:nvPr/>
        </p:nvSpPr>
        <p:spPr>
          <a:xfrm>
            <a:off x="331724" y="2834462"/>
            <a:ext cx="2563876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US" sz="3600" spc="-150" dirty="0">
                <a:solidFill>
                  <a:srgbClr val="FFFFFF"/>
                </a:solidFill>
                <a:latin typeface="Arial"/>
                <a:cs typeface="Arial"/>
              </a:rPr>
              <a:t>Cloud Computing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1B1F-E318-9CCF-0C50-07BFCF3FF2A8}"/>
              </a:ext>
            </a:extLst>
          </p:cNvPr>
          <p:cNvSpPr txBox="1"/>
          <p:nvPr/>
        </p:nvSpPr>
        <p:spPr>
          <a:xfrm>
            <a:off x="3505200" y="7620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Cloud computing is a model for </a:t>
            </a:r>
            <a:r>
              <a:rPr lang="en-GB" dirty="0">
                <a:solidFill>
                  <a:srgbClr val="FF0000"/>
                </a:solidFill>
              </a:rPr>
              <a:t>enabling convenient, on-demand network access to a shared pool of configurable computing resources </a:t>
            </a:r>
            <a:r>
              <a:rPr lang="en-GB" dirty="0"/>
              <a:t>(e.g., networks, servers, storage, applications, and services) that can be rapidly provisioned and released with minimal management effort or service provider interaction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67A3C-DFBE-08F4-ED3C-BB6A7F9A5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3600"/>
            <a:ext cx="5168900" cy="37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2244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</a:rPr>
              <a:t>Comparison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349"/>
              </p:ext>
            </p:extLst>
          </p:nvPr>
        </p:nvGraphicFramePr>
        <p:xfrm>
          <a:off x="3694810" y="733933"/>
          <a:ext cx="7868283" cy="5370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962">
                <a:tc>
                  <a:txBody>
                    <a:bodyPr/>
                    <a:lstStyle/>
                    <a:p>
                      <a:pPr marL="635">
                        <a:lnSpc>
                          <a:spcPts val="2039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S.No.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Cloud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Handling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Centralized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Distributed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Both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Scalability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spc="-55" dirty="0" smtClean="0">
                          <a:latin typeface="Arial"/>
                          <a:cs typeface="Arial"/>
                        </a:rPr>
                        <a:t>Complex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Reliability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Partial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Full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Public/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Virtualization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Partial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Partial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Full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Model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04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Task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size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Single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large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Single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large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8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Small,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medium,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large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Heterogeneity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9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Security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Medium-High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Low-High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9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Low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094103"/>
            <a:ext cx="2084705" cy="25495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</a:rPr>
              <a:t>Cloud  </a:t>
            </a:r>
            <a:r>
              <a:rPr sz="3600" spc="-540" dirty="0">
                <a:solidFill>
                  <a:srgbClr val="FFFFFF"/>
                </a:solidFill>
              </a:rPr>
              <a:t>C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160" dirty="0">
                <a:solidFill>
                  <a:srgbClr val="FFFFFF"/>
                </a:solidFill>
              </a:rPr>
              <a:t>p</a:t>
            </a:r>
            <a:r>
              <a:rPr sz="3600" spc="-204" dirty="0">
                <a:solidFill>
                  <a:srgbClr val="FFFFFF"/>
                </a:solidFill>
              </a:rPr>
              <a:t>u</a:t>
            </a:r>
            <a:r>
              <a:rPr sz="3600" spc="180" dirty="0">
                <a:solidFill>
                  <a:srgbClr val="FFFFFF"/>
                </a:solidFill>
              </a:rPr>
              <a:t>t</a:t>
            </a:r>
            <a:r>
              <a:rPr sz="3600" spc="-20" dirty="0">
                <a:solidFill>
                  <a:srgbClr val="FFFFFF"/>
                </a:solidFill>
              </a:rPr>
              <a:t>i</a:t>
            </a:r>
            <a:r>
              <a:rPr sz="3600" spc="-170" dirty="0">
                <a:solidFill>
                  <a:srgbClr val="FFFFFF"/>
                </a:solidFill>
              </a:rPr>
              <a:t>n</a:t>
            </a:r>
            <a:r>
              <a:rPr sz="3600" spc="-65" dirty="0">
                <a:solidFill>
                  <a:srgbClr val="FFFFFF"/>
                </a:solidFill>
              </a:rPr>
              <a:t>g  </a:t>
            </a:r>
            <a:r>
              <a:rPr sz="3600" spc="-165" dirty="0">
                <a:solidFill>
                  <a:srgbClr val="FFFFFF"/>
                </a:solidFill>
              </a:rPr>
              <a:t>Models,  </a:t>
            </a:r>
            <a:r>
              <a:rPr sz="3600" spc="-275" dirty="0">
                <a:solidFill>
                  <a:srgbClr val="FFFFFF"/>
                </a:solidFill>
              </a:rPr>
              <a:t>Resources,  </a:t>
            </a:r>
            <a:r>
              <a:rPr sz="3600" spc="-70" dirty="0">
                <a:solidFill>
                  <a:srgbClr val="FFFFFF"/>
                </a:solidFill>
              </a:rPr>
              <a:t>Attributes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582911" y="1693164"/>
            <a:ext cx="8133411" cy="375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71462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3600" spc="-5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4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-3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10000" y="740652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rebuchet MS"/>
                <a:cs typeface="Trebuchet MS"/>
              </a:rPr>
              <a:t>Shared</a:t>
            </a:r>
            <a:r>
              <a:rPr sz="2400" b="1" spc="-24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Resources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and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Resource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Management: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1371600"/>
            <a:ext cx="8050276" cy="326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5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400" spc="-100" dirty="0">
                <a:latin typeface="+mj-lt"/>
                <a:cs typeface="Arial"/>
              </a:rPr>
              <a:t>Cloud</a:t>
            </a:r>
            <a:r>
              <a:rPr sz="2400" spc="-195" dirty="0">
                <a:latin typeface="+mj-lt"/>
                <a:cs typeface="Arial"/>
              </a:rPr>
              <a:t> </a:t>
            </a:r>
            <a:r>
              <a:rPr sz="2400" spc="-165" dirty="0">
                <a:latin typeface="+mj-lt"/>
                <a:cs typeface="Arial"/>
              </a:rPr>
              <a:t>uses</a:t>
            </a:r>
            <a:r>
              <a:rPr sz="2400" spc="-204" dirty="0">
                <a:latin typeface="+mj-lt"/>
                <a:cs typeface="Arial"/>
              </a:rPr>
              <a:t> </a:t>
            </a:r>
            <a:r>
              <a:rPr sz="2400" spc="-155" dirty="0">
                <a:latin typeface="+mj-lt"/>
                <a:cs typeface="Arial"/>
              </a:rPr>
              <a:t>a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105" dirty="0">
                <a:latin typeface="+mj-lt"/>
                <a:cs typeface="Arial"/>
              </a:rPr>
              <a:t>shared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40" dirty="0">
                <a:latin typeface="+mj-lt"/>
                <a:cs typeface="Arial"/>
              </a:rPr>
              <a:t>pool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15" dirty="0">
                <a:latin typeface="+mj-lt"/>
                <a:cs typeface="Arial"/>
              </a:rPr>
              <a:t>of</a:t>
            </a:r>
            <a:r>
              <a:rPr sz="2400" spc="-185" dirty="0">
                <a:latin typeface="+mj-lt"/>
                <a:cs typeface="Arial"/>
              </a:rPr>
              <a:t> </a:t>
            </a:r>
            <a:r>
              <a:rPr sz="2400" spc="-110" dirty="0">
                <a:latin typeface="+mj-lt"/>
                <a:cs typeface="Arial"/>
              </a:rPr>
              <a:t>resources</a:t>
            </a:r>
            <a:r>
              <a:rPr lang="en-US" sz="2400" spc="-110" dirty="0">
                <a:latin typeface="+mj-lt"/>
                <a:cs typeface="Arial"/>
              </a:rPr>
              <a:t>.</a:t>
            </a:r>
          </a:p>
          <a:p>
            <a:pPr marL="469900" indent="-457200">
              <a:lnSpc>
                <a:spcPts val="2485"/>
              </a:lnSpc>
              <a:spcBef>
                <a:spcPts val="105"/>
              </a:spcBef>
              <a:buClr>
                <a:srgbClr val="77923B"/>
              </a:buClr>
              <a:buFont typeface="+mj-lt"/>
              <a:buAutoNum type="arabicPeriod"/>
              <a:tabLst>
                <a:tab pos="469265" algn="l"/>
                <a:tab pos="469900" algn="l"/>
              </a:tabLst>
            </a:pPr>
            <a:endParaRPr sz="2400" dirty="0">
              <a:latin typeface="+mj-lt"/>
              <a:cs typeface="Arial"/>
            </a:endParaRPr>
          </a:p>
          <a:p>
            <a:pPr marL="12700">
              <a:lnSpc>
                <a:spcPts val="2210"/>
              </a:lnSpc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400" spc="-175" dirty="0">
                <a:latin typeface="+mj-lt"/>
                <a:cs typeface="Arial"/>
              </a:rPr>
              <a:t>Uses</a:t>
            </a:r>
            <a:r>
              <a:rPr sz="2400" spc="-204" dirty="0">
                <a:latin typeface="+mj-lt"/>
                <a:cs typeface="Arial"/>
              </a:rPr>
              <a:t> </a:t>
            </a:r>
            <a:r>
              <a:rPr sz="2400" spc="-20" dirty="0">
                <a:latin typeface="+mj-lt"/>
                <a:cs typeface="Arial"/>
              </a:rPr>
              <a:t>Internet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spc="-50" dirty="0">
                <a:latin typeface="+mj-lt"/>
                <a:cs typeface="Arial"/>
              </a:rPr>
              <a:t>techn.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55" dirty="0">
                <a:latin typeface="+mj-lt"/>
                <a:cs typeface="Arial"/>
              </a:rPr>
              <a:t>to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offer</a:t>
            </a:r>
            <a:r>
              <a:rPr sz="2400" spc="-195" dirty="0">
                <a:latin typeface="+mj-lt"/>
                <a:cs typeface="Arial"/>
              </a:rPr>
              <a:t> </a:t>
            </a:r>
            <a:r>
              <a:rPr sz="2400" b="1" spc="-85" dirty="0">
                <a:latin typeface="+mj-lt"/>
                <a:cs typeface="Trebuchet MS"/>
              </a:rPr>
              <a:t>scalable</a:t>
            </a:r>
            <a:r>
              <a:rPr sz="2400" b="1" spc="-254" dirty="0">
                <a:latin typeface="+mj-lt"/>
                <a:cs typeface="Trebuchet MS"/>
              </a:rPr>
              <a:t> </a:t>
            </a:r>
            <a:r>
              <a:rPr sz="2400" spc="-90" dirty="0">
                <a:latin typeface="+mj-lt"/>
                <a:cs typeface="Arial"/>
              </a:rPr>
              <a:t>and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b="1" spc="-90" dirty="0">
                <a:latin typeface="+mj-lt"/>
                <a:cs typeface="Trebuchet MS"/>
              </a:rPr>
              <a:t>elastic</a:t>
            </a:r>
            <a:r>
              <a:rPr lang="en-US" sz="2400" b="1" dirty="0">
                <a:latin typeface="+mj-lt"/>
                <a:cs typeface="Trebuchet MS"/>
              </a:rPr>
              <a:t> </a:t>
            </a:r>
            <a:r>
              <a:rPr sz="2400" spc="-105" dirty="0">
                <a:latin typeface="+mj-lt"/>
                <a:cs typeface="Arial"/>
              </a:rPr>
              <a:t>services.</a:t>
            </a:r>
            <a:endParaRPr lang="en-US" sz="2400" spc="-105" dirty="0">
              <a:latin typeface="+mj-lt"/>
              <a:cs typeface="Arial"/>
            </a:endParaRPr>
          </a:p>
          <a:p>
            <a:pPr marL="927100" indent="-457200">
              <a:lnSpc>
                <a:spcPts val="2210"/>
              </a:lnSpc>
              <a:buFont typeface="+mj-lt"/>
              <a:buAutoNum type="arabicPeriod"/>
            </a:pPr>
            <a:endParaRPr sz="2400" dirty="0">
              <a:latin typeface="+mj-lt"/>
              <a:cs typeface="Arial"/>
            </a:endParaRPr>
          </a:p>
          <a:p>
            <a:pPr marL="12700" marR="237490">
              <a:lnSpc>
                <a:spcPts val="2210"/>
              </a:lnSpc>
              <a:spcBef>
                <a:spcPts val="254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400" spc="-110" dirty="0">
                <a:latin typeface="+mj-lt"/>
                <a:cs typeface="Arial"/>
              </a:rPr>
              <a:t>The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term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b="1" spc="-80" dirty="0">
                <a:latin typeface="+mj-lt"/>
                <a:cs typeface="Arial"/>
              </a:rPr>
              <a:t>“</a:t>
            </a:r>
            <a:r>
              <a:rPr sz="2400" b="1" spc="-80" dirty="0">
                <a:latin typeface="+mj-lt"/>
                <a:cs typeface="Trebuchet MS"/>
              </a:rPr>
              <a:t>elastic</a:t>
            </a:r>
            <a:r>
              <a:rPr sz="2400" b="1" spc="-229" dirty="0">
                <a:latin typeface="+mj-lt"/>
                <a:cs typeface="Trebuchet MS"/>
              </a:rPr>
              <a:t> </a:t>
            </a:r>
            <a:r>
              <a:rPr sz="2400" b="1" spc="-165" dirty="0">
                <a:latin typeface="+mj-lt"/>
                <a:cs typeface="Trebuchet MS"/>
              </a:rPr>
              <a:t>computing</a:t>
            </a:r>
            <a:r>
              <a:rPr sz="2400" spc="-165" dirty="0">
                <a:latin typeface="+mj-lt"/>
                <a:cs typeface="AoyagiKouzanFontT"/>
              </a:rPr>
              <a:t>”</a:t>
            </a:r>
            <a:r>
              <a:rPr sz="2400" spc="-720" dirty="0">
                <a:latin typeface="+mj-lt"/>
                <a:cs typeface="AoyagiKouzanFontT"/>
              </a:rPr>
              <a:t> </a:t>
            </a:r>
            <a:r>
              <a:rPr sz="2400" spc="-65" dirty="0">
                <a:latin typeface="+mj-lt"/>
                <a:cs typeface="Arial"/>
              </a:rPr>
              <a:t>refers</a:t>
            </a:r>
            <a:r>
              <a:rPr sz="2400" spc="-185" dirty="0">
                <a:latin typeface="+mj-lt"/>
                <a:cs typeface="Arial"/>
              </a:rPr>
              <a:t> </a:t>
            </a:r>
            <a:r>
              <a:rPr sz="2400" spc="50" dirty="0">
                <a:latin typeface="+mj-lt"/>
                <a:cs typeface="Arial"/>
              </a:rPr>
              <a:t>to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spc="-15" dirty="0">
                <a:latin typeface="+mj-lt"/>
                <a:cs typeface="Arial"/>
              </a:rPr>
              <a:t>the</a:t>
            </a:r>
            <a:r>
              <a:rPr sz="2400" spc="-170" dirty="0">
                <a:latin typeface="+mj-lt"/>
                <a:cs typeface="Arial"/>
              </a:rPr>
              <a:t> </a:t>
            </a:r>
            <a:r>
              <a:rPr sz="2400" spc="-5" dirty="0">
                <a:latin typeface="+mj-lt"/>
                <a:cs typeface="Arial"/>
              </a:rPr>
              <a:t>ability</a:t>
            </a:r>
            <a:r>
              <a:rPr sz="2400" spc="-195" dirty="0">
                <a:latin typeface="+mj-lt"/>
                <a:cs typeface="Arial"/>
              </a:rPr>
              <a:t> </a:t>
            </a:r>
            <a:r>
              <a:rPr sz="2400" spc="15" dirty="0">
                <a:latin typeface="+mj-lt"/>
                <a:cs typeface="Arial"/>
              </a:rPr>
              <a:t>of  </a:t>
            </a:r>
            <a:r>
              <a:rPr sz="2400" b="1" spc="-75" dirty="0">
                <a:latin typeface="+mj-lt"/>
                <a:cs typeface="Trebuchet MS"/>
              </a:rPr>
              <a:t>dynamically </a:t>
            </a:r>
            <a:r>
              <a:rPr sz="2400" spc="-90" dirty="0">
                <a:latin typeface="+mj-lt"/>
                <a:cs typeface="Arial"/>
              </a:rPr>
              <a:t>and </a:t>
            </a:r>
            <a:r>
              <a:rPr sz="2400" b="1" spc="-65" dirty="0">
                <a:latin typeface="+mj-lt"/>
                <a:cs typeface="Trebuchet MS"/>
              </a:rPr>
              <a:t>on-demand </a:t>
            </a:r>
            <a:r>
              <a:rPr sz="2400" spc="-60" dirty="0">
                <a:latin typeface="+mj-lt"/>
                <a:cs typeface="Arial"/>
              </a:rPr>
              <a:t>acquiring </a:t>
            </a:r>
            <a:r>
              <a:rPr sz="2400" spc="-35" dirty="0">
                <a:latin typeface="+mj-lt"/>
                <a:cs typeface="Arial"/>
              </a:rPr>
              <a:t>computing  </a:t>
            </a:r>
            <a:r>
              <a:rPr sz="2400" spc="-110" dirty="0">
                <a:latin typeface="+mj-lt"/>
                <a:cs typeface="Arial"/>
              </a:rPr>
              <a:t>resources </a:t>
            </a:r>
            <a:r>
              <a:rPr sz="2400" spc="-90" dirty="0">
                <a:latin typeface="+mj-lt"/>
                <a:cs typeface="Arial"/>
              </a:rPr>
              <a:t>and </a:t>
            </a:r>
            <a:r>
              <a:rPr sz="2400" spc="-45" dirty="0">
                <a:latin typeface="+mj-lt"/>
                <a:cs typeface="Arial"/>
              </a:rPr>
              <a:t>supporting </a:t>
            </a:r>
            <a:r>
              <a:rPr sz="2400" spc="-155" dirty="0">
                <a:latin typeface="+mj-lt"/>
                <a:cs typeface="Arial"/>
              </a:rPr>
              <a:t>a </a:t>
            </a:r>
            <a:r>
              <a:rPr sz="2400" spc="-65" dirty="0">
                <a:latin typeface="+mj-lt"/>
                <a:cs typeface="Arial"/>
              </a:rPr>
              <a:t>variable</a:t>
            </a:r>
            <a:r>
              <a:rPr sz="2400" spc="-40" dirty="0">
                <a:latin typeface="+mj-lt"/>
                <a:cs typeface="Arial"/>
              </a:rPr>
              <a:t> </a:t>
            </a:r>
            <a:r>
              <a:rPr sz="2400" spc="-45" dirty="0">
                <a:latin typeface="+mj-lt"/>
                <a:cs typeface="Arial"/>
              </a:rPr>
              <a:t>workload.</a:t>
            </a:r>
            <a:endParaRPr sz="2400" dirty="0">
              <a:latin typeface="+mj-lt"/>
              <a:cs typeface="Arial"/>
            </a:endParaRPr>
          </a:p>
          <a:p>
            <a:pPr marL="12700" marR="1123315">
              <a:lnSpc>
                <a:spcPct val="80000"/>
              </a:lnSpc>
              <a:spcBef>
                <a:spcPts val="15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endParaRPr lang="en-US" sz="2400" spc="-150" dirty="0">
              <a:latin typeface="+mj-lt"/>
              <a:cs typeface="Arial"/>
            </a:endParaRPr>
          </a:p>
          <a:p>
            <a:pPr marL="12700" marR="1123315">
              <a:lnSpc>
                <a:spcPct val="80000"/>
              </a:lnSpc>
              <a:spcBef>
                <a:spcPts val="15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400" spc="-150" dirty="0">
                <a:latin typeface="+mj-lt"/>
                <a:cs typeface="Arial"/>
              </a:rPr>
              <a:t>Resources</a:t>
            </a:r>
            <a:r>
              <a:rPr sz="2400" spc="-195" dirty="0">
                <a:latin typeface="+mj-lt"/>
                <a:cs typeface="Arial"/>
              </a:rPr>
              <a:t> </a:t>
            </a:r>
            <a:r>
              <a:rPr sz="2400" spc="-95" dirty="0">
                <a:latin typeface="+mj-lt"/>
                <a:cs typeface="Arial"/>
              </a:rPr>
              <a:t>are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spc="-40" dirty="0">
                <a:latin typeface="+mj-lt"/>
                <a:cs typeface="Arial"/>
              </a:rPr>
              <a:t>metered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90" dirty="0">
                <a:latin typeface="+mj-lt"/>
                <a:cs typeface="Arial"/>
              </a:rPr>
              <a:t>and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135" dirty="0">
                <a:latin typeface="+mj-lt"/>
                <a:cs typeface="Arial"/>
              </a:rPr>
              <a:t>users</a:t>
            </a:r>
            <a:r>
              <a:rPr sz="2400" spc="-200" dirty="0">
                <a:latin typeface="+mj-lt"/>
                <a:cs typeface="Arial"/>
              </a:rPr>
              <a:t> </a:t>
            </a:r>
            <a:r>
              <a:rPr sz="2400" spc="-95" dirty="0">
                <a:latin typeface="+mj-lt"/>
                <a:cs typeface="Arial"/>
              </a:rPr>
              <a:t>are</a:t>
            </a:r>
            <a:r>
              <a:rPr sz="2400" spc="-175" dirty="0">
                <a:latin typeface="+mj-lt"/>
                <a:cs typeface="Arial"/>
              </a:rPr>
              <a:t> </a:t>
            </a:r>
            <a:r>
              <a:rPr sz="2400" spc="-90" dirty="0">
                <a:latin typeface="+mj-lt"/>
                <a:cs typeface="Arial"/>
              </a:rPr>
              <a:t>charged</a:t>
            </a:r>
            <a:r>
              <a:rPr lang="en-US" sz="2400" spc="-90" dirty="0">
                <a:latin typeface="+mj-lt"/>
                <a:cs typeface="Arial"/>
              </a:rPr>
              <a:t> </a:t>
            </a:r>
            <a:r>
              <a:rPr sz="2400" spc="-70" dirty="0">
                <a:latin typeface="+mj-lt"/>
                <a:cs typeface="Arial"/>
              </a:rPr>
              <a:t>accordingly.</a:t>
            </a:r>
            <a:endParaRPr lang="en-US" sz="2400" spc="-70" dirty="0">
              <a:latin typeface="+mj-lt"/>
              <a:cs typeface="Arial"/>
            </a:endParaRPr>
          </a:p>
          <a:p>
            <a:pPr marL="469900" marR="1123315" indent="-457200">
              <a:lnSpc>
                <a:spcPct val="80000"/>
              </a:lnSpc>
              <a:spcBef>
                <a:spcPts val="15"/>
              </a:spcBef>
              <a:buClr>
                <a:srgbClr val="77923B"/>
              </a:buClr>
              <a:buFont typeface="+mj-lt"/>
              <a:buAutoNum type="arabicPeriod"/>
              <a:tabLst>
                <a:tab pos="469265" algn="l"/>
                <a:tab pos="469900" algn="l"/>
              </a:tabLst>
            </a:pPr>
            <a:endParaRPr sz="2400" dirty="0">
              <a:latin typeface="+mj-lt"/>
              <a:cs typeface="Arial"/>
            </a:endParaRPr>
          </a:p>
          <a:p>
            <a:pPr marL="12700">
              <a:lnSpc>
                <a:spcPts val="1935"/>
              </a:lnSpc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400" spc="40" dirty="0">
                <a:latin typeface="+mj-lt"/>
                <a:cs typeface="Arial"/>
              </a:rPr>
              <a:t>It</a:t>
            </a:r>
            <a:r>
              <a:rPr sz="2400" spc="-170" dirty="0">
                <a:latin typeface="+mj-lt"/>
                <a:cs typeface="Arial"/>
              </a:rPr>
              <a:t> </a:t>
            </a:r>
            <a:r>
              <a:rPr sz="2400" spc="-100" dirty="0">
                <a:latin typeface="+mj-lt"/>
                <a:cs typeface="Arial"/>
              </a:rPr>
              <a:t>is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50" dirty="0">
                <a:latin typeface="+mj-lt"/>
                <a:cs typeface="Arial"/>
              </a:rPr>
              <a:t>more</a:t>
            </a:r>
            <a:r>
              <a:rPr sz="2400" spc="-155" dirty="0">
                <a:latin typeface="+mj-lt"/>
                <a:cs typeface="Arial"/>
              </a:rPr>
              <a:t> </a:t>
            </a:r>
            <a:r>
              <a:rPr sz="2400" spc="-40" dirty="0">
                <a:latin typeface="+mj-lt"/>
                <a:cs typeface="Arial"/>
              </a:rPr>
              <a:t>cost-effective</a:t>
            </a:r>
            <a:r>
              <a:rPr sz="2400" spc="-180" dirty="0">
                <a:latin typeface="+mj-lt"/>
                <a:cs typeface="Arial"/>
              </a:rPr>
              <a:t> </a:t>
            </a:r>
            <a:r>
              <a:rPr sz="2400" spc="-95" dirty="0">
                <a:latin typeface="+mj-lt"/>
                <a:cs typeface="Arial"/>
              </a:rPr>
              <a:t>due</a:t>
            </a:r>
            <a:r>
              <a:rPr sz="2400" spc="-190" dirty="0">
                <a:latin typeface="+mj-lt"/>
                <a:cs typeface="Arial"/>
              </a:rPr>
              <a:t> </a:t>
            </a:r>
            <a:r>
              <a:rPr sz="2400" spc="50" dirty="0">
                <a:latin typeface="+mj-lt"/>
                <a:cs typeface="Arial"/>
              </a:rPr>
              <a:t>to</a:t>
            </a:r>
            <a:r>
              <a:rPr sz="2400" spc="-165" dirty="0">
                <a:latin typeface="+mj-lt"/>
                <a:cs typeface="Arial"/>
              </a:rPr>
              <a:t> </a:t>
            </a:r>
            <a:r>
              <a:rPr sz="2400" b="1" spc="-100" dirty="0">
                <a:latin typeface="+mj-lt"/>
                <a:cs typeface="Trebuchet MS"/>
              </a:rPr>
              <a:t>resource-multiplexing.</a:t>
            </a:r>
            <a:endParaRPr sz="24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868676" cy="15751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49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28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-15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7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16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-20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spc="18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1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spc="-6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lang="en-US" sz="3600" spc="-6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4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3600" spc="-145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lang="en-US" sz="3600" spc="-30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3600" spc="-6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3600" spc="-30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3600" spc="-28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3600" spc="18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3600" spc="-28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3600" spc="-6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3600" spc="-2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3600" spc="-40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3600" spc="18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3600" spc="-2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3600" spc="-28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3600" spc="-345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3600" spc="-6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48429" y="840994"/>
            <a:ext cx="185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rebuchet MS"/>
                <a:cs typeface="Trebuchet MS"/>
              </a:rPr>
              <a:t>Data</a:t>
            </a:r>
            <a:r>
              <a:rPr sz="2400" b="1" spc="-34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Storage: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1300526"/>
            <a:ext cx="7786371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80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000" spc="-114" dirty="0" smtClean="0">
                <a:cs typeface="Arial"/>
              </a:rPr>
              <a:t>The </a:t>
            </a:r>
            <a:r>
              <a:rPr sz="2000" spc="-55" dirty="0" smtClean="0">
                <a:cs typeface="Arial"/>
              </a:rPr>
              <a:t>data </a:t>
            </a:r>
            <a:r>
              <a:rPr sz="2000" spc="-75" dirty="0" smtClean="0">
                <a:cs typeface="Arial"/>
              </a:rPr>
              <a:t>storage </a:t>
            </a:r>
            <a:r>
              <a:rPr sz="2000" spc="-45" dirty="0" smtClean="0">
                <a:cs typeface="Arial"/>
              </a:rPr>
              <a:t>strategy </a:t>
            </a:r>
            <a:r>
              <a:rPr sz="2000" spc="-130" dirty="0" smtClean="0">
                <a:cs typeface="Arial"/>
              </a:rPr>
              <a:t>can </a:t>
            </a:r>
            <a:r>
              <a:rPr sz="2000" spc="-110" dirty="0" smtClean="0">
                <a:cs typeface="Arial"/>
              </a:rPr>
              <a:t>increase </a:t>
            </a:r>
            <a:r>
              <a:rPr sz="2000" spc="-25" dirty="0" smtClean="0">
                <a:cs typeface="Arial"/>
              </a:rPr>
              <a:t>reliability, </a:t>
            </a:r>
            <a:r>
              <a:rPr sz="2000" spc="-195" dirty="0" smtClean="0">
                <a:cs typeface="Arial"/>
              </a:rPr>
              <a:t>as  </a:t>
            </a:r>
            <a:r>
              <a:rPr sz="2000" spc="-30" dirty="0" smtClean="0">
                <a:cs typeface="Arial"/>
              </a:rPr>
              <a:t>well</a:t>
            </a:r>
            <a:r>
              <a:rPr sz="2000" spc="-180" dirty="0" smtClean="0">
                <a:cs typeface="Arial"/>
              </a:rPr>
              <a:t> </a:t>
            </a:r>
            <a:r>
              <a:rPr sz="2000" spc="-195" dirty="0" smtClean="0">
                <a:cs typeface="Arial"/>
              </a:rPr>
              <a:t>as</a:t>
            </a:r>
            <a:r>
              <a:rPr sz="2000" spc="-190" dirty="0" smtClean="0">
                <a:cs typeface="Arial"/>
              </a:rPr>
              <a:t> </a:t>
            </a:r>
            <a:r>
              <a:rPr sz="2000" spc="-70" dirty="0" smtClean="0">
                <a:cs typeface="Arial"/>
              </a:rPr>
              <a:t>security,</a:t>
            </a:r>
            <a:r>
              <a:rPr sz="2000" spc="-195" dirty="0" smtClean="0">
                <a:cs typeface="Arial"/>
              </a:rPr>
              <a:t> </a:t>
            </a:r>
            <a:r>
              <a:rPr sz="2000" spc="-95" dirty="0" smtClean="0">
                <a:cs typeface="Arial"/>
              </a:rPr>
              <a:t>and</a:t>
            </a:r>
            <a:r>
              <a:rPr sz="2000" spc="-190" dirty="0" smtClean="0">
                <a:cs typeface="Arial"/>
              </a:rPr>
              <a:t> </a:t>
            </a:r>
            <a:r>
              <a:rPr sz="2000" spc="-130" dirty="0" smtClean="0">
                <a:cs typeface="Arial"/>
              </a:rPr>
              <a:t>can</a:t>
            </a:r>
            <a:r>
              <a:rPr sz="2000" spc="-215" dirty="0" smtClean="0">
                <a:cs typeface="Arial"/>
              </a:rPr>
              <a:t> </a:t>
            </a:r>
            <a:r>
              <a:rPr sz="2000" spc="-40" dirty="0" smtClean="0">
                <a:cs typeface="Arial"/>
              </a:rPr>
              <a:t>lower</a:t>
            </a:r>
            <a:r>
              <a:rPr sz="2000" spc="-190" dirty="0" smtClean="0">
                <a:cs typeface="Arial"/>
              </a:rPr>
              <a:t> </a:t>
            </a:r>
            <a:r>
              <a:rPr sz="2000" spc="-50" dirty="0" smtClean="0">
                <a:cs typeface="Arial"/>
              </a:rPr>
              <a:t>communication</a:t>
            </a:r>
            <a:r>
              <a:rPr sz="2000" spc="-220" dirty="0" smtClean="0">
                <a:cs typeface="Arial"/>
              </a:rPr>
              <a:t> </a:t>
            </a:r>
            <a:r>
              <a:rPr sz="2000" spc="-95" dirty="0" smtClean="0">
                <a:cs typeface="Arial"/>
              </a:rPr>
              <a:t>costs.</a:t>
            </a:r>
            <a:endParaRPr sz="2000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3824" y="2003007"/>
            <a:ext cx="187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rebuchet MS"/>
                <a:cs typeface="Trebuchet MS"/>
              </a:rPr>
              <a:t>Management: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824" y="2394167"/>
            <a:ext cx="7710171" cy="110607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37515">
              <a:lnSpc>
                <a:spcPts val="2590"/>
              </a:lnSpc>
              <a:spcBef>
                <a:spcPts val="425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000" spc="-114" dirty="0">
                <a:cs typeface="Arial"/>
              </a:rPr>
              <a:t>The</a:t>
            </a:r>
            <a:r>
              <a:rPr sz="2000" spc="-200" dirty="0">
                <a:cs typeface="Arial"/>
              </a:rPr>
              <a:t> </a:t>
            </a:r>
            <a:r>
              <a:rPr sz="2000" spc="-75" dirty="0">
                <a:cs typeface="Arial"/>
              </a:rPr>
              <a:t>maintenance</a:t>
            </a:r>
            <a:r>
              <a:rPr sz="2000" spc="-180" dirty="0">
                <a:cs typeface="Arial"/>
              </a:rPr>
              <a:t> </a:t>
            </a:r>
            <a:r>
              <a:rPr sz="2000" spc="-95" dirty="0">
                <a:cs typeface="Arial"/>
              </a:rPr>
              <a:t>and</a:t>
            </a:r>
            <a:r>
              <a:rPr sz="2000" spc="-200" dirty="0">
                <a:cs typeface="Arial"/>
              </a:rPr>
              <a:t> </a:t>
            </a:r>
            <a:r>
              <a:rPr sz="2000" spc="-60" dirty="0">
                <a:cs typeface="Arial"/>
              </a:rPr>
              <a:t>security</a:t>
            </a:r>
            <a:r>
              <a:rPr sz="2000" spc="-190" dirty="0">
                <a:cs typeface="Arial"/>
              </a:rPr>
              <a:t> </a:t>
            </a:r>
            <a:r>
              <a:rPr sz="2000" spc="-100" dirty="0">
                <a:cs typeface="Arial"/>
              </a:rPr>
              <a:t>are</a:t>
            </a:r>
            <a:r>
              <a:rPr sz="2000" spc="-200" dirty="0">
                <a:cs typeface="Arial"/>
              </a:rPr>
              <a:t> </a:t>
            </a:r>
            <a:r>
              <a:rPr sz="2000" spc="-60" dirty="0">
                <a:cs typeface="Arial"/>
              </a:rPr>
              <a:t>operated</a:t>
            </a:r>
            <a:r>
              <a:rPr sz="2000" spc="-195" dirty="0">
                <a:cs typeface="Arial"/>
              </a:rPr>
              <a:t> </a:t>
            </a:r>
            <a:r>
              <a:rPr sz="2000" spc="-50" dirty="0">
                <a:cs typeface="Arial"/>
              </a:rPr>
              <a:t>by  </a:t>
            </a:r>
            <a:r>
              <a:rPr sz="2000" spc="-110" dirty="0">
                <a:cs typeface="Arial"/>
              </a:rPr>
              <a:t>service</a:t>
            </a:r>
            <a:r>
              <a:rPr sz="2000" spc="-180" dirty="0">
                <a:cs typeface="Arial"/>
              </a:rPr>
              <a:t> </a:t>
            </a:r>
            <a:r>
              <a:rPr sz="2000" spc="-65" dirty="0">
                <a:cs typeface="Arial"/>
              </a:rPr>
              <a:t>providers.</a:t>
            </a:r>
            <a:endParaRPr lang="en-US" sz="2000" dirty="0">
              <a:cs typeface="Arial"/>
            </a:endParaRPr>
          </a:p>
          <a:p>
            <a:pPr marL="12700" marR="437515">
              <a:lnSpc>
                <a:spcPts val="2590"/>
              </a:lnSpc>
              <a:spcBef>
                <a:spcPts val="425"/>
              </a:spcBef>
              <a:buClr>
                <a:srgbClr val="77923B"/>
              </a:buClr>
              <a:tabLst>
                <a:tab pos="469265" algn="l"/>
                <a:tab pos="469900" algn="l"/>
              </a:tabLst>
            </a:pPr>
            <a:r>
              <a:rPr sz="2000" spc="-114" dirty="0" smtClean="0">
                <a:cs typeface="Arial"/>
              </a:rPr>
              <a:t>The</a:t>
            </a:r>
            <a:r>
              <a:rPr sz="2000" spc="-185" dirty="0" smtClean="0">
                <a:cs typeface="Arial"/>
              </a:rPr>
              <a:t> </a:t>
            </a:r>
            <a:r>
              <a:rPr sz="2000" spc="-110" dirty="0">
                <a:cs typeface="Arial"/>
              </a:rPr>
              <a:t>service</a:t>
            </a:r>
            <a:r>
              <a:rPr sz="2000" spc="-170" dirty="0">
                <a:cs typeface="Arial"/>
              </a:rPr>
              <a:t> </a:t>
            </a:r>
            <a:r>
              <a:rPr sz="2000" spc="-70" dirty="0">
                <a:cs typeface="Arial"/>
              </a:rPr>
              <a:t>providers</a:t>
            </a:r>
            <a:r>
              <a:rPr sz="2000" spc="-180" dirty="0">
                <a:cs typeface="Arial"/>
              </a:rPr>
              <a:t> </a:t>
            </a:r>
            <a:r>
              <a:rPr sz="2000" spc="-130" dirty="0">
                <a:cs typeface="Arial"/>
              </a:rPr>
              <a:t>can</a:t>
            </a:r>
            <a:r>
              <a:rPr sz="2000" spc="-185" dirty="0">
                <a:cs typeface="Arial"/>
              </a:rPr>
              <a:t> </a:t>
            </a:r>
            <a:r>
              <a:rPr sz="2000" spc="-60" dirty="0">
                <a:cs typeface="Arial"/>
              </a:rPr>
              <a:t>operate</a:t>
            </a:r>
            <a:r>
              <a:rPr sz="2000" spc="-190" dirty="0">
                <a:cs typeface="Arial"/>
              </a:rPr>
              <a:t> </a:t>
            </a:r>
            <a:r>
              <a:rPr sz="2000" spc="-50" dirty="0">
                <a:cs typeface="Arial"/>
              </a:rPr>
              <a:t>more</a:t>
            </a:r>
            <a:r>
              <a:rPr sz="2000" spc="-200" dirty="0">
                <a:cs typeface="Arial"/>
              </a:rPr>
              <a:t> </a:t>
            </a:r>
            <a:r>
              <a:rPr sz="2000" spc="-15" dirty="0">
                <a:cs typeface="Arial"/>
              </a:rPr>
              <a:t>efficiently</a:t>
            </a:r>
            <a:r>
              <a:rPr lang="en-US" sz="2000" spc="-15" dirty="0">
                <a:cs typeface="Arial"/>
              </a:rPr>
              <a:t> </a:t>
            </a:r>
            <a:r>
              <a:rPr sz="2000" spc="-95" dirty="0">
                <a:cs typeface="Arial"/>
              </a:rPr>
              <a:t>due </a:t>
            </a:r>
            <a:r>
              <a:rPr sz="2000" spc="50" dirty="0">
                <a:cs typeface="Arial"/>
              </a:rPr>
              <a:t>to</a:t>
            </a:r>
            <a:r>
              <a:rPr sz="2000" spc="-465" dirty="0">
                <a:cs typeface="Arial"/>
              </a:rPr>
              <a:t> </a:t>
            </a:r>
            <a:r>
              <a:rPr sz="2000" spc="-75" dirty="0">
                <a:cs typeface="Arial"/>
              </a:rPr>
              <a:t>specialisation </a:t>
            </a:r>
            <a:r>
              <a:rPr sz="2000" spc="-95" dirty="0">
                <a:cs typeface="Arial"/>
              </a:rPr>
              <a:t>and </a:t>
            </a:r>
            <a:r>
              <a:rPr sz="2000" spc="-50" dirty="0">
                <a:cs typeface="Arial"/>
              </a:rPr>
              <a:t>centralisation.</a:t>
            </a:r>
            <a:endParaRPr sz="2000" dirty="0"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3921710" y="3489560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rebuchet MS"/>
                <a:cs typeface="Trebuchet MS"/>
              </a:rPr>
              <a:t>Shared</a:t>
            </a:r>
            <a:r>
              <a:rPr sz="2400" b="1" spc="-24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Resources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and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Resource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Management: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8409" y="391420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-Cloud </a:t>
            </a:r>
            <a:r>
              <a:rPr lang="en-US" dirty="0"/>
              <a:t>uses a shared pool of resources.</a:t>
            </a:r>
          </a:p>
          <a:p>
            <a:r>
              <a:rPr lang="en-US" dirty="0" smtClean="0"/>
              <a:t>-Uses </a:t>
            </a:r>
            <a:r>
              <a:rPr lang="en-US" dirty="0"/>
              <a:t>Internet </a:t>
            </a:r>
            <a:r>
              <a:rPr lang="en-US" dirty="0" err="1"/>
              <a:t>techn</a:t>
            </a:r>
            <a:r>
              <a:rPr lang="en-US" dirty="0"/>
              <a:t>. to offer scalable and elastic services.</a:t>
            </a:r>
          </a:p>
          <a:p>
            <a:r>
              <a:rPr lang="en-US" dirty="0" smtClean="0"/>
              <a:t>-The </a:t>
            </a:r>
            <a:r>
              <a:rPr lang="en-US" dirty="0"/>
              <a:t>term “elastic computing” refers to the ability of  dynamically and on-demand acquiring computing  resources and supporting a variable workload.</a:t>
            </a:r>
          </a:p>
          <a:p>
            <a:r>
              <a:rPr lang="en-US" dirty="0" smtClean="0"/>
              <a:t>-Resources </a:t>
            </a:r>
            <a:r>
              <a:rPr lang="en-US" dirty="0"/>
              <a:t>are metered and users are charged accordingly.</a:t>
            </a:r>
          </a:p>
          <a:p>
            <a:r>
              <a:rPr lang="en-US" dirty="0" smtClean="0"/>
              <a:t>-It </a:t>
            </a:r>
            <a:r>
              <a:rPr lang="en-US" dirty="0"/>
              <a:t>is more cost-effective due to resource-multiplexing.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0662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Computing 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3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721561"/>
            <a:ext cx="6690995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390"/>
              </a:spcBef>
              <a:tabLst>
                <a:tab pos="469265" algn="l"/>
              </a:tabLst>
            </a:pPr>
            <a:r>
              <a:rPr spc="-75" dirty="0">
                <a:solidFill>
                  <a:srgbClr val="2E5395"/>
                </a:solidFill>
                <a:latin typeface="+mn-lt"/>
              </a:rPr>
              <a:t>2.</a:t>
            </a:r>
            <a:r>
              <a:rPr spc="-75" dirty="0">
                <a:solidFill>
                  <a:srgbClr val="2E5395"/>
                </a:solidFill>
              </a:rPr>
              <a:t>	</a:t>
            </a:r>
            <a:r>
              <a:rPr spc="-105" dirty="0">
                <a:latin typeface="+mn-lt"/>
              </a:rPr>
              <a:t>When </a:t>
            </a:r>
            <a:r>
              <a:rPr spc="-10" dirty="0">
                <a:latin typeface="+mn-lt"/>
              </a:rPr>
              <a:t>multiple </a:t>
            </a:r>
            <a:r>
              <a:rPr spc="-65" dirty="0">
                <a:latin typeface="+mn-lt"/>
              </a:rPr>
              <a:t>applications </a:t>
            </a:r>
            <a:r>
              <a:rPr spc="-120" dirty="0">
                <a:latin typeface="+mn-lt"/>
              </a:rPr>
              <a:t>share </a:t>
            </a:r>
            <a:r>
              <a:rPr spc="-160" dirty="0">
                <a:latin typeface="+mn-lt"/>
              </a:rPr>
              <a:t>a </a:t>
            </a:r>
            <a:r>
              <a:rPr spc="-80" dirty="0">
                <a:latin typeface="+mn-lt"/>
              </a:rPr>
              <a:t>system, </a:t>
            </a:r>
            <a:r>
              <a:rPr spc="-5" dirty="0">
                <a:latin typeface="+mn-lt"/>
              </a:rPr>
              <a:t>their  </a:t>
            </a:r>
            <a:r>
              <a:rPr spc="-100" dirty="0">
                <a:latin typeface="+mn-lt"/>
              </a:rPr>
              <a:t>peak</a:t>
            </a:r>
            <a:r>
              <a:rPr spc="-190" dirty="0">
                <a:latin typeface="+mn-lt"/>
              </a:rPr>
              <a:t> </a:t>
            </a:r>
            <a:r>
              <a:rPr spc="-105" dirty="0">
                <a:latin typeface="+mn-lt"/>
              </a:rPr>
              <a:t>demands</a:t>
            </a:r>
            <a:r>
              <a:rPr spc="-190" dirty="0">
                <a:latin typeface="+mn-lt"/>
              </a:rPr>
              <a:t> </a:t>
            </a:r>
            <a:r>
              <a:rPr spc="15" dirty="0">
                <a:latin typeface="+mn-lt"/>
              </a:rPr>
              <a:t>for</a:t>
            </a:r>
            <a:r>
              <a:rPr spc="-215" dirty="0">
                <a:latin typeface="+mn-lt"/>
              </a:rPr>
              <a:t> </a:t>
            </a:r>
            <a:r>
              <a:rPr spc="-114" dirty="0">
                <a:latin typeface="+mn-lt"/>
              </a:rPr>
              <a:t>resources</a:t>
            </a:r>
            <a:r>
              <a:rPr spc="-225" dirty="0">
                <a:latin typeface="+mn-lt"/>
              </a:rPr>
              <a:t> </a:t>
            </a:r>
            <a:r>
              <a:rPr spc="-100" dirty="0">
                <a:latin typeface="+mn-lt"/>
              </a:rPr>
              <a:t>are</a:t>
            </a:r>
            <a:r>
              <a:rPr spc="-195" dirty="0">
                <a:latin typeface="+mn-lt"/>
              </a:rPr>
              <a:t> </a:t>
            </a:r>
            <a:r>
              <a:rPr spc="10" dirty="0">
                <a:latin typeface="+mn-lt"/>
              </a:rPr>
              <a:t>not</a:t>
            </a:r>
            <a:r>
              <a:rPr spc="-190" dirty="0">
                <a:latin typeface="+mn-lt"/>
              </a:rPr>
              <a:t> </a:t>
            </a:r>
            <a:r>
              <a:rPr spc="-90" dirty="0">
                <a:latin typeface="+mn-lt"/>
              </a:rPr>
              <a:t>synchronized  </a:t>
            </a:r>
            <a:r>
              <a:rPr spc="-55" dirty="0">
                <a:latin typeface="+mn-lt"/>
              </a:rPr>
              <a:t>thus, </a:t>
            </a:r>
            <a:r>
              <a:rPr b="1" spc="-80" dirty="0">
                <a:latin typeface="+mn-lt"/>
                <a:cs typeface="Trebuchet MS"/>
              </a:rPr>
              <a:t>multiplexing </a:t>
            </a:r>
            <a:r>
              <a:rPr spc="-114" dirty="0">
                <a:latin typeface="+mn-lt"/>
              </a:rPr>
              <a:t>leads </a:t>
            </a:r>
            <a:r>
              <a:rPr spc="50" dirty="0">
                <a:latin typeface="+mn-lt"/>
              </a:rPr>
              <a:t>to </a:t>
            </a:r>
            <a:r>
              <a:rPr spc="-160" dirty="0">
                <a:latin typeface="+mn-lt"/>
              </a:rPr>
              <a:t>a </a:t>
            </a:r>
            <a:r>
              <a:rPr spc="-55" dirty="0">
                <a:latin typeface="+mn-lt"/>
              </a:rPr>
              <a:t>higher </a:t>
            </a:r>
            <a:r>
              <a:rPr spc="-100" dirty="0">
                <a:latin typeface="+mn-lt"/>
              </a:rPr>
              <a:t>resource  </a:t>
            </a:r>
            <a:r>
              <a:rPr spc="-15" dirty="0">
                <a:latin typeface="+mn-lt"/>
              </a:rPr>
              <a:t>utilization.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48429" y="911097"/>
            <a:ext cx="65265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tabLst>
                <a:tab pos="469265" algn="l"/>
              </a:tabLst>
            </a:pPr>
            <a:r>
              <a:rPr sz="2400" spc="-150" dirty="0">
                <a:solidFill>
                  <a:srgbClr val="2E5395"/>
                </a:solidFill>
                <a:cs typeface="Arial"/>
              </a:rPr>
              <a:t>1</a:t>
            </a:r>
            <a:r>
              <a:rPr sz="2400" spc="-150" dirty="0">
                <a:solidFill>
                  <a:srgbClr val="2E5395"/>
                </a:solidFill>
                <a:latin typeface="Arial"/>
                <a:cs typeface="Arial"/>
              </a:rPr>
              <a:t>.	</a:t>
            </a:r>
            <a:r>
              <a:rPr sz="2400" spc="-145" dirty="0">
                <a:cs typeface="Arial"/>
              </a:rPr>
              <a:t>Resources, </a:t>
            </a:r>
            <a:r>
              <a:rPr sz="2400" spc="-135" dirty="0">
                <a:cs typeface="Arial"/>
              </a:rPr>
              <a:t>such </a:t>
            </a:r>
            <a:r>
              <a:rPr sz="2400" spc="-195" dirty="0">
                <a:cs typeface="Arial"/>
              </a:rPr>
              <a:t>as </a:t>
            </a:r>
            <a:r>
              <a:rPr sz="2400" spc="-229" dirty="0">
                <a:cs typeface="Arial"/>
              </a:rPr>
              <a:t>CPU </a:t>
            </a:r>
            <a:r>
              <a:rPr sz="2400" spc="-105" dirty="0" smtClean="0">
                <a:cs typeface="Arial"/>
              </a:rPr>
              <a:t>, </a:t>
            </a:r>
            <a:r>
              <a:rPr sz="2400" spc="-70" dirty="0">
                <a:cs typeface="Arial"/>
              </a:rPr>
              <a:t>storage,</a:t>
            </a:r>
            <a:r>
              <a:rPr sz="2400" spc="-459" dirty="0">
                <a:cs typeface="Arial"/>
              </a:rPr>
              <a:t> </a:t>
            </a:r>
            <a:r>
              <a:rPr sz="2400" spc="-30" dirty="0">
                <a:cs typeface="Arial"/>
              </a:rPr>
              <a:t>network  </a:t>
            </a:r>
            <a:r>
              <a:rPr sz="2400" spc="-35" dirty="0">
                <a:cs typeface="Arial"/>
              </a:rPr>
              <a:t>bandwidth, </a:t>
            </a:r>
            <a:r>
              <a:rPr sz="2400" spc="-100" dirty="0">
                <a:cs typeface="Arial"/>
              </a:rPr>
              <a:t>are</a:t>
            </a:r>
            <a:r>
              <a:rPr sz="2400" spc="-315" dirty="0">
                <a:cs typeface="Arial"/>
              </a:rPr>
              <a:t> </a:t>
            </a:r>
            <a:r>
              <a:rPr sz="2400" b="1" spc="-105" dirty="0">
                <a:cs typeface="Trebuchet MS"/>
              </a:rPr>
              <a:t>shared.</a:t>
            </a:r>
            <a:endParaRPr sz="2400" dirty="0"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8" y="3191078"/>
            <a:ext cx="7710171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735"/>
              </a:lnSpc>
              <a:spcBef>
                <a:spcPts val="100"/>
              </a:spcBef>
              <a:buClr>
                <a:srgbClr val="2E5395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400" spc="-155" dirty="0">
                <a:cs typeface="Arial"/>
              </a:rPr>
              <a:t>Resources</a:t>
            </a:r>
            <a:r>
              <a:rPr sz="2400" spc="-215" dirty="0">
                <a:cs typeface="Arial"/>
              </a:rPr>
              <a:t> </a:t>
            </a:r>
            <a:r>
              <a:rPr sz="2400" spc="-130" dirty="0">
                <a:cs typeface="Arial"/>
              </a:rPr>
              <a:t>can</a:t>
            </a:r>
            <a:r>
              <a:rPr sz="2400" spc="-190" dirty="0">
                <a:cs typeface="Arial"/>
              </a:rPr>
              <a:t> </a:t>
            </a:r>
            <a:r>
              <a:rPr sz="2400" spc="-100" dirty="0">
                <a:cs typeface="Arial"/>
              </a:rPr>
              <a:t>be</a:t>
            </a:r>
            <a:r>
              <a:rPr sz="2400" spc="-175" dirty="0">
                <a:cs typeface="Arial"/>
              </a:rPr>
              <a:t> </a:t>
            </a:r>
            <a:r>
              <a:rPr sz="2400" b="1" spc="-35" dirty="0">
                <a:cs typeface="Trebuchet MS"/>
              </a:rPr>
              <a:t>aggregated</a:t>
            </a:r>
            <a:r>
              <a:rPr sz="2400" b="1" spc="-260" dirty="0">
                <a:cs typeface="Trebuchet MS"/>
              </a:rPr>
              <a:t> </a:t>
            </a:r>
            <a:r>
              <a:rPr sz="2400" spc="50" dirty="0">
                <a:cs typeface="Arial"/>
              </a:rPr>
              <a:t>to</a:t>
            </a:r>
            <a:r>
              <a:rPr sz="2400" spc="-190" dirty="0">
                <a:cs typeface="Arial"/>
              </a:rPr>
              <a:t> </a:t>
            </a:r>
            <a:r>
              <a:rPr sz="2400" spc="-55" dirty="0">
                <a:cs typeface="Arial"/>
              </a:rPr>
              <a:t>support</a:t>
            </a:r>
            <a:r>
              <a:rPr sz="2400" spc="-210" dirty="0">
                <a:cs typeface="Arial"/>
              </a:rPr>
              <a:t> </a:t>
            </a:r>
            <a:r>
              <a:rPr sz="2400" spc="-45" dirty="0">
                <a:cs typeface="Arial"/>
              </a:rPr>
              <a:t>data-</a:t>
            </a:r>
            <a:endParaRPr sz="2400" dirty="0">
              <a:cs typeface="Arial"/>
            </a:endParaRPr>
          </a:p>
          <a:p>
            <a:pPr marL="469900">
              <a:lnSpc>
                <a:spcPts val="2735"/>
              </a:lnSpc>
            </a:pPr>
            <a:r>
              <a:rPr sz="2400" spc="-65" dirty="0">
                <a:cs typeface="Arial"/>
              </a:rPr>
              <a:t>intensive</a:t>
            </a:r>
            <a:r>
              <a:rPr sz="2400" spc="-160" dirty="0">
                <a:cs typeface="Arial"/>
              </a:rPr>
              <a:t> </a:t>
            </a:r>
            <a:r>
              <a:rPr sz="2400" spc="-60" dirty="0">
                <a:cs typeface="Arial"/>
              </a:rPr>
              <a:t>applications.</a:t>
            </a:r>
            <a:endParaRPr sz="2400" dirty="0">
              <a:cs typeface="Arial"/>
            </a:endParaRPr>
          </a:p>
          <a:p>
            <a:pPr marL="469900" marR="5080" indent="-457200">
              <a:lnSpc>
                <a:spcPct val="90000"/>
              </a:lnSpc>
              <a:spcBef>
                <a:spcPts val="1200"/>
              </a:spcBef>
              <a:buClr>
                <a:srgbClr val="2E5395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400" spc="-75" dirty="0">
                <a:cs typeface="Arial"/>
              </a:rPr>
              <a:t>Data </a:t>
            </a:r>
            <a:r>
              <a:rPr sz="2400" spc="-85" dirty="0">
                <a:cs typeface="Arial"/>
              </a:rPr>
              <a:t>sharing </a:t>
            </a:r>
            <a:r>
              <a:rPr sz="2400" spc="-35" dirty="0">
                <a:cs typeface="Arial"/>
              </a:rPr>
              <a:t>facilitates </a:t>
            </a:r>
            <a:r>
              <a:rPr sz="2400" b="1" spc="-90" dirty="0">
                <a:cs typeface="Trebuchet MS"/>
              </a:rPr>
              <a:t>collaborative </a:t>
            </a:r>
            <a:r>
              <a:rPr sz="2400" spc="-40" dirty="0">
                <a:cs typeface="Arial"/>
              </a:rPr>
              <a:t>activities.  </a:t>
            </a:r>
            <a:r>
              <a:rPr sz="2400" spc="-80" dirty="0">
                <a:cs typeface="Arial"/>
              </a:rPr>
              <a:t>Many </a:t>
            </a:r>
            <a:r>
              <a:rPr sz="2400" spc="-65" dirty="0">
                <a:cs typeface="Arial"/>
              </a:rPr>
              <a:t>applications </a:t>
            </a:r>
            <a:r>
              <a:rPr sz="2400" spc="-60" dirty="0">
                <a:cs typeface="Arial"/>
              </a:rPr>
              <a:t>require </a:t>
            </a:r>
            <a:r>
              <a:rPr sz="2400" spc="-15" dirty="0">
                <a:cs typeface="Arial"/>
              </a:rPr>
              <a:t>multiple </a:t>
            </a:r>
            <a:r>
              <a:rPr sz="2400" spc="-70" dirty="0">
                <a:cs typeface="Arial"/>
              </a:rPr>
              <a:t>types </a:t>
            </a:r>
            <a:r>
              <a:rPr sz="2400" spc="15" dirty="0">
                <a:cs typeface="Arial"/>
              </a:rPr>
              <a:t>of </a:t>
            </a:r>
            <a:r>
              <a:rPr sz="2400" spc="-110" dirty="0">
                <a:cs typeface="Arial"/>
              </a:rPr>
              <a:t>analysis  </a:t>
            </a:r>
            <a:r>
              <a:rPr sz="2400" spc="15" dirty="0">
                <a:cs typeface="Arial"/>
              </a:rPr>
              <a:t>of</a:t>
            </a:r>
            <a:r>
              <a:rPr sz="2400" spc="-215" dirty="0">
                <a:cs typeface="Arial"/>
              </a:rPr>
              <a:t> </a:t>
            </a:r>
            <a:r>
              <a:rPr sz="2400" spc="-110" dirty="0">
                <a:cs typeface="Arial"/>
              </a:rPr>
              <a:t>shared</a:t>
            </a:r>
            <a:r>
              <a:rPr sz="2400" spc="-195" dirty="0">
                <a:cs typeface="Arial"/>
              </a:rPr>
              <a:t> </a:t>
            </a:r>
            <a:r>
              <a:rPr sz="2400" spc="-55" dirty="0">
                <a:cs typeface="Arial"/>
              </a:rPr>
              <a:t>data</a:t>
            </a:r>
            <a:r>
              <a:rPr sz="2400" spc="-185" dirty="0">
                <a:cs typeface="Arial"/>
              </a:rPr>
              <a:t> </a:t>
            </a:r>
            <a:r>
              <a:rPr sz="2400" spc="-114" dirty="0">
                <a:cs typeface="Arial"/>
              </a:rPr>
              <a:t>sets</a:t>
            </a:r>
            <a:r>
              <a:rPr sz="2400" spc="-185" dirty="0">
                <a:cs typeface="Arial"/>
              </a:rPr>
              <a:t> </a:t>
            </a:r>
            <a:r>
              <a:rPr sz="2400" spc="-95" dirty="0">
                <a:cs typeface="Arial"/>
              </a:rPr>
              <a:t>and</a:t>
            </a:r>
            <a:r>
              <a:rPr sz="2400" spc="-185" dirty="0">
                <a:cs typeface="Arial"/>
              </a:rPr>
              <a:t> </a:t>
            </a:r>
            <a:r>
              <a:rPr sz="2400" spc="-10" dirty="0">
                <a:cs typeface="Arial"/>
              </a:rPr>
              <a:t>multiple</a:t>
            </a:r>
            <a:r>
              <a:rPr sz="2400" spc="-175" dirty="0">
                <a:cs typeface="Arial"/>
              </a:rPr>
              <a:t> </a:t>
            </a:r>
            <a:r>
              <a:rPr sz="2400" spc="-100" dirty="0">
                <a:cs typeface="Arial"/>
              </a:rPr>
              <a:t>decisions</a:t>
            </a:r>
            <a:r>
              <a:rPr sz="2400" spc="-180" dirty="0">
                <a:cs typeface="Arial"/>
              </a:rPr>
              <a:t> </a:t>
            </a:r>
            <a:r>
              <a:rPr sz="2400" spc="-70" dirty="0">
                <a:cs typeface="Arial"/>
              </a:rPr>
              <a:t>carried</a:t>
            </a:r>
            <a:r>
              <a:rPr sz="2400" spc="-215" dirty="0">
                <a:cs typeface="Arial"/>
              </a:rPr>
              <a:t> </a:t>
            </a:r>
            <a:r>
              <a:rPr sz="2400" dirty="0">
                <a:cs typeface="Arial"/>
              </a:rPr>
              <a:t>out  </a:t>
            </a:r>
            <a:r>
              <a:rPr sz="2400" spc="-50" dirty="0">
                <a:cs typeface="Arial"/>
              </a:rPr>
              <a:t>by</a:t>
            </a:r>
            <a:r>
              <a:rPr sz="2400" spc="-195" dirty="0">
                <a:cs typeface="Arial"/>
              </a:rPr>
              <a:t> </a:t>
            </a:r>
            <a:r>
              <a:rPr sz="2400" spc="-85" dirty="0">
                <a:cs typeface="Arial"/>
              </a:rPr>
              <a:t>groups</a:t>
            </a:r>
            <a:r>
              <a:rPr sz="2400" spc="-204" dirty="0">
                <a:cs typeface="Arial"/>
              </a:rPr>
              <a:t> </a:t>
            </a:r>
            <a:r>
              <a:rPr sz="2400" spc="-65" dirty="0">
                <a:cs typeface="Arial"/>
              </a:rPr>
              <a:t>scattered</a:t>
            </a:r>
            <a:r>
              <a:rPr sz="2400" spc="-180" dirty="0">
                <a:cs typeface="Arial"/>
              </a:rPr>
              <a:t> </a:t>
            </a:r>
            <a:r>
              <a:rPr sz="2400" spc="-75" dirty="0">
                <a:cs typeface="Arial"/>
              </a:rPr>
              <a:t>around</a:t>
            </a:r>
            <a:r>
              <a:rPr sz="2400" spc="-220" dirty="0">
                <a:cs typeface="Arial"/>
              </a:rPr>
              <a:t> </a:t>
            </a:r>
            <a:r>
              <a:rPr sz="2400" spc="-20" dirty="0">
                <a:cs typeface="Arial"/>
              </a:rPr>
              <a:t>the</a:t>
            </a:r>
            <a:r>
              <a:rPr sz="2400" spc="-175" dirty="0">
                <a:cs typeface="Arial"/>
              </a:rPr>
              <a:t> </a:t>
            </a:r>
            <a:r>
              <a:rPr sz="2400" spc="-60" dirty="0">
                <a:cs typeface="Arial"/>
              </a:rPr>
              <a:t>globe.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9BCF65B104642A9461D34D686D0CC" ma:contentTypeVersion="0" ma:contentTypeDescription="Create a new document." ma:contentTypeScope="" ma:versionID="b0b3cf467a7bdd9101d3309b759e22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046CF-C03B-451C-AE99-A6271795FD82}"/>
</file>

<file path=customXml/itemProps2.xml><?xml version="1.0" encoding="utf-8"?>
<ds:datastoreItem xmlns:ds="http://schemas.openxmlformats.org/officeDocument/2006/customXml" ds:itemID="{F9F37F53-2381-4E49-8916-7251932DD2CE}"/>
</file>

<file path=customXml/itemProps3.xml><?xml version="1.0" encoding="utf-8"?>
<ds:datastoreItem xmlns:ds="http://schemas.openxmlformats.org/officeDocument/2006/customXml" ds:itemID="{0B7AE1AE-0CD6-4AD9-9394-BF4CD7B1C3C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1017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AoyagiKouzanFontT</vt:lpstr>
      <vt:lpstr>Arial</vt:lpstr>
      <vt:lpstr>Calibri</vt:lpstr>
      <vt:lpstr>Trebuchet MS</vt:lpstr>
      <vt:lpstr>Office Theme</vt:lpstr>
      <vt:lpstr>Introduction to Cloud  Computing</vt:lpstr>
      <vt:lpstr>PowerPoint Presentation</vt:lpstr>
      <vt:lpstr>PowerPoint Presentation</vt:lpstr>
      <vt:lpstr>PowerPoint Presentation</vt:lpstr>
      <vt:lpstr>Comparison</vt:lpstr>
      <vt:lpstr>Cloud  Computing  Models,  Resources,  Attributes</vt:lpstr>
      <vt:lpstr>PowerPoint Presentation</vt:lpstr>
      <vt:lpstr>PowerPoint Presentation</vt:lpstr>
      <vt:lpstr>2. When multiple applications share a system, their  peak demands for resources are not synchronized  thus, multiplexing leads to a higher resource  utilization.</vt:lpstr>
      <vt:lpstr>PowerPoint Presentation</vt:lpstr>
      <vt:lpstr>PowerPoint Presentation</vt:lpstr>
      <vt:lpstr>1. Availability of service: what happens when the  service provider cannot deliver?</vt:lpstr>
      <vt:lpstr>Cloud  Computing  Services</vt:lpstr>
      <vt:lpstr>Cloud  Computing  (Service  Models)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Muhammad Yasir Khan</dc:creator>
  <cp:lastModifiedBy>Zeeshan Saleem Khan</cp:lastModifiedBy>
  <cp:revision>14</cp:revision>
  <dcterms:created xsi:type="dcterms:W3CDTF">2022-10-16T14:36:40Z</dcterms:created>
  <dcterms:modified xsi:type="dcterms:W3CDTF">2022-10-20T04:24:31Z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2022-10-16T00:00:00Z</vt:filetime>
  </property>
  <property fmtid="{D5CDD505-2E9C-101B-9397-08002B2CF9AE}" pid="5" name="ContentTypeId">
    <vt:lpwstr>0x010100CEA9BCF65B104642A9461D34D686D0CC</vt:lpwstr>
  </property>
</Properties>
</file>