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Virtualization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5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E15B-6226-AE5D-C542-74681705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Virtual Network on VM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D57120-70DA-CEA3-FC6D-69439506B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992" y="1828800"/>
            <a:ext cx="7064867" cy="4351338"/>
          </a:xfrm>
        </p:spPr>
      </p:pic>
    </p:spTree>
    <p:extLst>
      <p:ext uri="{BB962C8B-B14F-4D97-AF65-F5344CB8AC3E}">
        <p14:creationId xmlns:p14="http://schemas.microsoft.com/office/powerpoint/2010/main" val="294811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Hypervisor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• Physical network resources are recreated (virtualized) in software</a:t>
            </a:r>
          </a:p>
          <a:p>
            <a:pPr marL="0" indent="0">
              <a:buNone/>
            </a:pPr>
            <a:r>
              <a:rPr lang="en-GB" dirty="0"/>
              <a:t>• Routers, switches, and load balancers become virtual devices in the hypervisor layer </a:t>
            </a:r>
          </a:p>
          <a:p>
            <a:pPr marL="0" indent="0">
              <a:buNone/>
            </a:pPr>
            <a:r>
              <a:rPr lang="en-GB" dirty="0"/>
              <a:t>• The pool of devices can be used as needed, on demand </a:t>
            </a:r>
          </a:p>
          <a:p>
            <a:pPr marL="0" indent="0">
              <a:buNone/>
            </a:pPr>
            <a:r>
              <a:rPr lang="en-GB" dirty="0"/>
              <a:t>• The entire network can now be run on software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945323-BCB0-DBEA-D95C-349AECE8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52" y="3735688"/>
            <a:ext cx="7772400" cy="244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5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F5239-7DFE-B5D0-8D6F-2918478C3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Networks vs VLANs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7845D-3A30-ED1F-15BF-11323619B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K" sz="8000" b="1" dirty="0"/>
              <a:t>SAME????</a:t>
            </a:r>
          </a:p>
        </p:txBody>
      </p:sp>
    </p:spTree>
    <p:extLst>
      <p:ext uri="{BB962C8B-B14F-4D97-AF65-F5344CB8AC3E}">
        <p14:creationId xmlns:p14="http://schemas.microsoft.com/office/powerpoint/2010/main" val="174169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ECCD-9E5E-202A-269D-0A15D885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Networks in Physical Networks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90565-E4A1-7834-4617-9C46667C3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900833" cy="4351337"/>
          </a:xfrm>
        </p:spPr>
        <p:txBody>
          <a:bodyPr/>
          <a:lstStyle/>
          <a:p>
            <a:r>
              <a:rPr lang="en-GB" dirty="0"/>
              <a:t>Virtual networks dramatically increase the scope of physical networks </a:t>
            </a:r>
          </a:p>
          <a:p>
            <a:r>
              <a:rPr lang="en-GB" dirty="0"/>
              <a:t>• Virtual networks can run in isolation along side or on top of identical physical networks </a:t>
            </a:r>
          </a:p>
          <a:p>
            <a:r>
              <a:rPr lang="en-GB" dirty="0"/>
              <a:t>• Each network is unaffected by the events on another network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FD12C9-E755-99CF-A002-0C63D478A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705" y="1134893"/>
            <a:ext cx="5096417" cy="513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4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348C-8202-B574-13BE-D5A994F1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Bridged Networking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DBE25-DC7A-680D-2A4A-E4E1F0014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network type where both a virtual machine and the host that it is running on are connected to the same network </a:t>
            </a:r>
          </a:p>
          <a:p>
            <a:r>
              <a:rPr lang="en-GB" dirty="0"/>
              <a:t>• With bridged networking, the virtual network adapter (</a:t>
            </a:r>
            <a:r>
              <a:rPr lang="en-GB" dirty="0" err="1"/>
              <a:t>vNIC</a:t>
            </a:r>
            <a:r>
              <a:rPr lang="en-GB" dirty="0"/>
              <a:t>) for the virtual machine connects to a physical NIC on the physical host system </a:t>
            </a:r>
          </a:p>
          <a:p>
            <a:r>
              <a:rPr lang="en-GB" dirty="0"/>
              <a:t>• The host network adapter enables the VM to connect to the Local Area Network (LAN) that the host system uses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B5152-290C-A39C-4764-EFCD1479B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811" y="4145915"/>
            <a:ext cx="71247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2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F443-9C0E-637D-1C7B-BAD160B7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Switches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A6C6C-EDA1-8A8F-82E9-63E382689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901143" cy="4351337"/>
          </a:xfrm>
        </p:spPr>
        <p:txBody>
          <a:bodyPr/>
          <a:lstStyle/>
          <a:p>
            <a:r>
              <a:rPr lang="en-GB" dirty="0"/>
              <a:t>Allow virtual machines to connect to each other and to connect to the outside world </a:t>
            </a:r>
          </a:p>
          <a:p>
            <a:r>
              <a:rPr lang="en-GB" dirty="0"/>
              <a:t>• By default, each </a:t>
            </a:r>
            <a:r>
              <a:rPr lang="en-GB" dirty="0" err="1"/>
              <a:t>ESXi</a:t>
            </a:r>
            <a:r>
              <a:rPr lang="en-GB" dirty="0"/>
              <a:t> host has a single virtual switch called vSwitch0 </a:t>
            </a:r>
          </a:p>
          <a:p>
            <a:r>
              <a:rPr lang="en-GB" dirty="0"/>
              <a:t>• Similar to the connection between a computer’s physical network adapter (NIC) and a physical switch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92FA3-2A7A-2705-BE4F-630F99490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618" y="1406912"/>
            <a:ext cx="5151510" cy="404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6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D53CE-BB48-4986-0494-041648DD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VMkernel</a:t>
            </a:r>
            <a:r>
              <a:rPr lang="en-GB" dirty="0"/>
              <a:t> Adapters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CFA97-1A68-DC75-62D2-EA74CA105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079562" cy="4351337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VMkernel</a:t>
            </a:r>
            <a:r>
              <a:rPr lang="en-GB" dirty="0"/>
              <a:t> adapter is a port that is used by the hypervisor to attach a service to the network </a:t>
            </a:r>
          </a:p>
          <a:p>
            <a:r>
              <a:rPr lang="en-GB" dirty="0"/>
              <a:t>• Every </a:t>
            </a:r>
            <a:r>
              <a:rPr lang="en-GB" dirty="0" err="1"/>
              <a:t>VMkernel</a:t>
            </a:r>
            <a:r>
              <a:rPr lang="en-GB" dirty="0"/>
              <a:t> adapter has an IP address by which this service is accessible</a:t>
            </a:r>
          </a:p>
          <a:p>
            <a:r>
              <a:rPr lang="en-GB" dirty="0"/>
              <a:t>VMware </a:t>
            </a:r>
            <a:r>
              <a:rPr lang="en-GB" dirty="0" err="1"/>
              <a:t>vMotion</a:t>
            </a:r>
            <a:r>
              <a:rPr lang="en-GB" dirty="0"/>
              <a:t> (which enables you to move VMs from one host to another while they’re powered on with no downtime) </a:t>
            </a:r>
          </a:p>
          <a:p>
            <a:r>
              <a:rPr lang="en-GB" dirty="0"/>
              <a:t>Management port (which is used for </a:t>
            </a:r>
            <a:r>
              <a:rPr lang="en-GB" dirty="0" err="1"/>
              <a:t>ESXi</a:t>
            </a:r>
            <a:r>
              <a:rPr lang="en-GB" dirty="0"/>
              <a:t> management traffic 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ECC83-FC5D-0CF0-386A-9E7B0BB0D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648" y="2308302"/>
            <a:ext cx="4737206" cy="306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5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AD4E-C4A0-B0C6-CD8C-01E0AF6C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Machine Port Groups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43C1B-3390-9700-9840-0C9CF155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• Each logical port on the standard switch is a member of a single port group </a:t>
            </a:r>
          </a:p>
          <a:p>
            <a:r>
              <a:rPr lang="en-GB" dirty="0"/>
              <a:t>• Each port group on a standard switch is identified by a network label, which must be unique amongst other port groups on a host but consistent across hosts in order to ensure network connectivity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88194-BF85-32E2-19DF-0AA759E8E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52" y="3616867"/>
            <a:ext cx="7772400" cy="24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3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8A91-3EB5-1C4E-176C-5BC479F4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Virtual Network on VM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487B5E-E74A-6D67-A558-3492E0F62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1849322"/>
            <a:ext cx="8594725" cy="4310293"/>
          </a:xfrm>
        </p:spPr>
      </p:pic>
    </p:spTree>
    <p:extLst>
      <p:ext uri="{BB962C8B-B14F-4D97-AF65-F5344CB8AC3E}">
        <p14:creationId xmlns:p14="http://schemas.microsoft.com/office/powerpoint/2010/main" val="150877426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A9BCF65B104642A9461D34D686D0CC" ma:contentTypeVersion="2" ma:contentTypeDescription="Create a new document." ma:contentTypeScope="" ma:versionID="f32826b047cc239ad97521b281905728">
  <xsd:schema xmlns:xsd="http://www.w3.org/2001/XMLSchema" xmlns:xs="http://www.w3.org/2001/XMLSchema" xmlns:p="http://schemas.microsoft.com/office/2006/metadata/properties" xmlns:ns2="6dce9d50-14fa-4840-952d-eef315715ddd" targetNamespace="http://schemas.microsoft.com/office/2006/metadata/properties" ma:root="true" ma:fieldsID="dcfc04ae988bfc80735468a2a5a1fe1f" ns2:_="">
    <xsd:import namespace="6dce9d50-14fa-4840-952d-eef315715d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e9d50-14fa-4840-952d-eef315715d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F5EAD1-0F70-4622-8BB0-FE6374FD2B4E}"/>
</file>

<file path=customXml/itemProps2.xml><?xml version="1.0" encoding="utf-8"?>
<ds:datastoreItem xmlns:ds="http://schemas.openxmlformats.org/officeDocument/2006/customXml" ds:itemID="{4D5815E5-5900-45DA-8AD8-D59AAA462A4D}"/>
</file>

<file path=customXml/itemProps3.xml><?xml version="1.0" encoding="utf-8"?>
<ds:datastoreItem xmlns:ds="http://schemas.openxmlformats.org/officeDocument/2006/customXml" ds:itemID="{B12053EB-1CBC-42B2-BA0C-4D18F9B4EF56}"/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214</TotalTime>
  <Words>353</Words>
  <Application>Microsoft Macintosh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 2</vt:lpstr>
      <vt:lpstr>View</vt:lpstr>
      <vt:lpstr>Network Virtualization</vt:lpstr>
      <vt:lpstr>Network Hypervisor</vt:lpstr>
      <vt:lpstr>Virtual Networks vs VLANs</vt:lpstr>
      <vt:lpstr>Virtual Networks in Physical Networks</vt:lpstr>
      <vt:lpstr>Bridged Networking</vt:lpstr>
      <vt:lpstr>Virtual Switches</vt:lpstr>
      <vt:lpstr>VMkernel Adapters</vt:lpstr>
      <vt:lpstr>Virtual Machine Port Groups</vt:lpstr>
      <vt:lpstr>Virtual Network on VM</vt:lpstr>
      <vt:lpstr>Virtual Network on 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</dc:title>
  <dc:creator>Zeeshan Saleem Khan</dc:creator>
  <cp:lastModifiedBy>Microsoft Office User</cp:lastModifiedBy>
  <cp:revision>13</cp:revision>
  <dcterms:created xsi:type="dcterms:W3CDTF">2022-11-07T10:27:58Z</dcterms:created>
  <dcterms:modified xsi:type="dcterms:W3CDTF">2022-11-09T19:55:31Z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0x010100CEA9BCF65B104642A9461D34D686D0CC</vt:lpwstr>
  </property>
</Properties>
</file>