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virtualization allows you to run multiple virtual machines on a single physical server.</a:t>
            </a:r>
          </a:p>
          <a:p>
            <a:r>
              <a:rPr lang="en-US" dirty="0"/>
              <a:t>Desktop virtualization allows you to run multiple desktop machines on a single physical server, and distribute them.</a:t>
            </a:r>
          </a:p>
          <a:p>
            <a:r>
              <a:rPr lang="en-US" dirty="0"/>
              <a:t>Application virtualization allows you to distribute multiple copies of an application from a single physical server.</a:t>
            </a:r>
          </a:p>
        </p:txBody>
      </p:sp>
    </p:spTree>
    <p:extLst>
      <p:ext uri="{BB962C8B-B14F-4D97-AF65-F5344CB8AC3E}">
        <p14:creationId xmlns:p14="http://schemas.microsoft.com/office/powerpoint/2010/main" val="16186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03" y="2207418"/>
            <a:ext cx="7066297" cy="41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VIRTUALIZE</a:t>
            </a:r>
            <a:br>
              <a:rPr lang="en-US" dirty="0"/>
            </a:br>
            <a:r>
              <a:rPr lang="en-US" sz="2400" dirty="0"/>
              <a:t>RESOURCE OPTIMIZATION!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density</a:t>
            </a:r>
          </a:p>
          <a:p>
            <a:r>
              <a:rPr lang="en-US" dirty="0"/>
              <a:t>Improves resource optimization but without sacrificing performance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780505"/>
            <a:ext cx="9048048" cy="33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VIRTUALIZE:</a:t>
            </a:r>
            <a:br>
              <a:rPr lang="en-US" dirty="0"/>
            </a:br>
            <a:r>
              <a:rPr lang="en-US" sz="1800" dirty="0"/>
              <a:t>THE OTHER ADVANTAGES…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Partitioning</a:t>
            </a:r>
          </a:p>
          <a:p>
            <a:pPr marL="0" indent="0">
              <a:buNone/>
            </a:pPr>
            <a:r>
              <a:rPr lang="en-US" dirty="0"/>
              <a:t>	Run multiple operating systems on one physical machine</a:t>
            </a:r>
          </a:p>
          <a:p>
            <a:pPr marL="0" indent="0">
              <a:buNone/>
            </a:pPr>
            <a:r>
              <a:rPr lang="en-US" dirty="0"/>
              <a:t>	Share physical resources between virtual machines</a:t>
            </a:r>
          </a:p>
          <a:p>
            <a:r>
              <a:rPr lang="en-US" dirty="0"/>
              <a:t>Portability</a:t>
            </a:r>
          </a:p>
          <a:p>
            <a:pPr marL="0" indent="0">
              <a:buNone/>
            </a:pPr>
            <a:r>
              <a:rPr lang="en-US" dirty="0"/>
              <a:t>	Entire virtual machine is saved as a file, so…</a:t>
            </a:r>
          </a:p>
          <a:p>
            <a:pPr marL="0" indent="0">
              <a:buNone/>
            </a:pPr>
            <a:r>
              <a:rPr lang="en-US" dirty="0"/>
              <a:t>	Move, copy, or export as easily as a file</a:t>
            </a:r>
          </a:p>
          <a:p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/>
              <a:t>	Hardware is isolated from the operating system</a:t>
            </a:r>
          </a:p>
          <a:p>
            <a:pPr marL="0" indent="0">
              <a:buNone/>
            </a:pPr>
            <a:r>
              <a:rPr lang="en-US" dirty="0"/>
              <a:t>	Recovery as easily as restoring a file</a:t>
            </a:r>
          </a:p>
          <a:p>
            <a:r>
              <a:rPr lang="en-US" dirty="0"/>
              <a:t>Agnostic</a:t>
            </a:r>
          </a:p>
          <a:p>
            <a:pPr marL="0" indent="0">
              <a:buNone/>
            </a:pPr>
            <a:r>
              <a:rPr lang="en-US" dirty="0"/>
              <a:t>	Migrate a virtual machine between similar, or different, physical servers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87" y="2770187"/>
            <a:ext cx="3892298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VIRTUALIZE:</a:t>
            </a:r>
            <a:br>
              <a:rPr lang="en-US" dirty="0"/>
            </a:br>
            <a:r>
              <a:rPr lang="en-US" sz="1800" dirty="0"/>
              <a:t>BUT WHAT ABOUT DESKTOPS?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thought in terms of the personal computer</a:t>
            </a:r>
          </a:p>
          <a:p>
            <a:pPr marL="0" indent="0">
              <a:buNone/>
            </a:pPr>
            <a:r>
              <a:rPr lang="en-US" dirty="0"/>
              <a:t>— 1:1 computer to worker</a:t>
            </a:r>
          </a:p>
          <a:p>
            <a:pPr marL="0" indent="0">
              <a:buNone/>
            </a:pPr>
            <a:r>
              <a:rPr lang="en-US" dirty="0"/>
              <a:t>— Refreshed every 3-5 years</a:t>
            </a:r>
          </a:p>
          <a:p>
            <a:pPr marL="0" indent="0">
              <a:buNone/>
            </a:pPr>
            <a:r>
              <a:rPr lang="en-US" dirty="0"/>
              <a:t>We were happy in our cubes</a:t>
            </a:r>
          </a:p>
          <a:p>
            <a:pPr marL="0" indent="0">
              <a:buNone/>
            </a:pPr>
            <a:r>
              <a:rPr lang="en-US" dirty="0"/>
              <a:t>— It was the only place we could connect</a:t>
            </a:r>
          </a:p>
          <a:p>
            <a:pPr marL="0" indent="0">
              <a:buNone/>
            </a:pPr>
            <a:r>
              <a:rPr lang="en-US" dirty="0"/>
              <a:t> IT budgets grew with PC sprawl </a:t>
            </a:r>
          </a:p>
        </p:txBody>
      </p:sp>
    </p:spTree>
    <p:extLst>
      <p:ext uri="{BB962C8B-B14F-4D97-AF65-F5344CB8AC3E}">
        <p14:creationId xmlns:p14="http://schemas.microsoft.com/office/powerpoint/2010/main" val="68131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VIRTUALIZE:</a:t>
            </a:r>
            <a:br>
              <a:rPr lang="en-US" dirty="0"/>
            </a:br>
            <a:r>
              <a:rPr lang="en-US" sz="1800" dirty="0"/>
              <a:t>BUT WHAT ABOUT DESKTOPS?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Business demanded:</a:t>
            </a:r>
          </a:p>
          <a:p>
            <a:pPr marL="0" indent="0">
              <a:buNone/>
            </a:pPr>
            <a:r>
              <a:rPr lang="en-US" dirty="0"/>
              <a:t>— Cost savings</a:t>
            </a:r>
          </a:p>
          <a:p>
            <a:pPr marL="0" indent="0">
              <a:buNone/>
            </a:pPr>
            <a:r>
              <a:rPr lang="en-US" dirty="0"/>
              <a:t>— Flexibility</a:t>
            </a:r>
          </a:p>
          <a:p>
            <a:pPr marL="0" indent="0">
              <a:buNone/>
            </a:pPr>
            <a:r>
              <a:rPr lang="en-US" dirty="0"/>
              <a:t>— Mobility</a:t>
            </a:r>
          </a:p>
          <a:p>
            <a:pPr marL="0" indent="0">
              <a:buNone/>
            </a:pPr>
            <a:r>
              <a:rPr lang="en-US" b="1" dirty="0"/>
              <a:t>End users demanded:</a:t>
            </a:r>
          </a:p>
          <a:p>
            <a:pPr marL="0" indent="0">
              <a:buNone/>
            </a:pPr>
            <a:r>
              <a:rPr lang="en-US" dirty="0"/>
              <a:t>— Frequent refresh</a:t>
            </a:r>
          </a:p>
          <a:p>
            <a:pPr marL="0" indent="0">
              <a:buNone/>
            </a:pPr>
            <a:r>
              <a:rPr lang="en-US" dirty="0"/>
              <a:t>— More “power”</a:t>
            </a:r>
          </a:p>
          <a:p>
            <a:pPr marL="0" indent="0">
              <a:buNone/>
            </a:pPr>
            <a:r>
              <a:rPr lang="en-US" dirty="0"/>
              <a:t>— Mobility</a:t>
            </a:r>
          </a:p>
          <a:p>
            <a:pPr marL="0" indent="0">
              <a:buNone/>
            </a:pPr>
            <a:r>
              <a:rPr lang="en-US" dirty="0"/>
              <a:t>— BYOD (Bring your own device)</a:t>
            </a:r>
          </a:p>
          <a:p>
            <a:pPr marL="0" indent="0">
              <a:buNone/>
            </a:pPr>
            <a:r>
              <a:rPr lang="en-US" dirty="0"/>
              <a:t>— Graphics</a:t>
            </a:r>
          </a:p>
        </p:txBody>
      </p:sp>
    </p:spTree>
    <p:extLst>
      <p:ext uri="{BB962C8B-B14F-4D97-AF65-F5344CB8AC3E}">
        <p14:creationId xmlns:p14="http://schemas.microsoft.com/office/powerpoint/2010/main" val="976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VIRTUALIZE: </a:t>
            </a:r>
            <a:br>
              <a:rPr lang="en-US" dirty="0"/>
            </a:br>
            <a:r>
              <a:rPr lang="en-US" sz="1800" dirty="0"/>
              <a:t>AND WHAT ABOUT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virtualization allows distribution of multiple copies of an application from a single physical server.</a:t>
            </a:r>
          </a:p>
          <a:p>
            <a:pPr marL="0" indent="0">
              <a:buNone/>
            </a:pPr>
            <a:r>
              <a:rPr lang="en-US" dirty="0"/>
              <a:t>	—  Streamed to BYOD —  Centrally managed —  Ease of support</a:t>
            </a:r>
          </a:p>
          <a:p>
            <a:pPr marL="0" indent="0">
              <a:buNone/>
            </a:pPr>
            <a:r>
              <a:rPr lang="en-US" dirty="0"/>
              <a:t>Typical solutions:</a:t>
            </a:r>
          </a:p>
          <a:p>
            <a:pPr marL="0" indent="0">
              <a:buNone/>
            </a:pPr>
            <a:r>
              <a:rPr lang="en-US" dirty="0"/>
              <a:t>	—  Citrix </a:t>
            </a:r>
            <a:r>
              <a:rPr lang="en-US" dirty="0" err="1"/>
              <a:t>Metaframe</a:t>
            </a:r>
            <a:r>
              <a:rPr lang="en-US" dirty="0"/>
              <a:t>...Presentation Server...now XenApp</a:t>
            </a:r>
          </a:p>
          <a:p>
            <a:pPr marL="0" indent="0">
              <a:buNone/>
            </a:pPr>
            <a:r>
              <a:rPr lang="en-US" dirty="0"/>
              <a:t>	—  VMware </a:t>
            </a:r>
            <a:r>
              <a:rPr lang="en-US" dirty="0" err="1"/>
              <a:t>ThinApp</a:t>
            </a:r>
            <a:r>
              <a:rPr lang="en-US" dirty="0"/>
              <a:t> —  Microsoft App-v —  Others...</a:t>
            </a:r>
          </a:p>
        </p:txBody>
      </p:sp>
    </p:spTree>
    <p:extLst>
      <p:ext uri="{BB962C8B-B14F-4D97-AF65-F5344CB8AC3E}">
        <p14:creationId xmlns:p14="http://schemas.microsoft.com/office/powerpoint/2010/main" val="24722841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A9BCF65B104642A9461D34D686D0CC" ma:contentTypeVersion="2" ma:contentTypeDescription="Create a new document." ma:contentTypeScope="" ma:versionID="f32826b047cc239ad97521b281905728">
  <xsd:schema xmlns:xsd="http://www.w3.org/2001/XMLSchema" xmlns:xs="http://www.w3.org/2001/XMLSchema" xmlns:p="http://schemas.microsoft.com/office/2006/metadata/properties" xmlns:ns2="6dce9d50-14fa-4840-952d-eef315715ddd" targetNamespace="http://schemas.microsoft.com/office/2006/metadata/properties" ma:root="true" ma:fieldsID="dcfc04ae988bfc80735468a2a5a1fe1f" ns2:_="">
    <xsd:import namespace="6dce9d50-14fa-4840-952d-eef315715d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e9d50-14fa-4840-952d-eef315715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064867-3510-4A74-8156-9DD0ABA1BE25}"/>
</file>

<file path=customXml/itemProps2.xml><?xml version="1.0" encoding="utf-8"?>
<ds:datastoreItem xmlns:ds="http://schemas.openxmlformats.org/officeDocument/2006/customXml" ds:itemID="{6AF0A230-A494-45CE-A3FE-B91B740FCB55}"/>
</file>

<file path=customXml/itemProps3.xml><?xml version="1.0" encoding="utf-8"?>
<ds:datastoreItem xmlns:ds="http://schemas.openxmlformats.org/officeDocument/2006/customXml" ds:itemID="{FA69AC00-D273-4B7D-96C0-D3D381D7DB9C}"/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</TotalTime>
  <Words>307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2</vt:lpstr>
      <vt:lpstr>View</vt:lpstr>
      <vt:lpstr>Virtualization</vt:lpstr>
      <vt:lpstr>VIRTUALIZATION</vt:lpstr>
      <vt:lpstr>VIRTUALIZATION</vt:lpstr>
      <vt:lpstr>SO WHY VIRTUALIZE RESOURCE OPTIMIZATION!</vt:lpstr>
      <vt:lpstr>SO WHY VIRTUALIZE: THE OTHER ADVANTAGES…</vt:lpstr>
      <vt:lpstr>SO WHY VIRTUALIZE: BUT WHAT ABOUT DESKTOPS?</vt:lpstr>
      <vt:lpstr>SO WHY VIRTUALIZE: BUT WHAT ABOUT DESKTOPS?</vt:lpstr>
      <vt:lpstr>SO WHY VIRTUALIZE:  AND WHAT ABOUT APPS?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Zeeshan Saleem Khan</dc:creator>
  <cp:lastModifiedBy>Microsoft Office User</cp:lastModifiedBy>
  <cp:revision>6</cp:revision>
  <dcterms:created xsi:type="dcterms:W3CDTF">2022-11-07T10:27:58Z</dcterms:created>
  <dcterms:modified xsi:type="dcterms:W3CDTF">2022-11-07T18:33:08Z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0x010100CEA9BCF65B104642A9461D34D686D0CC</vt:lpwstr>
  </property>
</Properties>
</file>