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8102600" cy="4559300"/>
  <p:notesSz cx="8102600" cy="455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20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7695" y="1413383"/>
            <a:ext cx="6887210" cy="957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5390" y="2553208"/>
            <a:ext cx="5671820" cy="1139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5130" y="1048639"/>
            <a:ext cx="3524631" cy="3009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72839" y="1048639"/>
            <a:ext cx="3524631" cy="3009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130" y="182372"/>
            <a:ext cx="7292340" cy="7294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130" y="1048639"/>
            <a:ext cx="7292340" cy="3009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54884" y="4240149"/>
            <a:ext cx="2592832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5130" y="4240149"/>
            <a:ext cx="1863598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33872" y="4240149"/>
            <a:ext cx="1863598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37" y="1141412"/>
            <a:ext cx="2828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A9BCF65B104642A9461D34D686D0CC" ma:contentTypeVersion="0" ma:contentTypeDescription="Create a new document." ma:contentTypeScope="" ma:versionID="b0b3cf467a7bdd9101d3309b759e22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0E0A65-B3E7-47E1-A24B-EF6E7F88F211}"/>
</file>

<file path=customXml/itemProps2.xml><?xml version="1.0" encoding="utf-8"?>
<ds:datastoreItem xmlns:ds="http://schemas.openxmlformats.org/officeDocument/2006/customXml" ds:itemID="{37300E1F-AD29-4499-90E2-1191CCD61428}"/>
</file>

<file path=customXml/itemProps3.xml><?xml version="1.0" encoding="utf-8"?>
<ds:datastoreItem xmlns:ds="http://schemas.openxmlformats.org/officeDocument/2006/customXml" ds:itemID="{8DCD921A-CFEE-4FE7-BB08-A20A3C8DA54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Custom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Zeeshan Saleem Khan</cp:lastModifiedBy>
  <cp:revision>2</cp:revision>
  <dcterms:created xsi:type="dcterms:W3CDTF">2022-11-02T07:38:44Z</dcterms:created>
  <dcterms:modified xsi:type="dcterms:W3CDTF">2022-11-03T04:16:55Z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2022-10-28T00:00:00Z</vt:filetime>
  </property>
  <property fmtid="{D5CDD505-2E9C-101B-9397-08002B2CF9AE}" pid="3" name="LastSaved">
    <vt:filetime>2022-11-02T00:00:00Z</vt:filetime>
  </property>
  <property fmtid="{D5CDD505-2E9C-101B-9397-08002B2CF9AE}" pid="4" name="ContentTypeId">
    <vt:lpwstr>0x010100CEA9BCF65B104642A9461D34D686D0CC</vt:lpwstr>
  </property>
</Properties>
</file>